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7AE-BDC9-4355-8A05-FE955045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7183" y="756022"/>
            <a:ext cx="9755187" cy="1889243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“Dare”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06DD-01E7-45AB-B707-114D44C2D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Team Members:   Olga abir, Dean Winchester, Idan fanous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910A62F-6327-4AA2-A9B3-0C31DDE24CB7}"/>
              </a:ext>
            </a:extLst>
          </p:cNvPr>
          <p:cNvSpPr/>
          <p:nvPr/>
        </p:nvSpPr>
        <p:spPr>
          <a:xfrm>
            <a:off x="5156118" y="5062329"/>
            <a:ext cx="530088" cy="51683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9B88834-2C6F-4A08-96E0-6F4080852130}"/>
              </a:ext>
            </a:extLst>
          </p:cNvPr>
          <p:cNvSpPr/>
          <p:nvPr/>
        </p:nvSpPr>
        <p:spPr>
          <a:xfrm>
            <a:off x="5639820" y="5062330"/>
            <a:ext cx="530088" cy="516835"/>
          </a:xfrm>
          <a:prstGeom prst="star5">
            <a:avLst>
              <a:gd name="adj" fmla="val 28375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DB88A9C-CEE0-4B23-B296-8143B048728E}"/>
              </a:ext>
            </a:extLst>
          </p:cNvPr>
          <p:cNvSpPr/>
          <p:nvPr/>
        </p:nvSpPr>
        <p:spPr>
          <a:xfrm>
            <a:off x="6169908" y="5062329"/>
            <a:ext cx="530088" cy="516835"/>
          </a:xfrm>
          <a:prstGeom prst="star5">
            <a:avLst>
              <a:gd name="adj" fmla="val 23736"/>
              <a:gd name="hf" fmla="val 105146"/>
              <a:gd name="vf" fmla="val 11055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E47D0B8-60C7-4D93-9145-6C9D716BB1D2}"/>
              </a:ext>
            </a:extLst>
          </p:cNvPr>
          <p:cNvSpPr/>
          <p:nvPr/>
        </p:nvSpPr>
        <p:spPr>
          <a:xfrm>
            <a:off x="4672415" y="5062329"/>
            <a:ext cx="530088" cy="51683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CF60-CE22-41E1-9C08-3B6BC8CC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03359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98FF5-D4D1-46EC-936A-F4E81B10C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958" y="1186016"/>
            <a:ext cx="10394707" cy="1365604"/>
          </a:xfrm>
        </p:spPr>
        <p:txBody>
          <a:bodyPr/>
          <a:lstStyle/>
          <a:p>
            <a:r>
              <a:rPr lang="en-US" dirty="0"/>
              <a:t>To get some revenue we generated an advertising and sales promotion campaign for some dares and got paid for it by their owner.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1A26C-D644-446C-A866-B97056672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23" b="40791"/>
          <a:stretch/>
        </p:blipFill>
        <p:spPr>
          <a:xfrm>
            <a:off x="2367242" y="2027469"/>
            <a:ext cx="7186191" cy="35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D91D-2A7D-4601-AADB-06C2FE42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5757-23E4-4A40-8BE5-FDA1E419FE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2740616"/>
          </a:xfrm>
        </p:spPr>
        <p:txBody>
          <a:bodyPr/>
          <a:lstStyle/>
          <a:p>
            <a:r>
              <a:rPr lang="en-US" dirty="0"/>
              <a:t>To get more revenue we will implement purchase dare coins In app capability.</a:t>
            </a:r>
          </a:p>
          <a:p>
            <a:r>
              <a:rPr lang="en-US" dirty="0"/>
              <a:t>To increase active users amount we will publish the app for more users and generate more push campaigns that will remind users on daily basis to use the app.</a:t>
            </a:r>
          </a:p>
        </p:txBody>
      </p:sp>
    </p:spTree>
    <p:extLst>
      <p:ext uri="{BB962C8B-B14F-4D97-AF65-F5344CB8AC3E}">
        <p14:creationId xmlns:p14="http://schemas.microsoft.com/office/powerpoint/2010/main" val="381547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7AE-BDC9-4355-8A05-FE955045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7183" y="756022"/>
            <a:ext cx="9755187" cy="1889243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AB26D6D-E4D0-423A-AD31-89BD3D91B384}"/>
              </a:ext>
            </a:extLst>
          </p:cNvPr>
          <p:cNvSpPr/>
          <p:nvPr/>
        </p:nvSpPr>
        <p:spPr>
          <a:xfrm>
            <a:off x="4698918" y="5075580"/>
            <a:ext cx="530088" cy="516835"/>
          </a:xfrm>
          <a:prstGeom prst="star5">
            <a:avLst>
              <a:gd name="adj" fmla="val 23737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BBB6345-B2F1-4145-9FE0-A10E0B07E6FD}"/>
              </a:ext>
            </a:extLst>
          </p:cNvPr>
          <p:cNvSpPr/>
          <p:nvPr/>
        </p:nvSpPr>
        <p:spPr>
          <a:xfrm>
            <a:off x="5229006" y="5075580"/>
            <a:ext cx="530088" cy="51683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6C996CE-90EB-4703-9BA3-DC0153F2B1B3}"/>
              </a:ext>
            </a:extLst>
          </p:cNvPr>
          <p:cNvSpPr/>
          <p:nvPr/>
        </p:nvSpPr>
        <p:spPr>
          <a:xfrm>
            <a:off x="5759094" y="5082203"/>
            <a:ext cx="530088" cy="516835"/>
          </a:xfrm>
          <a:prstGeom prst="star5">
            <a:avLst>
              <a:gd name="adj" fmla="val 23736"/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36F2EDFF-79C8-4A50-B0DB-A8F9EF90DC41}"/>
              </a:ext>
            </a:extLst>
          </p:cNvPr>
          <p:cNvSpPr/>
          <p:nvPr/>
        </p:nvSpPr>
        <p:spPr>
          <a:xfrm>
            <a:off x="6289182" y="5082203"/>
            <a:ext cx="530088" cy="516835"/>
          </a:xfrm>
          <a:prstGeom prst="star5">
            <a:avLst>
              <a:gd name="adj" fmla="val 23737"/>
              <a:gd name="hf" fmla="val 105146"/>
              <a:gd name="vf" fmla="val 11055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9DDD-342D-431A-BAA3-DCE266C8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87017"/>
            <a:ext cx="10396882" cy="1151965"/>
          </a:xfrm>
        </p:spPr>
        <p:txBody>
          <a:bodyPr/>
          <a:lstStyle/>
          <a:p>
            <a:r>
              <a:rPr lang="en-US" dirty="0"/>
              <a:t>“Dare”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6194-56F9-485F-BA38-8FA0F24083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”dare” app provides List of missions ( dares ).</a:t>
            </a:r>
          </a:p>
          <a:p>
            <a:r>
              <a:rPr lang="en-US" dirty="0"/>
              <a:t>One can attempt to A Mission by paying Dare coins in the amount mentioned in the mission.</a:t>
            </a:r>
          </a:p>
          <a:p>
            <a:r>
              <a:rPr lang="en-US" dirty="0"/>
              <a:t>Once you attempt to a dare, you can select a picture that demonstrates that you have accomplished the dare and upload it.</a:t>
            </a:r>
          </a:p>
          <a:p>
            <a:r>
              <a:rPr lang="en-US" dirty="0"/>
              <a:t>When you upload a picture to a dare you get the profit mentioned in the dare to your dare coins balance</a:t>
            </a:r>
          </a:p>
          <a:p>
            <a:r>
              <a:rPr lang="en-US" dirty="0"/>
              <a:t>You can see your current balance and purchase more dare coins from your profile screen</a:t>
            </a:r>
          </a:p>
        </p:txBody>
      </p:sp>
    </p:spTree>
    <p:extLst>
      <p:ext uri="{BB962C8B-B14F-4D97-AF65-F5344CB8AC3E}">
        <p14:creationId xmlns:p14="http://schemas.microsoft.com/office/powerpoint/2010/main" val="29047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CDB-565F-4EB9-8EB0-30A7FD71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18" y="115956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We dare you to see the demo!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7E45D-DFF2-4527-8508-24C61088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09" y="1464818"/>
            <a:ext cx="2208628" cy="3928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82367-AB45-4430-A865-EFB5438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32" y="1475367"/>
            <a:ext cx="2208629" cy="3928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AE65F-7FB7-4F46-BDE0-9367832E4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38" y="1464817"/>
            <a:ext cx="2208629" cy="3928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22D62-6798-490B-B85F-7B2DE0F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162" y="1464817"/>
            <a:ext cx="2208629" cy="39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4FB-72BE-458B-8D63-92F65796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60512"/>
            <a:ext cx="10396882" cy="1151965"/>
          </a:xfrm>
        </p:spPr>
        <p:txBody>
          <a:bodyPr/>
          <a:lstStyle/>
          <a:p>
            <a:r>
              <a:rPr lang="en-US" dirty="0"/>
              <a:t>Data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6BF8-7943-4F45-B12A-A540A6A9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956840"/>
          </a:xfrm>
        </p:spPr>
        <p:txBody>
          <a:bodyPr/>
          <a:lstStyle/>
          <a:p>
            <a:r>
              <a:rPr lang="en-US" dirty="0"/>
              <a:t>The main entities  are Dare, review and User.</a:t>
            </a:r>
          </a:p>
          <a:p>
            <a:r>
              <a:rPr lang="en-US" dirty="0"/>
              <a:t>One to many relation between Dare and Reviews.</a:t>
            </a:r>
          </a:p>
          <a:p>
            <a:r>
              <a:rPr lang="en-US" dirty="0"/>
              <a:t>Many to Many relation between dares and users.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17C41-9123-4566-8E77-8D7D0EDC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77" y="2063396"/>
            <a:ext cx="3825276" cy="2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6966-F9F8-4210-9429-F788C383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" y="13252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 Model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B9B15-D5FA-491C-8F30-C143A9EBE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3"/>
          <a:stretch/>
        </p:blipFill>
        <p:spPr>
          <a:xfrm>
            <a:off x="82783" y="1555741"/>
            <a:ext cx="3622948" cy="397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4EA6-A9C4-4F53-AFA1-727F10EC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29" y="1555741"/>
            <a:ext cx="4201743" cy="3973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A0229-7C4D-4696-96BC-0D5794CF3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37"/>
          <a:stretch/>
        </p:blipFill>
        <p:spPr>
          <a:xfrm>
            <a:off x="8196872" y="1547918"/>
            <a:ext cx="3318428" cy="39730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CDDF9E-6D59-4E41-B0B1-810BD3E0AC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83" y="1022485"/>
            <a:ext cx="10394707" cy="1050865"/>
          </a:xfrm>
        </p:spPr>
        <p:txBody>
          <a:bodyPr/>
          <a:lstStyle/>
          <a:p>
            <a:r>
              <a:rPr lang="en-US" dirty="0"/>
              <a:t>The Details Each entity contains: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512D-16BB-4647-AEEB-2F80DF8D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248478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Analytical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B324-8A5D-4E40-9187-5D0EB30009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7751" y="1046286"/>
            <a:ext cx="10394707" cy="1819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Low rate of Added reviews </a:t>
            </a:r>
          </a:p>
          <a:p>
            <a:pPr marL="0" indent="0">
              <a:buNone/>
            </a:pPr>
            <a:r>
              <a:rPr lang="en-US" dirty="0"/>
              <a:t>Low rate of users that are attempting to dares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325BD-57D0-46A3-BDF3-97DF3C34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50" y="1817360"/>
            <a:ext cx="4841325" cy="32232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6895DA2-7867-4763-9086-CBC040FC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5" y="2198251"/>
            <a:ext cx="4689230" cy="32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1537-B1C6-4DD9-B517-435D01B2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14739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Analytical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B21C-10F6-481B-B8AF-49A8A3E80B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842" y="1311959"/>
            <a:ext cx="10667315" cy="16737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Low daily user activity rate</a:t>
            </a:r>
          </a:p>
          <a:p>
            <a:pPr marL="0" indent="0">
              <a:buNone/>
            </a:pPr>
            <a:r>
              <a:rPr lang="en-US" dirty="0"/>
              <a:t>The app didn’t get any revenue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7EA4-9BC9-4EA6-8FDE-5FAD950B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36" y="1984996"/>
            <a:ext cx="5989540" cy="3093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B2E04-30E8-4F81-9B0A-CAC8E0E8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2424525"/>
            <a:ext cx="4762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18E3-DCE9-4D00-B719-2E6F6369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10" y="11595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F40E-F12D-474F-A74D-BC44204C87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356" y="1267922"/>
            <a:ext cx="10396882" cy="1365604"/>
          </a:xfrm>
        </p:spPr>
        <p:txBody>
          <a:bodyPr/>
          <a:lstStyle/>
          <a:p>
            <a:r>
              <a:rPr lang="en-US" dirty="0"/>
              <a:t>To increase the rate of added reviews, we generated The following push notifications campaign: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D40117-EF70-463A-A53D-B0B51587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30" b="37667"/>
          <a:stretch/>
        </p:blipFill>
        <p:spPr>
          <a:xfrm>
            <a:off x="2328494" y="1802805"/>
            <a:ext cx="7997902" cy="36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B51-C98A-4FC3-9813-9410F83F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5" y="33145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F1E0-2BF0-4C07-8967-FF394609A8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044" y="1148997"/>
            <a:ext cx="10394707" cy="1365604"/>
          </a:xfrm>
        </p:spPr>
        <p:txBody>
          <a:bodyPr/>
          <a:lstStyle/>
          <a:p>
            <a:r>
              <a:rPr lang="en-US" dirty="0"/>
              <a:t>To increase the rate of attempting to dares users, we generated the following campaign: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A64A7-15D5-416D-BE35-CB760659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5722" b="39806"/>
          <a:stretch/>
        </p:blipFill>
        <p:spPr>
          <a:xfrm>
            <a:off x="1891998" y="1725782"/>
            <a:ext cx="7902797" cy="38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46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188</TotalTime>
  <Words>294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“Dare”</vt:lpstr>
      <vt:lpstr>“Dare” Overview</vt:lpstr>
      <vt:lpstr>We dare you to see the demo!</vt:lpstr>
      <vt:lpstr>Data Model Overview</vt:lpstr>
      <vt:lpstr>Data Model Details</vt:lpstr>
      <vt:lpstr>Analytical Insights</vt:lpstr>
      <vt:lpstr>Analytical Insights</vt:lpstr>
      <vt:lpstr>Actions</vt:lpstr>
      <vt:lpstr>Actions</vt:lpstr>
      <vt:lpstr>Actions</vt:lpstr>
      <vt:lpstr>Further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“DaRE”</dc:title>
  <dc:creator>alex</dc:creator>
  <cp:lastModifiedBy>alex</cp:lastModifiedBy>
  <cp:revision>14</cp:revision>
  <dcterms:created xsi:type="dcterms:W3CDTF">2018-06-02T09:03:56Z</dcterms:created>
  <dcterms:modified xsi:type="dcterms:W3CDTF">2018-06-02T12:12:21Z</dcterms:modified>
</cp:coreProperties>
</file>