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4FA9-0E48-4F97-8AD6-BD4DF890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73" y="409903"/>
            <a:ext cx="10669040" cy="1781503"/>
          </a:xfrm>
        </p:spPr>
        <p:txBody>
          <a:bodyPr/>
          <a:lstStyle/>
          <a:p>
            <a:r>
              <a:rPr lang="en-US" dirty="0"/>
              <a:t>Analytics &amp; Push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8FA18-6CB1-49C6-9EC2-FF6CF62A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40923"/>
            <a:ext cx="8915399" cy="1662739"/>
          </a:xfrm>
        </p:spPr>
        <p:txBody>
          <a:bodyPr>
            <a:normAutofit/>
          </a:bodyPr>
          <a:lstStyle/>
          <a:p>
            <a:r>
              <a:rPr lang="en-US" sz="2400" dirty="0"/>
              <a:t>Team members:</a:t>
            </a:r>
          </a:p>
          <a:p>
            <a:r>
              <a:rPr lang="en-US" sz="2400" dirty="0"/>
              <a:t>Olga Abir, Dean Winchester, Idan Fanous</a:t>
            </a:r>
          </a:p>
        </p:txBody>
      </p:sp>
    </p:spTree>
    <p:extLst>
      <p:ext uri="{BB962C8B-B14F-4D97-AF65-F5344CB8AC3E}">
        <p14:creationId xmlns:p14="http://schemas.microsoft.com/office/powerpoint/2010/main" val="33670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252-3672-4C46-8475-9928AC75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BB194-227F-46F6-98FB-DE80396F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30" b="31547"/>
          <a:stretch/>
        </p:blipFill>
        <p:spPr>
          <a:xfrm>
            <a:off x="2592925" y="1994452"/>
            <a:ext cx="7997902" cy="4034029"/>
          </a:xfrm>
        </p:spPr>
      </p:pic>
    </p:spTree>
    <p:extLst>
      <p:ext uri="{BB962C8B-B14F-4D97-AF65-F5344CB8AC3E}">
        <p14:creationId xmlns:p14="http://schemas.microsoft.com/office/powerpoint/2010/main" val="179957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4B9-B381-429C-8F06-66AFF9A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Push Notification Campaign –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C96F-20FD-420D-BB14-B5E408E56F3F}"/>
              </a:ext>
            </a:extLst>
          </p:cNvPr>
          <p:cNvSpPr txBox="1"/>
          <p:nvPr/>
        </p:nvSpPr>
        <p:spPr>
          <a:xfrm>
            <a:off x="409903" y="2787804"/>
            <a:ext cx="444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</a:t>
            </a:r>
          </a:p>
          <a:p>
            <a:r>
              <a:rPr lang="en-US" dirty="0"/>
              <a:t>Add review event count was extremely low .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and from the analytics graph we can see the campaign improved this event 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4512-4FEB-42A6-B703-E73F0387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78" y="1905000"/>
            <a:ext cx="6648834" cy="4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6BA2-DAFA-426D-B830-821464D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4574A-DD50-4D20-B64F-BC41DD22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722" b="31954"/>
          <a:stretch/>
        </p:blipFill>
        <p:spPr>
          <a:xfrm>
            <a:off x="2592925" y="1905000"/>
            <a:ext cx="8235213" cy="4479235"/>
          </a:xfrm>
        </p:spPr>
      </p:pic>
    </p:spTree>
    <p:extLst>
      <p:ext uri="{BB962C8B-B14F-4D97-AF65-F5344CB8AC3E}">
        <p14:creationId xmlns:p14="http://schemas.microsoft.com/office/powerpoint/2010/main" val="18101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CA9A-4A46-44EE-A473-F135F05F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Push Notification Campaign-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22D55-6102-49ED-9776-C22F6C324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458" y="1905000"/>
            <a:ext cx="6769511" cy="481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2D10D-834C-490E-8B2F-E0EC109403DD}"/>
              </a:ext>
            </a:extLst>
          </p:cNvPr>
          <p:cNvSpPr txBox="1"/>
          <p:nvPr/>
        </p:nvSpPr>
        <p:spPr>
          <a:xfrm flipH="1">
            <a:off x="827384" y="2389239"/>
            <a:ext cx="35531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</a:t>
            </a:r>
          </a:p>
          <a:p>
            <a:r>
              <a:rPr lang="en-US" dirty="0"/>
              <a:t>3 days in a row the purchase event count was 0.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, and as we can see from the graph – at this date the count was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CEE-0473-4024-BC1D-D5426BF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3B11E-657C-438E-B84E-489C2618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023" b="34410"/>
          <a:stretch/>
        </p:blipFill>
        <p:spPr>
          <a:xfrm>
            <a:off x="2592925" y="1905000"/>
            <a:ext cx="8199141" cy="4492487"/>
          </a:xfrm>
        </p:spPr>
      </p:pic>
    </p:spTree>
    <p:extLst>
      <p:ext uri="{BB962C8B-B14F-4D97-AF65-F5344CB8AC3E}">
        <p14:creationId xmlns:p14="http://schemas.microsoft.com/office/powerpoint/2010/main" val="136446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725-4E5B-408B-9FCB-2D15D2D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Push Notification Campaign-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B74-5D86-4E62-B701-9B78805F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Motivation:</a:t>
            </a:r>
          </a:p>
          <a:p>
            <a:pPr marL="0" indent="0">
              <a:buNone/>
            </a:pPr>
            <a:r>
              <a:rPr lang="en-US" dirty="0"/>
              <a:t>Was paid by the publisher of this dares for advertising and sales promotion.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r>
              <a:rPr lang="en-US" dirty="0"/>
              <a:t>The notification was sent on May 29</a:t>
            </a:r>
            <a:r>
              <a:rPr lang="en-US" baseline="30000" dirty="0"/>
              <a:t>th </a:t>
            </a:r>
            <a:r>
              <a:rPr lang="en-US" dirty="0"/>
              <a:t> (today). We will see the results only tomorrow but be are convinced that this campaign reached the goal like the campaigns before him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10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166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Analytics &amp; Push Notifications</vt:lpstr>
      <vt:lpstr>First Push Notification Campaign</vt:lpstr>
      <vt:lpstr>First Push Notification Campaign – Motivation &amp; Result</vt:lpstr>
      <vt:lpstr>Second Push Notification Campaign</vt:lpstr>
      <vt:lpstr>Second Push Notification Campaign- Motivation &amp; Result</vt:lpstr>
      <vt:lpstr>Third Push Notification Campaign</vt:lpstr>
      <vt:lpstr>Third Push Notification Campaign- Motivation &amp;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&amp; Push Notifications</dc:title>
  <dc:creator>alex</dc:creator>
  <cp:lastModifiedBy>alex</cp:lastModifiedBy>
  <cp:revision>9</cp:revision>
  <dcterms:created xsi:type="dcterms:W3CDTF">2018-05-29T13:12:50Z</dcterms:created>
  <dcterms:modified xsi:type="dcterms:W3CDTF">2018-05-29T15:02:25Z</dcterms:modified>
</cp:coreProperties>
</file>