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4FA9-0E48-4F97-8AD6-BD4DF8903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573" y="409903"/>
            <a:ext cx="10669040" cy="1781503"/>
          </a:xfrm>
        </p:spPr>
        <p:txBody>
          <a:bodyPr/>
          <a:lstStyle/>
          <a:p>
            <a:r>
              <a:rPr lang="en-US" dirty="0"/>
              <a:t>Analytics &amp; Push Notifications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8FA18-6CB1-49C6-9EC2-FF6CF62A0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240923"/>
            <a:ext cx="8915399" cy="1662739"/>
          </a:xfrm>
        </p:spPr>
        <p:txBody>
          <a:bodyPr>
            <a:normAutofit/>
          </a:bodyPr>
          <a:lstStyle/>
          <a:p>
            <a:r>
              <a:rPr lang="en-US" sz="2400" dirty="0"/>
              <a:t>Team members:</a:t>
            </a:r>
          </a:p>
          <a:p>
            <a:r>
              <a:rPr lang="en-US" sz="2400" dirty="0"/>
              <a:t>Olga Abir, Dean Winchester, Idan Fanous</a:t>
            </a:r>
          </a:p>
        </p:txBody>
      </p:sp>
    </p:spTree>
    <p:extLst>
      <p:ext uri="{BB962C8B-B14F-4D97-AF65-F5344CB8AC3E}">
        <p14:creationId xmlns:p14="http://schemas.microsoft.com/office/powerpoint/2010/main" val="336709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F252-3672-4C46-8475-9928AC75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18224"/>
            <a:ext cx="8911687" cy="1280890"/>
          </a:xfrm>
        </p:spPr>
        <p:txBody>
          <a:bodyPr/>
          <a:lstStyle/>
          <a:p>
            <a:r>
              <a:rPr lang="en-US" dirty="0"/>
              <a:t>Review Push Notification Campaign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2BB194-227F-46F6-98FB-DE80396F4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130" b="31547"/>
          <a:stretch/>
        </p:blipFill>
        <p:spPr>
          <a:xfrm>
            <a:off x="2592925" y="2657061"/>
            <a:ext cx="7997902" cy="403402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2724E4-26AC-477E-B396-F55704A1B1F5}"/>
              </a:ext>
            </a:extLst>
          </p:cNvPr>
          <p:cNvSpPr txBox="1"/>
          <p:nvPr/>
        </p:nvSpPr>
        <p:spPr>
          <a:xfrm>
            <a:off x="2592926" y="1954922"/>
            <a:ext cx="799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Motivation: </a:t>
            </a:r>
          </a:p>
          <a:p>
            <a:r>
              <a:rPr lang="en-US" dirty="0"/>
              <a:t>Add review event count was extremely low .</a:t>
            </a:r>
          </a:p>
        </p:txBody>
      </p:sp>
    </p:spTree>
    <p:extLst>
      <p:ext uri="{BB962C8B-B14F-4D97-AF65-F5344CB8AC3E}">
        <p14:creationId xmlns:p14="http://schemas.microsoft.com/office/powerpoint/2010/main" val="179957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C4B9-B381-429C-8F06-66AFF9A5B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1" y="624110"/>
            <a:ext cx="9914351" cy="8468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Review Push Notification Campaign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3C96F-20FD-420D-BB14-B5E408E56F3F}"/>
              </a:ext>
            </a:extLst>
          </p:cNvPr>
          <p:cNvSpPr txBox="1"/>
          <p:nvPr/>
        </p:nvSpPr>
        <p:spPr>
          <a:xfrm>
            <a:off x="1720446" y="1582628"/>
            <a:ext cx="965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notification was sent at May 28</a:t>
            </a:r>
            <a:r>
              <a:rPr lang="en-US" baseline="30000" dirty="0"/>
              <a:t>th</a:t>
            </a:r>
            <a:r>
              <a:rPr lang="en-US" dirty="0"/>
              <a:t> and from the analytics graph we can see the campaign improved this event count.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AE4512-4FEB-42A6-B703-E73F03871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530" y="2438400"/>
            <a:ext cx="6241774" cy="415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8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6BA2-DAFA-426D-B830-821464DA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3" y="624110"/>
            <a:ext cx="9039095" cy="913142"/>
          </a:xfrm>
        </p:spPr>
        <p:txBody>
          <a:bodyPr/>
          <a:lstStyle/>
          <a:p>
            <a:r>
              <a:rPr lang="en-US" dirty="0"/>
              <a:t>Purchase Push Notification Campaign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14574A-DD50-4D20-B64F-BC41DD22C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722" b="31954"/>
          <a:stretch/>
        </p:blipFill>
        <p:spPr>
          <a:xfrm>
            <a:off x="2314629" y="2443613"/>
            <a:ext cx="7902797" cy="429843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884F4F-7D3C-41A9-B599-0959E5B9B983}"/>
              </a:ext>
            </a:extLst>
          </p:cNvPr>
          <p:cNvSpPr txBox="1"/>
          <p:nvPr/>
        </p:nvSpPr>
        <p:spPr>
          <a:xfrm>
            <a:off x="2314629" y="1667267"/>
            <a:ext cx="7902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Motivation:</a:t>
            </a:r>
          </a:p>
          <a:p>
            <a:r>
              <a:rPr lang="en-US"/>
              <a:t>3 days in a row the purchase event count was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6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CA9A-4A46-44EE-A473-F135F05F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624110"/>
            <a:ext cx="10267230" cy="780620"/>
          </a:xfrm>
        </p:spPr>
        <p:txBody>
          <a:bodyPr/>
          <a:lstStyle/>
          <a:p>
            <a:pPr algn="ctr"/>
            <a:r>
              <a:rPr lang="en-US" dirty="0"/>
              <a:t>Purchase Push Notification Campaign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F22D55-6102-49ED-9776-C22F6C324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702" y="2430686"/>
            <a:ext cx="6235575" cy="42903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52D10D-834C-490E-8B2F-E0EC109403DD}"/>
              </a:ext>
            </a:extLst>
          </p:cNvPr>
          <p:cNvSpPr txBox="1"/>
          <p:nvPr/>
        </p:nvSpPr>
        <p:spPr>
          <a:xfrm flipH="1">
            <a:off x="1609261" y="1404730"/>
            <a:ext cx="9376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The notification was sent at May 28</a:t>
            </a:r>
            <a:r>
              <a:rPr lang="en-US" baseline="30000" dirty="0"/>
              <a:t>th</a:t>
            </a:r>
            <a:r>
              <a:rPr lang="en-US" dirty="0"/>
              <a:t> , and as we can see from the graph – at this date the count was increased.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4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5CEE-0473-4024-BC1D-D5426BF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035" y="624110"/>
            <a:ext cx="9768577" cy="780620"/>
          </a:xfrm>
        </p:spPr>
        <p:txBody>
          <a:bodyPr/>
          <a:lstStyle/>
          <a:p>
            <a:r>
              <a:rPr lang="en-US" dirty="0"/>
              <a:t>Advertising Push Notification Campaign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E3B11E-657C-438E-B84E-489C26181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7023" b="34410"/>
          <a:stretch/>
        </p:blipFill>
        <p:spPr>
          <a:xfrm>
            <a:off x="2380890" y="2382310"/>
            <a:ext cx="7982310" cy="437368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CEE0CF-DDD6-43BE-97D8-71F1A8E699A2}"/>
              </a:ext>
            </a:extLst>
          </p:cNvPr>
          <p:cNvSpPr txBox="1"/>
          <p:nvPr/>
        </p:nvSpPr>
        <p:spPr>
          <a:xfrm flipH="1">
            <a:off x="2254595" y="1642519"/>
            <a:ext cx="925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Motivation:</a:t>
            </a:r>
          </a:p>
          <a:p>
            <a:r>
              <a:rPr lang="en-US"/>
              <a:t>Was paid by the publisher of this dares for advertising and sales promotion.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6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B725-4E5B-408B-9FCB-2D15D2D6B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61" y="624110"/>
            <a:ext cx="10906538" cy="87338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Advertising Push Notification Campaign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E4B74-5D86-4E62-B701-9B78805F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notification was sent on May 29</a:t>
            </a:r>
            <a:r>
              <a:rPr lang="en-US" baseline="30000" dirty="0"/>
              <a:t>th </a:t>
            </a:r>
            <a:r>
              <a:rPr lang="en-US" dirty="0"/>
              <a:t> (today). We will see the results only tomorrow but we are convinced that this campaign reached the goal like the campaigns before him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106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162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Wisp</vt:lpstr>
      <vt:lpstr>Analytics &amp; Push Notifications</vt:lpstr>
      <vt:lpstr>Review Push Notification Campaign</vt:lpstr>
      <vt:lpstr>Review Push Notification Campaign Result</vt:lpstr>
      <vt:lpstr>Purchase Push Notification Campaign</vt:lpstr>
      <vt:lpstr>Purchase Push Notification Campaign Result</vt:lpstr>
      <vt:lpstr>Advertising Push Notification Campaign</vt:lpstr>
      <vt:lpstr>Advertising Push Notification Campaign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&amp; Push Notifications</dc:title>
  <dc:creator>alex</dc:creator>
  <cp:lastModifiedBy>alex</cp:lastModifiedBy>
  <cp:revision>11</cp:revision>
  <dcterms:created xsi:type="dcterms:W3CDTF">2018-05-29T13:12:50Z</dcterms:created>
  <dcterms:modified xsi:type="dcterms:W3CDTF">2018-05-29T16:05:29Z</dcterms:modified>
</cp:coreProperties>
</file>