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329" r:id="rId2"/>
    <p:sldId id="334" r:id="rId3"/>
    <p:sldId id="333" r:id="rId4"/>
    <p:sldId id="337" r:id="rId5"/>
    <p:sldId id="339" r:id="rId6"/>
    <p:sldId id="340" r:id="rId7"/>
    <p:sldId id="341" r:id="rId8"/>
    <p:sldId id="343" r:id="rId9"/>
    <p:sldId id="345" r:id="rId10"/>
    <p:sldId id="346" r:id="rId11"/>
    <p:sldId id="347" r:id="rId12"/>
    <p:sldId id="348" r:id="rId13"/>
    <p:sldId id="34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6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2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68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30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6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22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997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7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8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0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6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5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6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0A3CF6-66A2-42FE-9D32-6D6A55A1BB51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74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emf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emf"/><Relationship Id="rId7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emf"/><Relationship Id="rId4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emf"/><Relationship Id="rId4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emf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emf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70647-CE90-4032-97D9-63FBD247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6" y="691455"/>
            <a:ext cx="8443759" cy="561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10884" y="1873832"/>
            <a:ext cx="10928488" cy="204724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05" y="691455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592826" y="5235057"/>
            <a:ext cx="6633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Дементьева Ольга Андреевна</a:t>
            </a:r>
          </a:p>
        </p:txBody>
      </p:sp>
    </p:spTree>
    <p:extLst>
      <p:ext uri="{BB962C8B-B14F-4D97-AF65-F5344CB8AC3E}">
        <p14:creationId xmlns:p14="http://schemas.microsoft.com/office/powerpoint/2010/main" val="1099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43018" y="733700"/>
            <a:ext cx="8056058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параметров для модели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BDE729-96B9-41EE-874D-596956BC3094}"/>
              </a:ext>
            </a:extLst>
          </p:cNvPr>
          <p:cNvSpPr txBox="1"/>
          <p:nvPr/>
        </p:nvSpPr>
        <p:spPr>
          <a:xfrm>
            <a:off x="1805456" y="4815524"/>
            <a:ext cx="4238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05AEEE-7796-4CD7-8CE3-5D20DB1618C9}"/>
              </a:ext>
            </a:extLst>
          </p:cNvPr>
          <p:cNvSpPr txBox="1"/>
          <p:nvPr/>
        </p:nvSpPr>
        <p:spPr>
          <a:xfrm>
            <a:off x="8085302" y="4815523"/>
            <a:ext cx="2723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C9C254-75F2-4122-BAF4-DF664A1F0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616" y="1967010"/>
            <a:ext cx="4513385" cy="24936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EDEB7B-1F45-46D9-81E8-D028D630D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0297" y="1944828"/>
            <a:ext cx="4513385" cy="25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43018" y="733700"/>
            <a:ext cx="8056058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параметров для модели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BDE729-96B9-41EE-874D-596956BC3094}"/>
              </a:ext>
            </a:extLst>
          </p:cNvPr>
          <p:cNvSpPr txBox="1"/>
          <p:nvPr/>
        </p:nvSpPr>
        <p:spPr>
          <a:xfrm>
            <a:off x="611686" y="4992700"/>
            <a:ext cx="5085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Сравнение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оптимизированной модели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7A117-894F-4A4E-AF22-964578FD9DB2}"/>
              </a:ext>
            </a:extLst>
          </p:cNvPr>
          <p:cNvSpPr txBox="1"/>
          <p:nvPr/>
        </p:nvSpPr>
        <p:spPr>
          <a:xfrm>
            <a:off x="6953105" y="4985182"/>
            <a:ext cx="5085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Параметры оптимизированной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02E1D3-5CFF-4034-8089-1825F1FEA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339" y="5411355"/>
            <a:ext cx="4311894" cy="6229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34CE8E-6C0D-44F7-976E-90B574A681A7}"/>
              </a:ext>
            </a:extLst>
          </p:cNvPr>
          <p:cNvSpPr txBox="1"/>
          <p:nvPr/>
        </p:nvSpPr>
        <p:spPr>
          <a:xfrm>
            <a:off x="3951719" y="6124300"/>
            <a:ext cx="5085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оптимизированной модели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9D1100-CA79-450E-BDFE-A214C4F8F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86" y="2112208"/>
            <a:ext cx="4810390" cy="26082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7E163D-B285-4125-9977-9975164B9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2445" y="2589642"/>
            <a:ext cx="5630008" cy="20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43018" y="733700"/>
            <a:ext cx="8056058" cy="569920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приложение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BDE729-96B9-41EE-874D-596956BC3094}"/>
              </a:ext>
            </a:extLst>
          </p:cNvPr>
          <p:cNvSpPr txBox="1"/>
          <p:nvPr/>
        </p:nvSpPr>
        <p:spPr>
          <a:xfrm>
            <a:off x="2683612" y="4547223"/>
            <a:ext cx="5085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1400" dirty="0"/>
              <a:t>риложение с интерфейсом командной строки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547ED3-CE27-4DF3-A306-4579AF3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678" y="2429826"/>
            <a:ext cx="5525599" cy="183792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F43946-E3D7-4BAE-A58B-AA945E36CBC6}"/>
              </a:ext>
            </a:extLst>
          </p:cNvPr>
          <p:cNvSpPr/>
          <p:nvPr/>
        </p:nvSpPr>
        <p:spPr>
          <a:xfrm>
            <a:off x="433281" y="5868780"/>
            <a:ext cx="751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: https://github.com/OlgaAndreevnaD/composite-materials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68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43018" y="733700"/>
            <a:ext cx="8056058" cy="569920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BDE729-96B9-41EE-874D-596956BC3094}"/>
              </a:ext>
            </a:extLst>
          </p:cNvPr>
          <p:cNvSpPr txBox="1"/>
          <p:nvPr/>
        </p:nvSpPr>
        <p:spPr>
          <a:xfrm>
            <a:off x="743018" y="1778241"/>
            <a:ext cx="58535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Изучили </a:t>
            </a:r>
            <a:r>
              <a:rPr lang="ru-RU" sz="1400" dirty="0"/>
              <a:t>теоретические основы и методы решения поставленной задачи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Провели разведочный анализ, после которого с помощью правила трех сигм удалили сильные выбросы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Нормализовали данные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Обучили несколько моделей и выявили лучшие параметры для них. Лучшей моделью для прогнозирования модуля упругости при растяжении и прочности при растяжении оказалась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GBM.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Написали нейронную сеть, которая рекомендует соотношение матрица-наполнитель.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Разработали приложение с интерфейсом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39595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3201068" y="694700"/>
            <a:ext cx="4805793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200" dirty="0"/>
              <a:t>Постановка</a:t>
            </a:r>
            <a:r>
              <a:rPr lang="ru-RU" sz="3600" dirty="0"/>
              <a:t> задачи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99086"/>
            <a:ext cx="3522006" cy="811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E539D-1758-4E69-9876-BF5D44D77669}"/>
              </a:ext>
            </a:extLst>
          </p:cNvPr>
          <p:cNvSpPr txBox="1"/>
          <p:nvPr/>
        </p:nvSpPr>
        <p:spPr>
          <a:xfrm>
            <a:off x="960849" y="1361986"/>
            <a:ext cx="112311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Цель работы</a:t>
            </a:r>
            <a:r>
              <a:rPr lang="en-US" dirty="0"/>
              <a:t>: </a:t>
            </a:r>
            <a:r>
              <a:rPr lang="ru-RU" dirty="0"/>
              <a:t>разработать модели для прогноза модуля упругости при растяжении, </a:t>
            </a:r>
            <a:endParaRPr lang="en-US" dirty="0"/>
          </a:p>
          <a:p>
            <a:r>
              <a:rPr lang="ru-RU" dirty="0"/>
              <a:t>прочности при растяжении и соотношения «матрица-наполнитель».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ru-RU" dirty="0"/>
              <a:t>Изучить теоретические основы и методы решения поставленной задачи.</a:t>
            </a:r>
          </a:p>
          <a:p>
            <a:r>
              <a:rPr lang="en-US" dirty="0"/>
              <a:t>2. </a:t>
            </a:r>
            <a:r>
              <a:rPr lang="ru-RU" dirty="0"/>
              <a:t>Провести разведочный анализ предложенных данных. </a:t>
            </a:r>
            <a:endParaRPr lang="en-US" dirty="0"/>
          </a:p>
          <a:p>
            <a:r>
              <a:rPr lang="ru-RU" dirty="0"/>
              <a:t>Необходимо нарисовать гистограммы распределения каждой из переменной, диаграммы ящика с усами, </a:t>
            </a:r>
            <a:endParaRPr lang="en-US" dirty="0"/>
          </a:p>
          <a:p>
            <a:r>
              <a:rPr lang="ru-RU" dirty="0"/>
              <a:t>попарные графики рассеяния точек. Необходимо также для каждой колонке получить среднее, </a:t>
            </a:r>
            <a:endParaRPr lang="en-US" dirty="0"/>
          </a:p>
          <a:p>
            <a:r>
              <a:rPr lang="ru-RU" dirty="0"/>
              <a:t>медианное значение, провести анализ и исключение выбросов, проверить наличие пропусков.</a:t>
            </a:r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Провести предобработку данных (удаление шумов, нормализация и т.д.)</a:t>
            </a:r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Обучить нескольких моделей для прогноза модуля упругости при растяжении и прочности при растяжении.</a:t>
            </a:r>
            <a:endParaRPr lang="en-US" dirty="0"/>
          </a:p>
          <a:p>
            <a:r>
              <a:rPr lang="en-US" dirty="0"/>
              <a:t>5. </a:t>
            </a:r>
            <a:r>
              <a:rPr lang="ru-RU" dirty="0"/>
              <a:t>Написать нейронную сеть, которая будет рекомендовать соотношение матрица-наполнитель. </a:t>
            </a:r>
          </a:p>
          <a:p>
            <a:r>
              <a:rPr lang="en-US" dirty="0"/>
              <a:t>6. </a:t>
            </a:r>
            <a:r>
              <a:rPr lang="ru-RU" dirty="0"/>
              <a:t>Разработать приложение с интерфейсом командной строки, </a:t>
            </a:r>
            <a:r>
              <a:rPr lang="en-US" dirty="0"/>
              <a:t> </a:t>
            </a:r>
            <a:r>
              <a:rPr lang="ru-RU" dirty="0"/>
              <a:t>которое будет выдавать прогноз, </a:t>
            </a:r>
            <a:endParaRPr lang="en-US" dirty="0"/>
          </a:p>
          <a:p>
            <a:r>
              <a:rPr lang="ru-RU" dirty="0"/>
              <a:t>полученный в задании  5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7. </a:t>
            </a:r>
            <a:r>
              <a:rPr lang="ru-RU" dirty="0"/>
              <a:t>Оценить точность модели на тренировочном и тестовом </a:t>
            </a:r>
            <a:r>
              <a:rPr lang="ru-RU" dirty="0" err="1"/>
              <a:t>датасете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0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39634" y="773741"/>
            <a:ext cx="8105428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данных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491876" y="4989905"/>
            <a:ext cx="5187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 угол нашивки (категориальный тип)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80B9-ED72-4450-A850-F38B7A1E5385}"/>
              </a:ext>
            </a:extLst>
          </p:cNvPr>
          <p:cNvSpPr txBox="1"/>
          <p:nvPr/>
        </p:nvSpPr>
        <p:spPr>
          <a:xfrm>
            <a:off x="6096000" y="4989904"/>
            <a:ext cx="5744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Столбец прочность при растяжении (целочисленный тип)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94F538-06D2-484B-A079-A670041D6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457" y="2350731"/>
            <a:ext cx="3031944" cy="23446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43BF7-1DA7-426A-9CA3-0ACB09ACA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832" y="2346326"/>
            <a:ext cx="6031769" cy="23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2244436" y="773741"/>
            <a:ext cx="5712032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3573523" y="6453866"/>
            <a:ext cx="5187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Попарные графики рассеяния точек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FB5FCC-AE58-4053-998A-C28DE03EC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398" y="675069"/>
            <a:ext cx="6006142" cy="5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2244436" y="773741"/>
            <a:ext cx="5712032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аномалий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50206-BC17-4339-85B3-3020372E541D}"/>
              </a:ext>
            </a:extLst>
          </p:cNvPr>
          <p:cNvSpPr txBox="1"/>
          <p:nvPr/>
        </p:nvSpPr>
        <p:spPr>
          <a:xfrm>
            <a:off x="1593629" y="5309343"/>
            <a:ext cx="290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удаления аномалий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19506-F639-46F1-ADA3-454D73076B04}"/>
              </a:ext>
            </a:extLst>
          </p:cNvPr>
          <p:cNvSpPr txBox="1"/>
          <p:nvPr/>
        </p:nvSpPr>
        <p:spPr>
          <a:xfrm>
            <a:off x="7580772" y="5237655"/>
            <a:ext cx="3617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удаления аномалий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76F48F-53DC-45AA-BCC7-E62007A60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14" y="2290702"/>
            <a:ext cx="5361689" cy="25228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A52E68-5F7F-47AE-8340-69AF41A66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072" y="2290701"/>
            <a:ext cx="5579763" cy="25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2244436" y="773741"/>
            <a:ext cx="5712032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50206-BC17-4339-85B3-3020372E541D}"/>
              </a:ext>
            </a:extLst>
          </p:cNvPr>
          <p:cNvSpPr txBox="1"/>
          <p:nvPr/>
        </p:nvSpPr>
        <p:spPr>
          <a:xfrm>
            <a:off x="750481" y="4392971"/>
            <a:ext cx="5157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параметров для модели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LGBMRegressor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10D356-B364-4CB4-8D42-50FA99EDD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076" y="1767689"/>
            <a:ext cx="5712032" cy="22628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E42ABD-19C3-4AD2-A19A-6DA1ADB3AD8D}"/>
              </a:ext>
            </a:extLst>
          </p:cNvPr>
          <p:cNvSpPr txBox="1"/>
          <p:nvPr/>
        </p:nvSpPr>
        <p:spPr>
          <a:xfrm>
            <a:off x="6578930" y="4392969"/>
            <a:ext cx="5281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параметров для модели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77BB9C-0EAD-4B69-ABA3-40C596462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22" y="1767689"/>
            <a:ext cx="5528566" cy="23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2244436" y="773741"/>
            <a:ext cx="5712032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50206-BC17-4339-85B3-3020372E541D}"/>
              </a:ext>
            </a:extLst>
          </p:cNvPr>
          <p:cNvSpPr txBox="1"/>
          <p:nvPr/>
        </p:nvSpPr>
        <p:spPr>
          <a:xfrm>
            <a:off x="750481" y="4392971"/>
            <a:ext cx="5157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параметров для модели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CatBoostRegressor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42ABD-19C3-4AD2-A19A-6DA1ADB3AD8D}"/>
              </a:ext>
            </a:extLst>
          </p:cNvPr>
          <p:cNvSpPr txBox="1"/>
          <p:nvPr/>
        </p:nvSpPr>
        <p:spPr>
          <a:xfrm>
            <a:off x="7487950" y="4372204"/>
            <a:ext cx="5281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лучшей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5E5CC3-F661-4B3B-AFCC-5B864CE5F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110" y="3442430"/>
            <a:ext cx="4345598" cy="4879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D456BD-B56F-416A-BD4F-E5A23B8D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564" y="1818668"/>
            <a:ext cx="4913215" cy="22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6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43018" y="733700"/>
            <a:ext cx="8056058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параметров для модели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50206-BC17-4339-85B3-3020372E541D}"/>
              </a:ext>
            </a:extLst>
          </p:cNvPr>
          <p:cNvSpPr txBox="1"/>
          <p:nvPr/>
        </p:nvSpPr>
        <p:spPr>
          <a:xfrm>
            <a:off x="887112" y="4812095"/>
            <a:ext cx="5157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количества нейронов и количества слоев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D1E28-8C46-4E19-966D-2E9261B7B669}"/>
              </a:ext>
            </a:extLst>
          </p:cNvPr>
          <p:cNvSpPr txBox="1"/>
          <p:nvPr/>
        </p:nvSpPr>
        <p:spPr>
          <a:xfrm>
            <a:off x="7649411" y="4812094"/>
            <a:ext cx="3445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функции активации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515EA4-D995-4EFC-BA3F-5940DAEFD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338" y="2109543"/>
            <a:ext cx="4180742" cy="237162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2108D3-CD47-437E-AE66-F8CE2D300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152" y="2109542"/>
            <a:ext cx="4181983" cy="23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43018" y="733700"/>
            <a:ext cx="8056058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параметров для модели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9" y="131306"/>
            <a:ext cx="3522006" cy="811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50206-BC17-4339-85B3-3020372E541D}"/>
              </a:ext>
            </a:extLst>
          </p:cNvPr>
          <p:cNvSpPr txBox="1"/>
          <p:nvPr/>
        </p:nvSpPr>
        <p:spPr>
          <a:xfrm>
            <a:off x="1168686" y="4816931"/>
            <a:ext cx="3445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3EBA6-04F0-4A50-BB81-737123522C78}"/>
              </a:ext>
            </a:extLst>
          </p:cNvPr>
          <p:cNvSpPr txBox="1"/>
          <p:nvPr/>
        </p:nvSpPr>
        <p:spPr>
          <a:xfrm>
            <a:off x="6698250" y="4816930"/>
            <a:ext cx="4238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 оптимизации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C503C9-61EE-401A-921F-E16D8ACC5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19" y="2102386"/>
            <a:ext cx="4312854" cy="23977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F2519F-7D13-41AE-91AE-B274442FD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402" y="2099472"/>
            <a:ext cx="4312854" cy="2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07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2096</TotalTime>
  <Words>433</Words>
  <Application>Microsoft Office PowerPoint</Application>
  <PresentationFormat>Широкоэкранный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Глубина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Yevdokimov</dc:creator>
  <cp:lastModifiedBy>User</cp:lastModifiedBy>
  <cp:revision>87</cp:revision>
  <dcterms:created xsi:type="dcterms:W3CDTF">2022-06-12T16:10:37Z</dcterms:created>
  <dcterms:modified xsi:type="dcterms:W3CDTF">2023-04-25T14:53:12Z</dcterms:modified>
</cp:coreProperties>
</file>