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2"/>
  </p:notesMasterIdLst>
  <p:sldIdLst>
    <p:sldId id="301" r:id="rId2"/>
    <p:sldId id="270" r:id="rId3"/>
    <p:sldId id="283" r:id="rId4"/>
    <p:sldId id="285" r:id="rId5"/>
    <p:sldId id="290" r:id="rId6"/>
    <p:sldId id="291" r:id="rId7"/>
    <p:sldId id="284" r:id="rId8"/>
    <p:sldId id="272" r:id="rId9"/>
    <p:sldId id="300" r:id="rId10"/>
    <p:sldId id="286" r:id="rId11"/>
    <p:sldId id="287" r:id="rId12"/>
    <p:sldId id="292" r:id="rId13"/>
    <p:sldId id="302" r:id="rId14"/>
    <p:sldId id="303" r:id="rId15"/>
    <p:sldId id="304" r:id="rId16"/>
    <p:sldId id="305" r:id="rId17"/>
    <p:sldId id="294" r:id="rId18"/>
    <p:sldId id="271" r:id="rId19"/>
    <p:sldId id="306" r:id="rId20"/>
    <p:sldId id="30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181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390-60AD-4229-A0CF-1925E046AC4D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187C-F578-4C74-AF80-9F5E11B4ABB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1050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12425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5391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46609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9861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92973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20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6331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7441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7020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9750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1701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9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965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983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3039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187C-F578-4C74-AF80-9F5E11B4ABB4}" type="slidenum">
              <a:rPr lang="lv-LV" smtClean="0"/>
              <a:t>14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7907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227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01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5575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2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8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4236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215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7660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975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317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4239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65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353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66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3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193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8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F5133E-DAF3-4EED-8E43-A2A9BD8E1C5C}" type="datetimeFigureOut">
              <a:rPr lang="lv-LV" smtClean="0"/>
              <a:t>23.09.2019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6E3AE2-BFCD-49A6-8763-1C6704C7D3C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680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hyperlink" Target="http://commons.wikimedia.org/wiki/File:User_icon_2.svg" TargetMode="External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ACB4-FF32-44BD-A078-6462ECEED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2753474"/>
          </a:xfrm>
        </p:spPr>
        <p:txBody>
          <a:bodyPr>
            <a:normAutofit fontScale="9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Software Development </a:t>
            </a: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dirty="0">
                <a:latin typeface="Arial Rounded MT Bold" panose="020F0704030504030204" pitchFamily="34" charset="0"/>
              </a:rPr>
              <a:t>using C#</a:t>
            </a:r>
            <a:br>
              <a:rPr lang="lv-LV" dirty="0">
                <a:latin typeface="Arial Rounded MT Bold" panose="020F0704030504030204" pitchFamily="34" charset="0"/>
              </a:rPr>
            </a:br>
            <a:br>
              <a:rPr lang="lv-LV" dirty="0">
                <a:latin typeface="Arial Rounded MT Bold" panose="020F0704030504030204" pitchFamily="34" charset="0"/>
              </a:rPr>
            </a:br>
            <a:r>
              <a:rPr lang="lv-LV" sz="3600" dirty="0">
                <a:latin typeface="Arial Rounded MT Bold" panose="020F0704030504030204" pitchFamily="34" charset="0"/>
              </a:rPr>
              <a:t>5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DD38-32C3-49D3-A6C7-9B6825CC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33243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lv-LV" dirty="0">
                <a:latin typeface="Arial Rounded MT Bold" panose="020F0704030504030204" pitchFamily="34" charset="0"/>
              </a:rPr>
              <a:t>Olga Bikova</a:t>
            </a: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>
                <a:latin typeface="Arial Rounded MT Bold" panose="020F0704030504030204" pitchFamily="34" charset="0"/>
              </a:rPr>
              <a:t>olga.bikova@inbox.lv</a:t>
            </a:r>
            <a:endParaRPr lang="lv-LV" dirty="0">
              <a:latin typeface="Arial Rounded MT Bold" panose="020F0704030504030204" pitchFamily="34" charset="0"/>
            </a:endParaRPr>
          </a:p>
          <a:p>
            <a:r>
              <a:rPr lang="lv-LV" dirty="0">
                <a:latin typeface="Arial Rounded MT Bold" panose="020F0704030504030204" pitchFamily="34" charset="0"/>
              </a:rPr>
              <a:t>23.09.2019</a:t>
            </a:r>
          </a:p>
        </p:txBody>
      </p:sp>
    </p:spTree>
    <p:extLst>
      <p:ext uri="{BB962C8B-B14F-4D97-AF65-F5344CB8AC3E}">
        <p14:creationId xmlns:p14="http://schemas.microsoft.com/office/powerpoint/2010/main" val="91112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en-GB" sz="6000" dirty="0">
                <a:latin typeface="Arial Rounded MT Bold" panose="020F0704030504030204" pitchFamily="34" charset="0"/>
              </a:rPr>
              <a:t>SQL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5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SQL</a:t>
            </a:r>
            <a:r>
              <a:rPr lang="lv-LV" dirty="0">
                <a:latin typeface="Arial Rounded MT Bold" panose="020F0704030504030204" pitchFamily="34" charset="0"/>
              </a:rPr>
              <a:t> - Structured Query Language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</a:t>
            </a:r>
            <a:r>
              <a:rPr lang="en-US" sz="2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sed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in programming and designed for managing data held in a relational database management system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SQL language is subdivided into several language elements, including: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clauses, expressions, predicates, queries, statements</a:t>
            </a:r>
          </a:p>
          <a:p>
            <a:pPr lvl="0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SQL is designed for a specific purpose: to query data contained in a relational database.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9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SQL most important commands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893638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SELECT - extracts data from a database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UPDATE - updates data in a database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DELETE - deletes data from a database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INSERT INTO - inserts new data into a database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CREATE DATABASE - creates a new database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ALTER DATABASE - modifies a database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CREATE TABLE - creates a new table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ALTER TABLE - modifies a table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DROP TABLE - deletes a table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CREATE INDEX - creates an index (search key)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DROP INDEX - deletes an index</a:t>
            </a:r>
          </a:p>
        </p:txBody>
      </p:sp>
    </p:spTree>
    <p:extLst>
      <p:ext uri="{BB962C8B-B14F-4D97-AF65-F5344CB8AC3E}">
        <p14:creationId xmlns:p14="http://schemas.microsoft.com/office/powerpoint/2010/main" val="218826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en-GB" sz="6000" dirty="0">
                <a:latin typeface="Arial Rounded MT Bold" panose="020F0704030504030204" pitchFamily="34" charset="0"/>
              </a:rPr>
              <a:t>ADO.NET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3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ADO.NET - ActiveX Data Object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Set of classes that expose data access services for .NET Framework apps</a:t>
            </a:r>
          </a:p>
          <a:p>
            <a:pPr lvl="0">
              <a:buClr>
                <a:srgbClr val="DADADA"/>
              </a:buClr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Provides a rich set of components for creating distributed, data-sharing applications</a:t>
            </a:r>
          </a:p>
          <a:p>
            <a:pPr lvl="0">
              <a:buClr>
                <a:srgbClr val="DADADA"/>
              </a:buClr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Supports a variety of development needs, including the creation of front-end database clients and middle-tier business objects used by applications, tools, languages, or Internet browsers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7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ADO.NET Components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840629"/>
          </a:xfrm>
        </p:spPr>
        <p:txBody>
          <a:bodyPr>
            <a:normAutofit/>
          </a:bodyPr>
          <a:lstStyle/>
          <a:p>
            <a:pPr marL="36900" lvl="0" indent="0">
              <a:buClr>
                <a:srgbClr val="DADADA"/>
              </a:buClr>
              <a:buNone/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lang="lv-LV" sz="24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NET Framework Data Providers</a:t>
            </a:r>
            <a:r>
              <a:rPr lang="en-GB" sz="24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GB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-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components that have been explicitly designed for data manipulation and fast, forward-only, read-only access to data.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Connection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provides connectivity to a data source</a:t>
            </a: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Command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enables access to database commands to return data, modify data, run stored procedures, and send or retrieve parameter information</a:t>
            </a:r>
          </a:p>
          <a:p>
            <a:pPr lvl="1">
              <a:buClr>
                <a:srgbClr val="DADADA"/>
              </a:buClr>
            </a:pP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DataReader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provides a high-performance stream of data from the data source</a:t>
            </a:r>
          </a:p>
          <a:p>
            <a:pPr lvl="1">
              <a:buClr>
                <a:srgbClr val="DADADA"/>
              </a:buClr>
            </a:pP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DataAdapter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- provides the bridge between the </a:t>
            </a: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DataSet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object and the data source</a:t>
            </a:r>
          </a:p>
          <a:p>
            <a:pPr lvl="1">
              <a:buClr>
                <a:srgbClr val="DADADA"/>
              </a:buClr>
            </a:pPr>
            <a:endParaRPr lang="en-US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en-GB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ADO.NET Components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50"/>
            <a:ext cx="10565191" cy="4323794"/>
          </a:xfrm>
        </p:spPr>
        <p:txBody>
          <a:bodyPr>
            <a:normAutofit/>
          </a:bodyPr>
          <a:lstStyle/>
          <a:p>
            <a:pPr marL="36900" indent="0">
              <a:buClr>
                <a:srgbClr val="DADADA"/>
              </a:buClr>
              <a:buNone/>
            </a:pPr>
            <a:r>
              <a:rPr lang="en-US" sz="2400" u="sng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DataSet</a:t>
            </a:r>
            <a:endParaRPr lang="en-US" sz="2400" u="sng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Is explicitly designed for data access independent of any data source</a:t>
            </a:r>
          </a:p>
          <a:p>
            <a:pPr lvl="1">
              <a:buClr>
                <a:srgbClr val="DADADA"/>
              </a:buClr>
            </a:pPr>
            <a:endParaRPr lang="en-US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Can be used with multiple and differing data sources, used with XML data, or used to manage data local to the application</a:t>
            </a:r>
          </a:p>
          <a:p>
            <a:pPr lvl="1">
              <a:buClr>
                <a:srgbClr val="DADADA"/>
              </a:buClr>
            </a:pPr>
            <a:endParaRPr lang="en-US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Contains a collection of one or more </a:t>
            </a: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DataTable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objects consisting of rows and columns of data, and also primary key, foreign key, constraint, and relation information about the data in the </a:t>
            </a:r>
            <a:r>
              <a:rPr lang="en-US" sz="22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DataTable</a:t>
            </a:r>
            <a:r>
              <a:rPr lang="en-US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objects</a:t>
            </a:r>
          </a:p>
          <a:p>
            <a:pPr lvl="1">
              <a:buClr>
                <a:srgbClr val="DADADA"/>
              </a:buClr>
            </a:pPr>
            <a:endParaRPr lang="en-GB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Connect To DB within C# code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using System.Data.SqlClient;</a:t>
            </a:r>
          </a:p>
          <a:p>
            <a:pPr lvl="0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SqlConnection Class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SqlCommand Class</a:t>
            </a:r>
          </a:p>
          <a:p>
            <a:pPr lvl="0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SqlConnection.Open Method ()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SqlCommand. ExecuteNonQuery Method ()</a:t>
            </a:r>
          </a:p>
        </p:txBody>
      </p:sp>
    </p:spTree>
    <p:extLst>
      <p:ext uri="{BB962C8B-B14F-4D97-AF65-F5344CB8AC3E}">
        <p14:creationId xmlns:p14="http://schemas.microsoft.com/office/powerpoint/2010/main" val="25279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en-GB" sz="6000" dirty="0">
                <a:latin typeface="Arial Rounded MT Bold" panose="020F0704030504030204" pitchFamily="34" charset="0"/>
              </a:rPr>
              <a:t>Entity Framework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0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Entity Framework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058751"/>
          </a:xfrm>
        </p:spPr>
        <p:txBody>
          <a:bodyPr>
            <a:normAutofit/>
          </a:bodyPr>
          <a:lstStyle/>
          <a:p>
            <a:pPr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The ADO.NET Entity Framework (EF) is designed to enable developers to create data access applications by programming against a conceptual application model instead of programming directly against a relational storage schema. </a:t>
            </a:r>
          </a:p>
          <a:p>
            <a:pPr>
              <a:buClr>
                <a:srgbClr val="DADADA"/>
              </a:buClr>
            </a:pP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With the Entity Framework, developers can work at a higher level of abstraction when they deal with data, and can create and maintain data-oriented applications with less code than in traditional applications. </a:t>
            </a:r>
            <a:endParaRPr lang="en-GB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endParaRPr lang="lv-LV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7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lv-LV" dirty="0">
                <a:latin typeface="Arial Rounded MT Bold" panose="020F0704030504030204" pitchFamily="34" charset="0"/>
              </a:rPr>
              <a:t>Agenda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Introduction to databases</a:t>
            </a: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SQL basics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ADO.NET 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Entity Framework</a:t>
            </a:r>
          </a:p>
          <a:p>
            <a:pPr marL="36900" indent="0">
              <a:buNone/>
            </a:pPr>
            <a:endParaRPr lang="lv-LV" sz="2800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7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Entity Framework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058751"/>
          </a:xfrm>
        </p:spPr>
        <p:txBody>
          <a:bodyPr>
            <a:normAutofit/>
          </a:bodyPr>
          <a:lstStyle/>
          <a:p>
            <a:pPr>
              <a:buClr>
                <a:srgbClr val="DADADA"/>
              </a:buClr>
            </a:pPr>
            <a:r>
              <a:rPr lang="en-GB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EF provides three approaches to interact with databases:</a:t>
            </a:r>
          </a:p>
          <a:p>
            <a:pPr lvl="1">
              <a:buClr>
                <a:srgbClr val="DADADA"/>
              </a:buClr>
            </a:pPr>
            <a:r>
              <a:rPr lang="en-GB" sz="22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Database First </a:t>
            </a:r>
            <a:r>
              <a:rPr lang="en-GB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– EF creates the set of classes which represent concrete database model</a:t>
            </a:r>
          </a:p>
          <a:p>
            <a:pPr lvl="1">
              <a:buClr>
                <a:srgbClr val="DADADA"/>
              </a:buClr>
            </a:pPr>
            <a:endParaRPr lang="en-GB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GB" sz="22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Model First </a:t>
            </a:r>
            <a:r>
              <a:rPr lang="en-GB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– developer should create database model, which will be used by EF to create real database</a:t>
            </a:r>
          </a:p>
          <a:p>
            <a:pPr lvl="1">
              <a:buClr>
                <a:srgbClr val="DADADA"/>
              </a:buClr>
            </a:pPr>
            <a:endParaRPr lang="en-GB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1">
              <a:buClr>
                <a:srgbClr val="DADADA"/>
              </a:buClr>
            </a:pPr>
            <a:r>
              <a:rPr lang="en-GB" sz="22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Code First </a:t>
            </a:r>
            <a:r>
              <a:rPr lang="en-GB" sz="22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– developer creates data models, which are used by EF to generate real database</a:t>
            </a:r>
          </a:p>
          <a:p>
            <a:pPr lvl="1">
              <a:buClr>
                <a:srgbClr val="DADADA"/>
              </a:buClr>
            </a:pPr>
            <a:endParaRPr lang="lv-LV" sz="22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74493"/>
            <a:ext cx="10353762" cy="970450"/>
          </a:xfrm>
        </p:spPr>
        <p:txBody>
          <a:bodyPr>
            <a:noAutofit/>
          </a:bodyPr>
          <a:lstStyle/>
          <a:p>
            <a:r>
              <a:rPr lang="en-GB" sz="6000" dirty="0">
                <a:latin typeface="Arial Rounded MT Bold" panose="020F0704030504030204" pitchFamily="34" charset="0"/>
              </a:rPr>
              <a:t>Databases</a:t>
            </a:r>
            <a:endParaRPr lang="lv-LV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1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Databases</a:t>
            </a:r>
            <a:endParaRPr lang="lv-LV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B7BDF-E683-4229-8CAD-EEF700DB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43998"/>
            <a:ext cx="5412316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A4ED5-37C6-4AFF-9250-15711D5A0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05" y="1939235"/>
            <a:ext cx="3810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Databases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84244"/>
            <a:ext cx="10565191" cy="1611230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 database is an organized collection of data</a:t>
            </a:r>
          </a:p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Database represents collection of schemas, tables, queries, reports, view and other components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E1F74-7F67-4D00-9F46-BBC9CAB9E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00" y="3429000"/>
            <a:ext cx="2996911" cy="2996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D0CD37-4E82-4BF5-BF6D-E6B609BDF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78" y="3429000"/>
            <a:ext cx="3559137" cy="29969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1A4124-359B-4B7F-9709-2DE7D8A50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82" y="3428999"/>
            <a:ext cx="3429799" cy="29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4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Databases types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96278"/>
            <a:ext cx="10565191" cy="4552122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Hierarchical databases.</a:t>
            </a:r>
          </a:p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Network databases.</a:t>
            </a:r>
          </a:p>
          <a:p>
            <a:pPr lvl="0">
              <a:buClr>
                <a:srgbClr val="DADADA"/>
              </a:buClr>
            </a:pPr>
            <a:r>
              <a:rPr lang="en-US" sz="32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Relational databases.</a:t>
            </a:r>
          </a:p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Object-oriented databases</a:t>
            </a:r>
          </a:p>
          <a:p>
            <a:pPr lvl="0">
              <a:buClr>
                <a:srgbClr val="DADADA"/>
              </a:buClr>
            </a:pPr>
            <a:endParaRPr lang="en-US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Relation DB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: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Data is organized into one or more tables (or 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«relation»</a:t>
            </a:r>
            <a:r>
              <a:rPr lang="en-US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)</a:t>
            </a:r>
            <a:r>
              <a:rPr lang="lv-LV" sz="2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of columns and rows. Each row has its own unique key. </a:t>
            </a:r>
            <a:endParaRPr lang="en-US" sz="2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1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Database Management Systems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84244"/>
            <a:ext cx="10565191" cy="1611230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DBMS is a software system that uses a standard method and running queries with some of them designed for the oversight and proper control of databases.</a:t>
            </a:r>
            <a:endParaRPr lang="lv-LV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DC143-73FD-47D2-ACE3-ED39903DA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9028" y="4158211"/>
            <a:ext cx="1431412" cy="1431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6220F-4957-4A22-B389-9452E60AF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95" y="3519740"/>
            <a:ext cx="2110090" cy="135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FB2DAC-7BB2-408C-A7FC-6B47ECE4F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36" y="4552930"/>
            <a:ext cx="1718848" cy="1118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B1D046-F930-485F-98B5-3687D4F23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6" y="5845638"/>
            <a:ext cx="2477501" cy="628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ADCEF-3EA2-4FB3-BCE3-6CE011C68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32" y="3778566"/>
            <a:ext cx="1162377" cy="1127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B43822-0D36-42F2-9718-B6A482D2CB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38" y="5045836"/>
            <a:ext cx="1011805" cy="14287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4DA87C-A638-42F0-9C4E-8D7A973529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52" y="3671703"/>
            <a:ext cx="1392090" cy="1121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9C43A1-EF89-4A19-BDF1-3B8A890C01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9" y="3671703"/>
            <a:ext cx="1121146" cy="11211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67FDF8-495F-4146-83FC-4846298552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449" y="5136653"/>
            <a:ext cx="1786099" cy="14279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0EE1660-D125-4841-AA0A-B76B8AD216E5}"/>
              </a:ext>
            </a:extLst>
          </p:cNvPr>
          <p:cNvSpPr/>
          <p:nvPr/>
        </p:nvSpPr>
        <p:spPr>
          <a:xfrm>
            <a:off x="2690191" y="3220278"/>
            <a:ext cx="3856382" cy="3344348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09D3A1-B4CC-4AD7-B1F9-3A71966E7246}"/>
              </a:ext>
            </a:extLst>
          </p:cNvPr>
          <p:cNvSpPr/>
          <p:nvPr/>
        </p:nvSpPr>
        <p:spPr>
          <a:xfrm>
            <a:off x="7932374" y="3220278"/>
            <a:ext cx="3731574" cy="3344348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569E4D-99B6-44A7-A28A-D60ACF8EFF1A}"/>
              </a:ext>
            </a:extLst>
          </p:cNvPr>
          <p:cNvSpPr/>
          <p:nvPr/>
        </p:nvSpPr>
        <p:spPr>
          <a:xfrm>
            <a:off x="1799826" y="4691270"/>
            <a:ext cx="781322" cy="21526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40341AF-6D32-4899-AF2C-518E8CF77581}"/>
              </a:ext>
            </a:extLst>
          </p:cNvPr>
          <p:cNvSpPr/>
          <p:nvPr/>
        </p:nvSpPr>
        <p:spPr>
          <a:xfrm>
            <a:off x="6894000" y="4677192"/>
            <a:ext cx="781322" cy="21526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882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3B08FC3-35FF-497C-8D71-34303F1F9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" t="961" r="484" b="800"/>
          <a:stretch/>
        </p:blipFill>
        <p:spPr>
          <a:xfrm>
            <a:off x="2213113" y="318052"/>
            <a:ext cx="7832036" cy="62833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24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67A8-C066-4EB9-A26D-ABABB8E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latin typeface="Arial Rounded MT Bold" panose="020F0704030504030204" pitchFamily="34" charset="0"/>
              </a:rPr>
              <a:t>Connection String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C30B-DF89-4662-BDDE-198DA983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65191" cy="4058751"/>
          </a:xfrm>
        </p:spPr>
        <p:txBody>
          <a:bodyPr>
            <a:normAutofit/>
          </a:bodyPr>
          <a:lstStyle/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Server=myServerAddress;</a:t>
            </a:r>
            <a:r>
              <a:rPr lang="en-GB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 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Database=myDataBase;</a:t>
            </a:r>
            <a:endParaRPr lang="en-GB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User Id=myUsername;</a:t>
            </a: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Password=myPassword;</a:t>
            </a:r>
            <a:endParaRPr lang="en-GB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Trusted_Connection=</a:t>
            </a:r>
            <a:r>
              <a:rPr lang="en-GB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t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rue</a:t>
            </a:r>
            <a:r>
              <a:rPr lang="en-GB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/false</a:t>
            </a: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;</a:t>
            </a:r>
            <a:endParaRPr lang="en-GB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GB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Integrated Security=true/false;</a:t>
            </a: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lv-LV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Arial Rounded MT Bold" panose="020F0704030504030204" pitchFamily="34" charset="0"/>
              </a:rPr>
              <a:t>and so on...</a:t>
            </a:r>
            <a:endParaRPr lang="en-GB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  <a:p>
            <a:pPr lvl="0">
              <a:buClr>
                <a:srgbClr val="DADADA"/>
              </a:buClr>
            </a:pPr>
            <a:endParaRPr lang="lv-LV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8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23380</TotalTime>
  <Words>709</Words>
  <Application>Microsoft Office PowerPoint</Application>
  <PresentationFormat>Widescreen</PresentationFormat>
  <Paragraphs>105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Rounded MT Bold</vt:lpstr>
      <vt:lpstr>Calibri</vt:lpstr>
      <vt:lpstr>Calisto MT</vt:lpstr>
      <vt:lpstr>Wingdings 2</vt:lpstr>
      <vt:lpstr>Slate</vt:lpstr>
      <vt:lpstr>Software Development  using C#  5 lesson</vt:lpstr>
      <vt:lpstr>Agenda</vt:lpstr>
      <vt:lpstr>Databases</vt:lpstr>
      <vt:lpstr>Databases</vt:lpstr>
      <vt:lpstr>Databases</vt:lpstr>
      <vt:lpstr>Databases types</vt:lpstr>
      <vt:lpstr>Database Management Systems</vt:lpstr>
      <vt:lpstr>PowerPoint Presentation</vt:lpstr>
      <vt:lpstr>Connection String</vt:lpstr>
      <vt:lpstr>SQL</vt:lpstr>
      <vt:lpstr>SQL - Structured Query Language</vt:lpstr>
      <vt:lpstr>SQL most important commands</vt:lpstr>
      <vt:lpstr>ADO.NET</vt:lpstr>
      <vt:lpstr>ADO.NET - ActiveX Data Object</vt:lpstr>
      <vt:lpstr>ADO.NET Components</vt:lpstr>
      <vt:lpstr>ADO.NET Components</vt:lpstr>
      <vt:lpstr>Connect To DB within C# code</vt:lpstr>
      <vt:lpstr>Entity Framework</vt:lpstr>
      <vt:lpstr>Entity Framework</vt:lpstr>
      <vt:lpstr>Entity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For Begginers  1 lesson</dc:title>
  <dc:creator>oljka.b@gmail.com</dc:creator>
  <cp:lastModifiedBy>Olga</cp:lastModifiedBy>
  <cp:revision>413</cp:revision>
  <dcterms:created xsi:type="dcterms:W3CDTF">2018-01-08T19:51:36Z</dcterms:created>
  <dcterms:modified xsi:type="dcterms:W3CDTF">2019-09-24T09:36:53Z</dcterms:modified>
</cp:coreProperties>
</file>