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sldIdLst>
    <p:sldId id="256" r:id="rId2"/>
    <p:sldId id="270" r:id="rId3"/>
    <p:sldId id="350" r:id="rId4"/>
    <p:sldId id="351" r:id="rId5"/>
    <p:sldId id="438" r:id="rId6"/>
    <p:sldId id="440" r:id="rId7"/>
    <p:sldId id="439" r:id="rId8"/>
    <p:sldId id="441" r:id="rId9"/>
    <p:sldId id="442" r:id="rId10"/>
    <p:sldId id="443" r:id="rId11"/>
    <p:sldId id="444" r:id="rId12"/>
    <p:sldId id="445" r:id="rId13"/>
    <p:sldId id="446" r:id="rId14"/>
    <p:sldId id="4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81818" autoAdjust="0"/>
  </p:normalViewPr>
  <p:slideViewPr>
    <p:cSldViewPr snapToGrid="0">
      <p:cViewPr varScale="1">
        <p:scale>
          <a:sx n="59" d="100"/>
          <a:sy n="59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05.09.2019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sz="3600" dirty="0">
                <a:latin typeface="Arial Rounded MT Bold" panose="020F0704030504030204" pitchFamily="34" charset="0"/>
              </a:rPr>
              <a:t>7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</a:t>
            </a:r>
            <a:r>
              <a:rPr lang="lv-LV" dirty="0" err="1">
                <a:latin typeface="Arial Rounded MT Bold" panose="020F0704030504030204" pitchFamily="34" charset="0"/>
              </a:rPr>
              <a:t>Jepifanova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lv-LV" dirty="0">
                <a:latin typeface="Arial Rounded MT Bold" panose="020F0704030504030204" pitchFamily="34" charset="0"/>
              </a:rPr>
              <a:t>30.09.2019</a:t>
            </a: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DOM – Document Object Model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Document Object Model (DOM) is a programming interface for HTML and XML documents.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DOM is an object-oriented representation of the web page, which can be modified with a scripting language such as JavaScript.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modern DOM is built using multiple APIs that work together.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/>
          </a:p>
        </p:txBody>
      </p:sp>
    </p:spTree>
    <p:extLst>
      <p:ext uri="{BB962C8B-B14F-4D97-AF65-F5344CB8AC3E}">
        <p14:creationId xmlns:p14="http://schemas.microsoft.com/office/powerpoint/2010/main" val="320270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JavaScript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JavaScript is a dynamic computer programming language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JS is lightweight and most commonly used as a part of web pages</a:t>
            </a: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JS implementation allow client-side script to interact with the user and make dynamic pages</a:t>
            </a:r>
          </a:p>
          <a:p>
            <a:pPr marL="36900" indent="0">
              <a:buNone/>
            </a:pPr>
            <a:endParaRPr lang="lv-LV" sz="2600" dirty="0"/>
          </a:p>
        </p:txBody>
      </p:sp>
    </p:spTree>
    <p:extLst>
      <p:ext uri="{BB962C8B-B14F-4D97-AF65-F5344CB8AC3E}">
        <p14:creationId xmlns:p14="http://schemas.microsoft.com/office/powerpoint/2010/main" val="26915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Advantages of JavaScript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Less server interaction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− You can validate user input before sending the page off to the server. This saves server traffic, which means less load on your server.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Immediate feedback to the visitors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− They don't have to wait for a page reload to see if they have forgotten to enter something.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Increased interactivity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− You can create interfaces that react when the user hovers over them with a mouse or activates them via the keyboard.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Richer interfaces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− You can use JavaScript to include such items as drag-and-drop components and sliders to give a Rich Interface to 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page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users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  <a:endParaRPr lang="lv-LV" sz="2600" dirty="0"/>
          </a:p>
        </p:txBody>
      </p:sp>
    </p:spTree>
    <p:extLst>
      <p:ext uri="{BB962C8B-B14F-4D97-AF65-F5344CB8AC3E}">
        <p14:creationId xmlns:p14="http://schemas.microsoft.com/office/powerpoint/2010/main" val="10127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Limitations of JavaScript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Client-side JavaScript does not allow the reading or writing of files. This has been kept for security reason.</a:t>
            </a:r>
          </a:p>
          <a:p>
            <a:endParaRPr lang="en-US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JavaScript cannot be used for networking applications because there is no such support available.</a:t>
            </a:r>
          </a:p>
          <a:p>
            <a:endParaRPr lang="en-US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JavaScript doesn't have any multi-threading or multiprocessor capabilities.</a:t>
            </a:r>
            <a:endParaRPr lang="lv-LV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190-7FAE-4408-AF4A-5A30C8B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 Rounded MT Bold" panose="020F0704030504030204" pitchFamily="34" charset="0"/>
              </a:rPr>
              <a:t>Thank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you</a:t>
            </a:r>
            <a:endParaRPr lang="lv-LV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99B09-BA75-4F8D-A642-9EBC4854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362074"/>
            <a:ext cx="9324457" cy="5286375"/>
          </a:xfrm>
        </p:spPr>
        <p:txBody>
          <a:bodyPr>
            <a:normAutofit fontScale="6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if</a:t>
            </a:r>
            <a:r>
              <a:rPr lang="lv-LV" sz="3200" b="1" dirty="0">
                <a:latin typeface="Arial Rounded MT Bold" panose="020F0704030504030204" pitchFamily="34" charset="0"/>
              </a:rPr>
              <a:t>(</a:t>
            </a:r>
            <a:r>
              <a:rPr lang="lv-LV" sz="3200" b="1" dirty="0" err="1">
                <a:latin typeface="Arial Rounded MT Bold" panose="020F0704030504030204" pitchFamily="34" charset="0"/>
              </a:rPr>
              <a:t>anyQuestions</a:t>
            </a:r>
            <a:r>
              <a:rPr lang="lv-LV" sz="3200" b="1" dirty="0">
                <a:latin typeface="Arial Rounded MT Bold" panose="020F0704030504030204" pitchFamily="34" charset="0"/>
              </a:rPr>
              <a:t>)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</a:t>
            </a:r>
            <a:r>
              <a:rPr lang="lv-LV" sz="3200" b="1" dirty="0" err="1">
                <a:latin typeface="Arial Rounded MT Bold" panose="020F0704030504030204" pitchFamily="34" charset="0"/>
              </a:rPr>
              <a:t>AskPresenter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else</a:t>
            </a:r>
            <a:r>
              <a:rPr lang="lv-LV" sz="3200" b="1" dirty="0">
                <a:latin typeface="Arial Rounded MT Bold" panose="020F0704030504030204" pitchFamily="34" charset="0"/>
              </a:rPr>
              <a:t>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//</a:t>
            </a:r>
            <a:r>
              <a:rPr lang="lv-LV" sz="3200" b="1" dirty="0" err="1">
                <a:latin typeface="Arial Rounded MT Bold" panose="020F0704030504030204" pitchFamily="34" charset="0"/>
              </a:rPr>
              <a:t>LoveCats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AttendNextLesson();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754B-6DDD-4365-8993-64FE788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80050"/>
            <a:ext cx="3961881" cy="3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Agenda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HTML</a:t>
            </a: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DOM</a:t>
            </a: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JavaScript</a:t>
            </a: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1568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HTML</a:t>
            </a:r>
            <a:endParaRPr lang="lv-LV" sz="6000" dirty="0"/>
          </a:p>
        </p:txBody>
      </p:sp>
    </p:spTree>
    <p:extLst>
      <p:ext uri="{BB962C8B-B14F-4D97-AF65-F5344CB8AC3E}">
        <p14:creationId xmlns:p14="http://schemas.microsoft.com/office/powerpoint/2010/main" val="68632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HTML - </a:t>
            </a:r>
            <a:r>
              <a:rPr lang="lv-LV" b="1" dirty="0">
                <a:latin typeface="Arial Rounded MT Bold" panose="020F0704030504030204" pitchFamily="34" charset="0"/>
              </a:rPr>
              <a:t>H</a:t>
            </a:r>
            <a:r>
              <a:rPr lang="lv-LV" dirty="0">
                <a:latin typeface="Arial Rounded MT Bold" panose="020F0704030504030204" pitchFamily="34" charset="0"/>
              </a:rPr>
              <a:t>yper</a:t>
            </a:r>
            <a:r>
              <a:rPr lang="lv-LV" b="1" dirty="0">
                <a:latin typeface="Arial Rounded MT Bold" panose="020F0704030504030204" pitchFamily="34" charset="0"/>
              </a:rPr>
              <a:t>T</a:t>
            </a:r>
            <a:r>
              <a:rPr lang="lv-LV" dirty="0">
                <a:latin typeface="Arial Rounded MT Bold" panose="020F0704030504030204" pitchFamily="34" charset="0"/>
              </a:rPr>
              <a:t>ext Markup Language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ost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widely used language to write Web Pages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Hypertext refers to the way in which Web pages (HTML documents) are linked together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HTML is being widely used to format web pages with the help of different tags available in HTML language.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89695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Basic HTML Document</a:t>
            </a:r>
            <a:endParaRPr lang="lv-LV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99A158-708A-458E-87AD-B5588E96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662112"/>
            <a:ext cx="5543550" cy="3533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52E61-0617-4B19-80AD-FF99925B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080" y="2500311"/>
            <a:ext cx="4048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The &lt;!DOCTYPE&gt; Declaration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&lt;!DOCTYPE&gt; declaration tag is used by the web browser to understand the version of the HTML used in the document. Current version of HTML is 5 and it makes use of the following declaration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&lt;!DOCTYPE html&gt;</a:t>
            </a:r>
            <a:endParaRPr lang="lv-LV" sz="2800" dirty="0">
              <a:solidFill>
                <a:schemeClr val="tx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1267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HTML Tags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Tags are used to format the content.</a:t>
            </a: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ags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are enclosed within angle braces &lt;Tag Name&gt;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ost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of the tags have their corresponding closing tags.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Some closing tags are optional, however. The tags are optional because it’s implied that a new tag would not be able to be started without closing it. These are the following:</a:t>
            </a:r>
          </a:p>
          <a:p>
            <a:pPr marL="450000" lvl="1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html, head, body, p, dt, dd, li, option,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thead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tbody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tr, td,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tfoot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colgroup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. </a:t>
            </a:r>
            <a:endParaRPr lang="lv-LV" sz="2600" dirty="0">
              <a:solidFill>
                <a:schemeClr val="tx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There are also tags that are forbidden to be closed: 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450000" lvl="1" indent="0">
              <a:buNone/>
            </a:pP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img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input,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br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hr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, meta, etc.</a:t>
            </a:r>
            <a:endParaRPr lang="lv-LV" sz="2600" dirty="0">
              <a:solidFill>
                <a:schemeClr val="tx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80282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HTML Tag vs. Element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 HTML element is defined by a starting tag. If the element contains other content, it ends with a closing tag.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For example, &lt;p&gt; is starting tag of a paragraph and &lt;/p&gt; is closing tag of the same paragraph but &lt;p&gt;This is paragraph&lt;/p&gt; is a paragraph element.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Nested element is kept within other element, like:</a:t>
            </a:r>
          </a:p>
          <a:p>
            <a:pPr marL="36900" indent="0">
              <a:buNone/>
            </a:pP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&lt;h1&gt;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This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&lt;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italic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&lt;/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&gt;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heading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&lt;/h1&gt;</a:t>
            </a:r>
            <a:endParaRPr lang="lv-LV" sz="2800" dirty="0">
              <a:solidFill>
                <a:schemeClr val="tx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82015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HTML Attributes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 attribute is used to define the characteristics of an HTML element and is placed inside the element's opening tag.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All attributes are made up of two parts − a name and a value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 name is the property you want to set. 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he value is what you want the value of the property to be set and always put within quotations.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endParaRPr lang="lv-LV" sz="2600" dirty="0"/>
          </a:p>
        </p:txBody>
      </p:sp>
    </p:spTree>
    <p:extLst>
      <p:ext uri="{BB962C8B-B14F-4D97-AF65-F5344CB8AC3E}">
        <p14:creationId xmlns:p14="http://schemas.microsoft.com/office/powerpoint/2010/main" val="74614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14487</TotalTime>
  <Words>641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Rounded MT Bold</vt:lpstr>
      <vt:lpstr>Calibri</vt:lpstr>
      <vt:lpstr>Calisto MT</vt:lpstr>
      <vt:lpstr>Wingdings 2</vt:lpstr>
      <vt:lpstr>Slate</vt:lpstr>
      <vt:lpstr>Software Development  using C#  7 lesson</vt:lpstr>
      <vt:lpstr>Agenda</vt:lpstr>
      <vt:lpstr>HTML</vt:lpstr>
      <vt:lpstr>HTML - HyperText Markup Language</vt:lpstr>
      <vt:lpstr>Basic HTML Document</vt:lpstr>
      <vt:lpstr>The &lt;!DOCTYPE&gt; Declaration</vt:lpstr>
      <vt:lpstr>HTML Tags</vt:lpstr>
      <vt:lpstr>HTML Tag vs. Element</vt:lpstr>
      <vt:lpstr>HTML Attributes</vt:lpstr>
      <vt:lpstr>DOM – Document Object Model</vt:lpstr>
      <vt:lpstr>JavaScript</vt:lpstr>
      <vt:lpstr>Advantages of JavaScript</vt:lpstr>
      <vt:lpstr>Limitations of JavaScript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244</cp:revision>
  <dcterms:created xsi:type="dcterms:W3CDTF">2018-01-08T19:51:36Z</dcterms:created>
  <dcterms:modified xsi:type="dcterms:W3CDTF">2019-09-05T12:04:51Z</dcterms:modified>
</cp:coreProperties>
</file>