
<file path=[Content_Types].xml><?xml version="1.0" encoding="utf-8"?>
<Types xmlns="http://schemas.openxmlformats.org/package/2006/content-types">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presProps.xml" ContentType="application/vnd.openxmlformats-officedocument.presentationml.presProps+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docProps/custom.xml" ContentType="application/vnd.openxmlformats-officedocument.custom-properties+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5"/>
  </p:notesMasterIdLst>
  <p:handoutMasterIdLst>
    <p:handoutMasterId r:id="rId6"/>
  </p:handoutMasterIdLst>
  <p:sldIdLst>
    <p:sldId id="257" r:id="rId3"/>
    <p:sldId id="258" r:id="rId4"/>
  </p:sldIdLst>
  <p:sldSz cx="10058400" cy="7772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448">
          <p15:clr>
            <a:srgbClr val="A4A3A4"/>
          </p15:clr>
        </p15:guide>
        <p15:guide id="2" pos="3168">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8025" autoAdjust="0"/>
    <p:restoredTop sz="94660"/>
  </p:normalViewPr>
  <p:slideViewPr>
    <p:cSldViewPr>
      <p:cViewPr varScale="1">
        <p:scale>
          <a:sx n="78" d="100"/>
          <a:sy n="78" d="100"/>
        </p:scale>
        <p:origin x="-1234" y="-134"/>
      </p:cViewPr>
      <p:guideLst>
        <p:guide orient="horz" pos="2448"/>
        <p:guide pos="3168"/>
      </p:guideLst>
    </p:cSldViewPr>
  </p:slideViewPr>
  <p:notesTextViewPr>
    <p:cViewPr>
      <p:scale>
        <a:sx n="1" d="1"/>
        <a:sy n="1" d="1"/>
      </p:scale>
      <p:origin x="0" y="0"/>
    </p:cViewPr>
  </p:notesTextViewPr>
  <p:notesViewPr>
    <p:cSldViewPr>
      <p:cViewPr varScale="1">
        <p:scale>
          <a:sx n="95" d="100"/>
          <a:sy n="95" d="100"/>
        </p:scale>
        <p:origin x="3582" y="90"/>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handoutMaster" Target="handoutMasters/handoutMaster1.xml"/><Relationship Id="rId11" Type="http://schemas.microsoft.com/office/2015/10/relationships/revisionInfo" Target="revisionInfo.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1A4C4C9-9907-4BB6-B95A-E6BBD959AAB4}" type="datetimeFigureOut">
              <a:rPr lang="en-US" smtClean="0"/>
              <a:pPr/>
              <a:t>5/27/2021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2D650F-38E5-40ED-AA32-287D3AC686E8}" type="slidenum">
              <a:rPr lang="en-US" smtClean="0"/>
              <a:pPr/>
              <a:t>‹#›</a:t>
            </a:fld>
            <a:endParaRPr lang="en-US"/>
          </a:p>
        </p:txBody>
      </p:sp>
    </p:spTree>
    <p:extLst>
      <p:ext uri="{BB962C8B-B14F-4D97-AF65-F5344CB8AC3E}">
        <p14:creationId xmlns="" xmlns:p14="http://schemas.microsoft.com/office/powerpoint/2010/main" val="763695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DA592C-A796-4264-BD45-11AED491B3E4}" type="datetimeFigureOut">
              <a:rPr lang="en-US" smtClean="0"/>
              <a:pPr/>
              <a:t>5/27/2021</a:t>
            </a:fld>
            <a:endParaRPr lang="en-US"/>
          </a:p>
        </p:txBody>
      </p:sp>
      <p:sp>
        <p:nvSpPr>
          <p:cNvPr id="4" name="Slide Image Placeholder 3"/>
          <p:cNvSpPr>
            <a:spLocks noGrp="1" noRot="1" noChangeAspect="1"/>
          </p:cNvSpPr>
          <p:nvPr>
            <p:ph type="sldImg" idx="2"/>
          </p:nvPr>
        </p:nvSpPr>
        <p:spPr>
          <a:xfrm>
            <a:off x="1431925" y="1143000"/>
            <a:ext cx="3994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A02A30-9192-49A2-98D9-8D2828AE31E2}" type="slidenum">
              <a:rPr lang="en-US" smtClean="0"/>
              <a:pPr/>
              <a:t>‹#›</a:t>
            </a:fld>
            <a:endParaRPr lang="en-US"/>
          </a:p>
        </p:txBody>
      </p:sp>
    </p:spTree>
    <p:extLst>
      <p:ext uri="{BB962C8B-B14F-4D97-AF65-F5344CB8AC3E}">
        <p14:creationId xmlns="" xmlns:p14="http://schemas.microsoft.com/office/powerpoint/2010/main" val="3617972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Outside">
    <p:spTree>
      <p:nvGrpSpPr>
        <p:cNvPr id="1" name=""/>
        <p:cNvGrpSpPr/>
        <p:nvPr/>
      </p:nvGrpSpPr>
      <p:grpSpPr>
        <a:xfrm>
          <a:off x="0" y="0"/>
          <a:ext cx="0" cy="0"/>
          <a:chOff x="0" y="0"/>
          <a:chExt cx="0" cy="0"/>
        </a:xfrm>
      </p:grpSpPr>
      <p:sp>
        <p:nvSpPr>
          <p:cNvPr id="41" name="Instructional Text"/>
          <p:cNvSpPr/>
          <p:nvPr/>
        </p:nvSpPr>
        <p:spPr>
          <a:xfrm>
            <a:off x="10287000" y="4549"/>
            <a:ext cx="1676400" cy="7767851"/>
          </a:xfrm>
          <a:prstGeom prst="roundRect">
            <a:avLst>
              <a:gd name="adj" fmla="val 6795"/>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ts val="1200"/>
              </a:spcBef>
            </a:pPr>
            <a:r>
              <a:rPr lang="en-US" sz="1100" b="1" i="1" baseline="0" dirty="0">
                <a:latin typeface="Arial" pitchFamily="34" charset="0"/>
                <a:cs typeface="Arial" pitchFamily="34" charset="0"/>
              </a:rPr>
              <a:t>Note: </a:t>
            </a:r>
          </a:p>
          <a:p>
            <a:pPr>
              <a:spcBef>
                <a:spcPts val="1200"/>
              </a:spcBef>
            </a:pPr>
            <a:r>
              <a:rPr lang="en-US" sz="1100" b="1" i="1" baseline="0" dirty="0">
                <a:latin typeface="Arial" pitchFamily="34" charset="0"/>
                <a:cs typeface="Arial" pitchFamily="34" charset="0"/>
              </a:rPr>
              <a:t>This brochure </a:t>
            </a:r>
            <a:r>
              <a:rPr lang="en-US" sz="1100" b="1" i="1" dirty="0">
                <a:latin typeface="Arial" pitchFamily="34" charset="0"/>
                <a:cs typeface="Arial" pitchFamily="34" charset="0"/>
              </a:rPr>
              <a:t>is designed to be printed. </a:t>
            </a:r>
            <a:r>
              <a:rPr lang="en-US" sz="1100" b="1" i="1" baseline="0" dirty="0">
                <a:latin typeface="Arial" pitchFamily="34" charset="0"/>
                <a:cs typeface="Arial" pitchFamily="34" charset="0"/>
              </a:rPr>
              <a:t>You should test print on regular paper to ensure proper positioning before printing on</a:t>
            </a:r>
            <a:r>
              <a:rPr lang="en-US" sz="1100" b="1" i="1" dirty="0">
                <a:latin typeface="Arial" pitchFamily="34" charset="0"/>
                <a:cs typeface="Arial" pitchFamily="34" charset="0"/>
              </a:rPr>
              <a:t> card stock.</a:t>
            </a:r>
          </a:p>
          <a:p>
            <a:pPr>
              <a:spcBef>
                <a:spcPts val="1200"/>
              </a:spcBef>
            </a:pPr>
            <a:r>
              <a:rPr lang="en-US" sz="1100" b="1" i="1" baseline="0" dirty="0">
                <a:latin typeface="Arial" pitchFamily="34" charset="0"/>
                <a:cs typeface="Arial" pitchFamily="34" charset="0"/>
              </a:rPr>
              <a:t>You may need to uncheck Scale to Fit Paper in the Print dialog (in the Full Page Slides dropdown).</a:t>
            </a:r>
          </a:p>
          <a:p>
            <a:pPr>
              <a:spcBef>
                <a:spcPts val="1200"/>
              </a:spcBef>
            </a:pPr>
            <a:r>
              <a:rPr lang="en-US" sz="1100" b="1" i="1" dirty="0">
                <a:latin typeface="Arial" pitchFamily="34" charset="0"/>
                <a:cs typeface="Arial" pitchFamily="34" charset="0"/>
              </a:rPr>
              <a:t>Check your printer instructions to print double-sided pages.</a:t>
            </a:r>
            <a:endParaRPr lang="en-US" sz="1100" b="1" i="1" baseline="0" dirty="0">
              <a:latin typeface="Arial" pitchFamily="34" charset="0"/>
              <a:cs typeface="Arial" pitchFamily="34" charset="0"/>
            </a:endParaRPr>
          </a:p>
          <a:p>
            <a:pPr>
              <a:spcBef>
                <a:spcPts val="1200"/>
              </a:spcBef>
            </a:pPr>
            <a:r>
              <a:rPr lang="en-US" sz="1100" b="1" i="1" baseline="0" dirty="0">
                <a:latin typeface="Arial" pitchFamily="34" charset="0"/>
                <a:cs typeface="Arial" pitchFamily="34" charset="0"/>
              </a:rPr>
              <a:t>To change images on this slide, select a picture and delete it. Then click the Insert Picture icon</a:t>
            </a:r>
          </a:p>
          <a:p>
            <a:pPr>
              <a:spcBef>
                <a:spcPts val="1200"/>
              </a:spcBef>
            </a:pPr>
            <a:r>
              <a:rPr lang="en-US" sz="1100" b="1" i="1" baseline="0" dirty="0">
                <a:latin typeface="Arial" pitchFamily="34" charset="0"/>
                <a:cs typeface="Arial" pitchFamily="34" charset="0"/>
              </a:rPr>
              <a:t>in the placeholder to insert your own image.</a:t>
            </a:r>
          </a:p>
          <a:p>
            <a:pPr>
              <a:spcBef>
                <a:spcPts val="1200"/>
              </a:spcBef>
            </a:pPr>
            <a:r>
              <a:rPr lang="en-US" sz="1100" b="1" i="1" dirty="0">
                <a:latin typeface="Arial" pitchFamily="34" charset="0"/>
                <a:cs typeface="Arial" pitchFamily="34" charset="0"/>
              </a:rPr>
              <a:t>To change the logo to your own, right-click  the picture “replace with LOGO” and choose Change Picture.</a:t>
            </a:r>
          </a:p>
        </p:txBody>
      </p:sp>
      <p:pic>
        <p:nvPicPr>
          <p:cNvPr id="42" name="Picture 2"/>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l="12382" t="11880" r="7418" b="10952"/>
          <a:stretch/>
        </p:blipFill>
        <p:spPr bwMode="auto">
          <a:xfrm>
            <a:off x="11306175" y="4422775"/>
            <a:ext cx="290285" cy="2866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7165848" y="4343399"/>
            <a:ext cx="2432304" cy="2971801"/>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icture Placeholder 11"/>
          <p:cNvSpPr>
            <a:spLocks noGrp="1"/>
          </p:cNvSpPr>
          <p:nvPr>
            <p:ph type="pic" sz="quarter" idx="11"/>
          </p:nvPr>
        </p:nvSpPr>
        <p:spPr>
          <a:xfrm>
            <a:off x="457200" y="457200"/>
            <a:ext cx="2428875" cy="2286000"/>
          </a:xfrm>
          <a:solidFill>
            <a:schemeClr val="bg2"/>
          </a:solidFill>
        </p:spPr>
        <p:txBody>
          <a:bodyPr tIns="274320">
            <a:normAutofit/>
          </a:bodyPr>
          <a:lstStyle>
            <a:lvl1pPr marL="0" indent="0" algn="ctr">
              <a:buNone/>
              <a:defRPr sz="1400"/>
            </a:lvl1pPr>
          </a:lstStyle>
          <a:p>
            <a:r>
              <a:rPr lang="en-US"/>
              <a:t>Click icon to add picture</a:t>
            </a:r>
          </a:p>
        </p:txBody>
      </p:sp>
      <p:sp>
        <p:nvSpPr>
          <p:cNvPr id="28" name="Text Placeholder 25"/>
          <p:cNvSpPr>
            <a:spLocks noGrp="1"/>
          </p:cNvSpPr>
          <p:nvPr>
            <p:ph type="body" sz="quarter" idx="15" hasCustomPrompt="1"/>
          </p:nvPr>
        </p:nvSpPr>
        <p:spPr>
          <a:xfrm>
            <a:off x="457200" y="2891409"/>
            <a:ext cx="2428875" cy="274320"/>
          </a:xfrm>
        </p:spPr>
        <p:txBody>
          <a:bodyPr>
            <a:noAutofit/>
          </a:bodyPr>
          <a:lstStyle>
            <a:lvl1pPr marL="0" indent="0">
              <a:lnSpc>
                <a:spcPct val="100000"/>
              </a:lnSpc>
              <a:spcBef>
                <a:spcPts val="0"/>
              </a:spcBef>
              <a:buNone/>
              <a:defRPr sz="900" b="0" i="1" baseline="0">
                <a:latin typeface="+mn-lt"/>
              </a:defRPr>
            </a:lvl1pPr>
            <a:lvl2pPr marL="0" indent="0">
              <a:lnSpc>
                <a:spcPct val="100000"/>
              </a:lnSpc>
              <a:spcBef>
                <a:spcPts val="1000"/>
              </a:spcBef>
              <a:buNone/>
              <a:defRPr sz="1000"/>
            </a:lvl2pPr>
            <a:lvl3pPr marL="0" indent="0">
              <a:lnSpc>
                <a:spcPct val="100000"/>
              </a:lnSpc>
              <a:spcBef>
                <a:spcPts val="1000"/>
              </a:spcBef>
              <a:buNone/>
              <a:defRPr sz="1000"/>
            </a:lvl3pPr>
            <a:lvl4pPr marL="0" indent="0">
              <a:lnSpc>
                <a:spcPct val="100000"/>
              </a:lnSpc>
              <a:spcBef>
                <a:spcPts val="1000"/>
              </a:spcBef>
              <a:buNone/>
              <a:defRPr sz="1000"/>
            </a:lvl4pPr>
            <a:lvl5pPr marL="0" indent="0">
              <a:lnSpc>
                <a:spcPct val="100000"/>
              </a:lnSpc>
              <a:spcBef>
                <a:spcPts val="1000"/>
              </a:spcBef>
              <a:buNone/>
              <a:defRPr sz="1000"/>
            </a:lvl5pPr>
          </a:lstStyle>
          <a:p>
            <a:pPr lvl="0"/>
            <a:r>
              <a:rPr lang="en-US" dirty="0"/>
              <a:t>[Type a caption for your photo]</a:t>
            </a:r>
          </a:p>
        </p:txBody>
      </p:sp>
      <p:sp>
        <p:nvSpPr>
          <p:cNvPr id="27" name="Text Placeholder 25"/>
          <p:cNvSpPr>
            <a:spLocks noGrp="1"/>
          </p:cNvSpPr>
          <p:nvPr>
            <p:ph type="body" sz="quarter" idx="14" hasCustomPrompt="1"/>
          </p:nvPr>
        </p:nvSpPr>
        <p:spPr>
          <a:xfrm>
            <a:off x="457200" y="3241167"/>
            <a:ext cx="2428875" cy="457200"/>
          </a:xfrm>
        </p:spPr>
        <p:txBody>
          <a:bodyPr>
            <a:noAutofit/>
          </a:bodyPr>
          <a:lstStyle>
            <a:lvl1pPr marL="0" indent="0">
              <a:lnSpc>
                <a:spcPct val="100000"/>
              </a:lnSpc>
              <a:spcBef>
                <a:spcPts val="0"/>
              </a:spcBef>
              <a:buNone/>
              <a:defRPr sz="1200" b="1" baseline="0">
                <a:latin typeface="+mj-lt"/>
              </a:defRPr>
            </a:lvl1pPr>
            <a:lvl2pPr marL="0" indent="0">
              <a:lnSpc>
                <a:spcPct val="100000"/>
              </a:lnSpc>
              <a:spcBef>
                <a:spcPts val="1000"/>
              </a:spcBef>
              <a:buNone/>
              <a:defRPr sz="1000"/>
            </a:lvl2pPr>
            <a:lvl3pPr marL="0" indent="0">
              <a:lnSpc>
                <a:spcPct val="100000"/>
              </a:lnSpc>
              <a:spcBef>
                <a:spcPts val="1000"/>
              </a:spcBef>
              <a:buNone/>
              <a:defRPr sz="1000"/>
            </a:lvl3pPr>
            <a:lvl4pPr marL="0" indent="0">
              <a:lnSpc>
                <a:spcPct val="100000"/>
              </a:lnSpc>
              <a:spcBef>
                <a:spcPts val="1000"/>
              </a:spcBef>
              <a:buNone/>
              <a:defRPr sz="1000"/>
            </a:lvl4pPr>
            <a:lvl5pPr marL="0" indent="0">
              <a:lnSpc>
                <a:spcPct val="100000"/>
              </a:lnSpc>
              <a:spcBef>
                <a:spcPts val="1000"/>
              </a:spcBef>
              <a:buNone/>
              <a:defRPr sz="1000"/>
            </a:lvl5pPr>
          </a:lstStyle>
          <a:p>
            <a:pPr lvl="0"/>
            <a:r>
              <a:rPr lang="en-US" dirty="0"/>
              <a:t>How do you get started with this template?</a:t>
            </a:r>
          </a:p>
        </p:txBody>
      </p:sp>
      <p:sp>
        <p:nvSpPr>
          <p:cNvPr id="26" name="Text Placeholder 25"/>
          <p:cNvSpPr>
            <a:spLocks noGrp="1"/>
          </p:cNvSpPr>
          <p:nvPr>
            <p:ph type="body" sz="quarter" idx="13" hasCustomPrompt="1"/>
          </p:nvPr>
        </p:nvSpPr>
        <p:spPr>
          <a:xfrm>
            <a:off x="457199" y="3677412"/>
            <a:ext cx="2428875" cy="408813"/>
          </a:xfrm>
        </p:spPr>
        <p:txBody>
          <a:bodyPr>
            <a:noAutofit/>
          </a:bodyPr>
          <a:lstStyle>
            <a:lvl1pPr marL="0" indent="0">
              <a:lnSpc>
                <a:spcPct val="120000"/>
              </a:lnSpc>
              <a:spcBef>
                <a:spcPts val="0"/>
              </a:spcBef>
              <a:buNone/>
              <a:defRPr sz="1000" baseline="0"/>
            </a:lvl1pPr>
            <a:lvl2pPr marL="0" indent="0">
              <a:lnSpc>
                <a:spcPct val="100000"/>
              </a:lnSpc>
              <a:spcBef>
                <a:spcPts val="1000"/>
              </a:spcBef>
              <a:buNone/>
              <a:defRPr sz="1000"/>
            </a:lvl2pPr>
            <a:lvl3pPr marL="0" indent="0">
              <a:lnSpc>
                <a:spcPct val="100000"/>
              </a:lnSpc>
              <a:spcBef>
                <a:spcPts val="1000"/>
              </a:spcBef>
              <a:buNone/>
              <a:defRPr sz="1000"/>
            </a:lvl3pPr>
            <a:lvl4pPr marL="0" indent="0">
              <a:lnSpc>
                <a:spcPct val="100000"/>
              </a:lnSpc>
              <a:spcBef>
                <a:spcPts val="1000"/>
              </a:spcBef>
              <a:buNone/>
              <a:defRPr sz="1000"/>
            </a:lvl4pPr>
            <a:lvl5pPr marL="0" indent="0">
              <a:lnSpc>
                <a:spcPct val="100000"/>
              </a:lnSpc>
              <a:spcBef>
                <a:spcPts val="1000"/>
              </a:spcBef>
              <a:buNone/>
              <a:defRPr sz="1000"/>
            </a:lvl5pPr>
          </a:lstStyle>
          <a:p>
            <a:pPr lvl="0"/>
            <a:r>
              <a:rPr lang="en-US" dirty="0"/>
              <a:t>You can use this fresh, professional brochure just as is or easily customize it.</a:t>
            </a:r>
          </a:p>
        </p:txBody>
      </p:sp>
      <p:sp>
        <p:nvSpPr>
          <p:cNvPr id="23" name="Text Placeholder 22"/>
          <p:cNvSpPr>
            <a:spLocks noGrp="1"/>
          </p:cNvSpPr>
          <p:nvPr>
            <p:ph type="body" sz="quarter" idx="12" hasCustomPrompt="1"/>
          </p:nvPr>
        </p:nvSpPr>
        <p:spPr>
          <a:xfrm>
            <a:off x="457200" y="4152901"/>
            <a:ext cx="2428875" cy="3162299"/>
          </a:xfrm>
        </p:spPr>
        <p:txBody>
          <a:bodyPr>
            <a:noAutofit/>
          </a:bodyPr>
          <a:lstStyle>
            <a:lvl1pPr marL="182880" indent="-182880">
              <a:lnSpc>
                <a:spcPct val="120000"/>
              </a:lnSpc>
              <a:spcBef>
                <a:spcPts val="1000"/>
              </a:spcBef>
              <a:defRPr sz="800" baseline="0"/>
            </a:lvl1pPr>
            <a:lvl2pPr marL="228600" indent="-114300">
              <a:lnSpc>
                <a:spcPct val="100000"/>
              </a:lnSpc>
              <a:spcBef>
                <a:spcPts val="800"/>
              </a:spcBef>
              <a:defRPr sz="900"/>
            </a:lvl2pPr>
            <a:lvl3pPr marL="342900" indent="-114300">
              <a:lnSpc>
                <a:spcPct val="100000"/>
              </a:lnSpc>
              <a:spcBef>
                <a:spcPts val="600"/>
              </a:spcBef>
              <a:defRPr sz="800"/>
            </a:lvl3pPr>
            <a:lvl4pPr marL="457200" indent="-114300">
              <a:lnSpc>
                <a:spcPct val="100000"/>
              </a:lnSpc>
              <a:spcBef>
                <a:spcPts val="600"/>
              </a:spcBef>
              <a:defRPr sz="700"/>
            </a:lvl4pPr>
            <a:lvl5pPr marL="571500" indent="-114300">
              <a:lnSpc>
                <a:spcPct val="100000"/>
              </a:lnSpc>
              <a:spcBef>
                <a:spcPts val="600"/>
              </a:spcBef>
              <a:defRPr sz="700"/>
            </a:lvl5pPr>
          </a:lstStyle>
          <a:p>
            <a:pPr lvl="0"/>
            <a:r>
              <a:rPr lang="en-US" dirty="0"/>
              <a:t>We’ve included a few tips throughout the template to help you get started.</a:t>
            </a:r>
            <a:br>
              <a:rPr lang="en-US" dirty="0"/>
            </a:br>
            <a:r>
              <a:rPr lang="en-US" dirty="0"/>
              <a:t>To replace any tip text (such as this) with your own, just click it and begin typing.</a:t>
            </a:r>
            <a:br>
              <a:rPr lang="en-US" dirty="0"/>
            </a:br>
            <a:r>
              <a:rPr lang="en-US" dirty="0"/>
              <a:t>To replace photos in the brochure, select an image and delete it. Then click the Insert Picture icon in the placeholder to insert your own photo.</a:t>
            </a:r>
            <a:br>
              <a:rPr lang="en-US" dirty="0"/>
            </a:br>
            <a:r>
              <a:rPr lang="en-US" dirty="0"/>
              <a:t>To change the logo to your own, right-click  the picture “replace with LOGO” and choose Change Picture.</a:t>
            </a:r>
          </a:p>
        </p:txBody>
      </p:sp>
      <p:sp>
        <p:nvSpPr>
          <p:cNvPr id="29" name="Text Placeholder 25"/>
          <p:cNvSpPr>
            <a:spLocks noGrp="1"/>
          </p:cNvSpPr>
          <p:nvPr>
            <p:ph type="body" sz="quarter" idx="16" hasCustomPrompt="1"/>
          </p:nvPr>
        </p:nvSpPr>
        <p:spPr>
          <a:xfrm>
            <a:off x="3813820" y="609600"/>
            <a:ext cx="2428875" cy="457200"/>
          </a:xfrm>
        </p:spPr>
        <p:txBody>
          <a:bodyPr>
            <a:noAutofit/>
          </a:bodyPr>
          <a:lstStyle>
            <a:lvl1pPr marL="0" indent="0">
              <a:lnSpc>
                <a:spcPct val="90000"/>
              </a:lnSpc>
              <a:spcBef>
                <a:spcPts val="0"/>
              </a:spcBef>
              <a:buNone/>
              <a:defRPr sz="2000" b="1" baseline="0">
                <a:solidFill>
                  <a:schemeClr val="accent2">
                    <a:lumMod val="75000"/>
                  </a:schemeClr>
                </a:solidFill>
                <a:latin typeface="+mj-lt"/>
              </a:defRPr>
            </a:lvl1pPr>
            <a:lvl2pPr marL="0" indent="0">
              <a:lnSpc>
                <a:spcPct val="100000"/>
              </a:lnSpc>
              <a:spcBef>
                <a:spcPts val="1000"/>
              </a:spcBef>
              <a:buNone/>
              <a:defRPr sz="1000"/>
            </a:lvl2pPr>
            <a:lvl3pPr marL="0" indent="0">
              <a:lnSpc>
                <a:spcPct val="100000"/>
              </a:lnSpc>
              <a:spcBef>
                <a:spcPts val="1000"/>
              </a:spcBef>
              <a:buNone/>
              <a:defRPr sz="1000"/>
            </a:lvl3pPr>
            <a:lvl4pPr marL="0" indent="0">
              <a:lnSpc>
                <a:spcPct val="100000"/>
              </a:lnSpc>
              <a:spcBef>
                <a:spcPts val="1000"/>
              </a:spcBef>
              <a:buNone/>
              <a:defRPr sz="1000"/>
            </a:lvl4pPr>
            <a:lvl5pPr marL="0" indent="0">
              <a:lnSpc>
                <a:spcPct val="100000"/>
              </a:lnSpc>
              <a:spcBef>
                <a:spcPts val="1000"/>
              </a:spcBef>
              <a:buNone/>
              <a:defRPr sz="1000"/>
            </a:lvl5pPr>
          </a:lstStyle>
          <a:p>
            <a:pPr lvl="0"/>
            <a:r>
              <a:rPr lang="en-US" dirty="0"/>
              <a:t>Who We Are</a:t>
            </a:r>
          </a:p>
        </p:txBody>
      </p:sp>
      <p:sp>
        <p:nvSpPr>
          <p:cNvPr id="30" name="Text Placeholder 25"/>
          <p:cNvSpPr>
            <a:spLocks noGrp="1"/>
          </p:cNvSpPr>
          <p:nvPr>
            <p:ph type="body" sz="quarter" idx="17" hasCustomPrompt="1"/>
          </p:nvPr>
        </p:nvSpPr>
        <p:spPr>
          <a:xfrm>
            <a:off x="3813820" y="1082040"/>
            <a:ext cx="2428875" cy="228600"/>
          </a:xfrm>
        </p:spPr>
        <p:txBody>
          <a:bodyPr>
            <a:noAutofit/>
          </a:bodyPr>
          <a:lstStyle>
            <a:lvl1pPr marL="0" indent="0">
              <a:lnSpc>
                <a:spcPct val="100000"/>
              </a:lnSpc>
              <a:spcBef>
                <a:spcPts val="0"/>
              </a:spcBef>
              <a:buNone/>
              <a:defRPr sz="1200" b="1" baseline="0">
                <a:latin typeface="+mj-lt"/>
              </a:defRPr>
            </a:lvl1pPr>
            <a:lvl2pPr marL="0" indent="0">
              <a:lnSpc>
                <a:spcPct val="100000"/>
              </a:lnSpc>
              <a:spcBef>
                <a:spcPts val="1000"/>
              </a:spcBef>
              <a:buNone/>
              <a:defRPr sz="1000"/>
            </a:lvl2pPr>
            <a:lvl3pPr marL="0" indent="0">
              <a:lnSpc>
                <a:spcPct val="100000"/>
              </a:lnSpc>
              <a:spcBef>
                <a:spcPts val="1000"/>
              </a:spcBef>
              <a:buNone/>
              <a:defRPr sz="1000"/>
            </a:lvl3pPr>
            <a:lvl4pPr marL="0" indent="0">
              <a:lnSpc>
                <a:spcPct val="100000"/>
              </a:lnSpc>
              <a:spcBef>
                <a:spcPts val="1000"/>
              </a:spcBef>
              <a:buNone/>
              <a:defRPr sz="1000"/>
            </a:lvl4pPr>
            <a:lvl5pPr marL="0" indent="0">
              <a:lnSpc>
                <a:spcPct val="100000"/>
              </a:lnSpc>
              <a:spcBef>
                <a:spcPts val="1000"/>
              </a:spcBef>
              <a:buNone/>
              <a:defRPr sz="1000"/>
            </a:lvl5pPr>
          </a:lstStyle>
          <a:p>
            <a:pPr lvl="0"/>
            <a:r>
              <a:rPr lang="en-US" dirty="0"/>
              <a:t>About Us</a:t>
            </a:r>
          </a:p>
        </p:txBody>
      </p:sp>
      <p:sp>
        <p:nvSpPr>
          <p:cNvPr id="45" name="Text Placeholder 25"/>
          <p:cNvSpPr>
            <a:spLocks noGrp="1"/>
          </p:cNvSpPr>
          <p:nvPr>
            <p:ph type="body" sz="quarter" idx="24" hasCustomPrompt="1"/>
          </p:nvPr>
        </p:nvSpPr>
        <p:spPr>
          <a:xfrm>
            <a:off x="3813820" y="1342644"/>
            <a:ext cx="2428875" cy="880809"/>
          </a:xfrm>
        </p:spPr>
        <p:txBody>
          <a:bodyPr>
            <a:noAutofit/>
          </a:bodyPr>
          <a:lstStyle>
            <a:lvl1pPr marL="0" indent="0">
              <a:lnSpc>
                <a:spcPct val="120000"/>
              </a:lnSpc>
              <a:spcBef>
                <a:spcPts val="0"/>
              </a:spcBef>
              <a:buNone/>
              <a:defRPr sz="1000" baseline="0"/>
            </a:lvl1pPr>
            <a:lvl2pPr marL="0" indent="0">
              <a:lnSpc>
                <a:spcPct val="100000"/>
              </a:lnSpc>
              <a:spcBef>
                <a:spcPts val="1000"/>
              </a:spcBef>
              <a:buNone/>
              <a:defRPr sz="1000"/>
            </a:lvl2pPr>
            <a:lvl3pPr marL="0" indent="0">
              <a:lnSpc>
                <a:spcPct val="100000"/>
              </a:lnSpc>
              <a:spcBef>
                <a:spcPts val="1000"/>
              </a:spcBef>
              <a:buNone/>
              <a:defRPr sz="1000"/>
            </a:lvl3pPr>
            <a:lvl4pPr marL="0" indent="0">
              <a:lnSpc>
                <a:spcPct val="100000"/>
              </a:lnSpc>
              <a:spcBef>
                <a:spcPts val="1000"/>
              </a:spcBef>
              <a:buNone/>
              <a:defRPr sz="1000"/>
            </a:lvl4pPr>
            <a:lvl5pPr marL="0" indent="0">
              <a:lnSpc>
                <a:spcPct val="100000"/>
              </a:lnSpc>
              <a:spcBef>
                <a:spcPts val="1000"/>
              </a:spcBef>
              <a:buNone/>
              <a:defRPr sz="1000"/>
            </a:lvl5pPr>
          </a:lstStyle>
          <a:p>
            <a:pPr>
              <a:lnSpc>
                <a:spcPct val="120000"/>
              </a:lnSpc>
            </a:pPr>
            <a:r>
              <a:rPr lang="en-US" sz="1000" b="0" cap="none" baseline="0" dirty="0">
                <a:solidFill>
                  <a:schemeClr val="tx1"/>
                </a:solidFill>
                <a:latin typeface="+mn-lt"/>
              </a:rPr>
              <a:t>This is the place for your ‘elevator pitch.’ If you only had a few seconds to pitch your products or services to someone what would you say?</a:t>
            </a:r>
          </a:p>
        </p:txBody>
      </p:sp>
      <p:sp>
        <p:nvSpPr>
          <p:cNvPr id="32" name="Text Placeholder 25"/>
          <p:cNvSpPr>
            <a:spLocks noGrp="1"/>
          </p:cNvSpPr>
          <p:nvPr>
            <p:ph type="body" sz="quarter" idx="19" hasCustomPrompt="1"/>
          </p:nvPr>
        </p:nvSpPr>
        <p:spPr>
          <a:xfrm>
            <a:off x="3813820" y="2287906"/>
            <a:ext cx="2428875" cy="228600"/>
          </a:xfrm>
        </p:spPr>
        <p:txBody>
          <a:bodyPr>
            <a:noAutofit/>
          </a:bodyPr>
          <a:lstStyle>
            <a:lvl1pPr marL="0" indent="0">
              <a:lnSpc>
                <a:spcPct val="100000"/>
              </a:lnSpc>
              <a:spcBef>
                <a:spcPts val="0"/>
              </a:spcBef>
              <a:buNone/>
              <a:defRPr sz="1200" b="1" baseline="0">
                <a:latin typeface="+mj-lt"/>
              </a:defRPr>
            </a:lvl1pPr>
            <a:lvl2pPr marL="0" indent="0">
              <a:lnSpc>
                <a:spcPct val="100000"/>
              </a:lnSpc>
              <a:spcBef>
                <a:spcPts val="1000"/>
              </a:spcBef>
              <a:buNone/>
              <a:defRPr sz="1000"/>
            </a:lvl2pPr>
            <a:lvl3pPr marL="0" indent="0">
              <a:lnSpc>
                <a:spcPct val="100000"/>
              </a:lnSpc>
              <a:spcBef>
                <a:spcPts val="1000"/>
              </a:spcBef>
              <a:buNone/>
              <a:defRPr sz="1000"/>
            </a:lvl3pPr>
            <a:lvl4pPr marL="0" indent="0">
              <a:lnSpc>
                <a:spcPct val="100000"/>
              </a:lnSpc>
              <a:spcBef>
                <a:spcPts val="1000"/>
              </a:spcBef>
              <a:buNone/>
              <a:defRPr sz="1000"/>
            </a:lvl4pPr>
            <a:lvl5pPr marL="0" indent="0">
              <a:lnSpc>
                <a:spcPct val="100000"/>
              </a:lnSpc>
              <a:spcBef>
                <a:spcPts val="1000"/>
              </a:spcBef>
              <a:buNone/>
              <a:defRPr sz="1000"/>
            </a:lvl5pPr>
          </a:lstStyle>
          <a:p>
            <a:pPr lvl="0"/>
            <a:r>
              <a:rPr lang="en-US" dirty="0"/>
              <a:t>Contact Us</a:t>
            </a:r>
          </a:p>
        </p:txBody>
      </p:sp>
      <p:sp>
        <p:nvSpPr>
          <p:cNvPr id="33" name="Text Placeholder 25"/>
          <p:cNvSpPr>
            <a:spLocks noGrp="1"/>
          </p:cNvSpPr>
          <p:nvPr>
            <p:ph type="body" sz="quarter" idx="20" hasCustomPrompt="1"/>
          </p:nvPr>
        </p:nvSpPr>
        <p:spPr>
          <a:xfrm>
            <a:off x="3813820" y="2538985"/>
            <a:ext cx="2428875" cy="670940"/>
          </a:xfrm>
        </p:spPr>
        <p:txBody>
          <a:bodyPr>
            <a:noAutofit/>
          </a:bodyPr>
          <a:lstStyle>
            <a:lvl1pPr marL="0" indent="0">
              <a:lnSpc>
                <a:spcPct val="100000"/>
              </a:lnSpc>
              <a:spcBef>
                <a:spcPts val="0"/>
              </a:spcBef>
              <a:buNone/>
              <a:defRPr sz="1000" baseline="0"/>
            </a:lvl1pPr>
            <a:lvl2pPr marL="0" indent="0">
              <a:lnSpc>
                <a:spcPct val="100000"/>
              </a:lnSpc>
              <a:spcBef>
                <a:spcPts val="1000"/>
              </a:spcBef>
              <a:buNone/>
              <a:defRPr sz="1000"/>
            </a:lvl2pPr>
            <a:lvl3pPr marL="0" indent="0">
              <a:lnSpc>
                <a:spcPct val="100000"/>
              </a:lnSpc>
              <a:spcBef>
                <a:spcPts val="1000"/>
              </a:spcBef>
              <a:buNone/>
              <a:defRPr sz="1000"/>
            </a:lvl3pPr>
            <a:lvl4pPr marL="0" indent="0">
              <a:lnSpc>
                <a:spcPct val="100000"/>
              </a:lnSpc>
              <a:spcBef>
                <a:spcPts val="1000"/>
              </a:spcBef>
              <a:buNone/>
              <a:defRPr sz="1000"/>
            </a:lvl4pPr>
            <a:lvl5pPr marL="0" indent="0">
              <a:lnSpc>
                <a:spcPct val="100000"/>
              </a:lnSpc>
              <a:spcBef>
                <a:spcPts val="1000"/>
              </a:spcBef>
              <a:buNone/>
              <a:defRPr sz="1000"/>
            </a:lvl5pPr>
          </a:lstStyle>
          <a:p>
            <a:pPr>
              <a:lnSpc>
                <a:spcPct val="120000"/>
              </a:lnSpc>
            </a:pPr>
            <a:r>
              <a:rPr lang="en-US" sz="1000" b="0" cap="none" baseline="0" dirty="0">
                <a:solidFill>
                  <a:schemeClr val="tx1"/>
                </a:solidFill>
                <a:latin typeface="+mn-lt"/>
              </a:rPr>
              <a:t>Phone: [Telephone]</a:t>
            </a:r>
            <a:br>
              <a:rPr lang="en-US" sz="1000" b="0" cap="none" baseline="0" dirty="0">
                <a:solidFill>
                  <a:schemeClr val="tx1"/>
                </a:solidFill>
                <a:latin typeface="+mn-lt"/>
              </a:rPr>
            </a:br>
            <a:r>
              <a:rPr lang="en-US" sz="1000" b="0" cap="none" baseline="0" dirty="0">
                <a:solidFill>
                  <a:schemeClr val="tx1"/>
                </a:solidFill>
                <a:latin typeface="+mn-lt"/>
              </a:rPr>
              <a:t>Email: [Email address]</a:t>
            </a:r>
            <a:br>
              <a:rPr lang="en-US" sz="1000" b="0" cap="none" baseline="0" dirty="0">
                <a:solidFill>
                  <a:schemeClr val="tx1"/>
                </a:solidFill>
                <a:latin typeface="+mn-lt"/>
              </a:rPr>
            </a:br>
            <a:r>
              <a:rPr lang="en-US" sz="1000" b="0" cap="none" baseline="0" dirty="0">
                <a:solidFill>
                  <a:schemeClr val="tx1"/>
                </a:solidFill>
                <a:latin typeface="+mn-lt"/>
              </a:rPr>
              <a:t>Web: [Web address]</a:t>
            </a:r>
          </a:p>
        </p:txBody>
      </p:sp>
      <p:sp>
        <p:nvSpPr>
          <p:cNvPr id="34" name="Text Placeholder 25"/>
          <p:cNvSpPr>
            <a:spLocks noGrp="1"/>
          </p:cNvSpPr>
          <p:nvPr>
            <p:ph type="body" sz="quarter" idx="21" hasCustomPrompt="1"/>
          </p:nvPr>
        </p:nvSpPr>
        <p:spPr>
          <a:xfrm>
            <a:off x="4746624" y="6851269"/>
            <a:ext cx="1508125" cy="152400"/>
          </a:xfrm>
        </p:spPr>
        <p:txBody>
          <a:bodyPr>
            <a:noAutofit/>
          </a:bodyPr>
          <a:lstStyle>
            <a:lvl1pPr marL="0" indent="0">
              <a:lnSpc>
                <a:spcPct val="90000"/>
              </a:lnSpc>
              <a:spcBef>
                <a:spcPts val="0"/>
              </a:spcBef>
              <a:buNone/>
              <a:defRPr sz="1000" b="1" cap="all" baseline="0">
                <a:solidFill>
                  <a:schemeClr val="accent2">
                    <a:lumMod val="75000"/>
                  </a:schemeClr>
                </a:solidFill>
                <a:latin typeface="+mj-lt"/>
              </a:defRPr>
            </a:lvl1pPr>
            <a:lvl2pPr marL="0" indent="0">
              <a:lnSpc>
                <a:spcPct val="100000"/>
              </a:lnSpc>
              <a:spcBef>
                <a:spcPts val="1000"/>
              </a:spcBef>
              <a:buNone/>
              <a:defRPr sz="1000"/>
            </a:lvl2pPr>
            <a:lvl3pPr marL="0" indent="0">
              <a:lnSpc>
                <a:spcPct val="100000"/>
              </a:lnSpc>
              <a:spcBef>
                <a:spcPts val="1000"/>
              </a:spcBef>
              <a:buNone/>
              <a:defRPr sz="1000"/>
            </a:lvl3pPr>
            <a:lvl4pPr marL="0" indent="0">
              <a:lnSpc>
                <a:spcPct val="100000"/>
              </a:lnSpc>
              <a:spcBef>
                <a:spcPts val="1000"/>
              </a:spcBef>
              <a:buNone/>
              <a:defRPr sz="1000"/>
            </a:lvl4pPr>
            <a:lvl5pPr marL="0" indent="0">
              <a:lnSpc>
                <a:spcPct val="100000"/>
              </a:lnSpc>
              <a:spcBef>
                <a:spcPts val="1000"/>
              </a:spcBef>
              <a:buNone/>
              <a:defRPr sz="1000"/>
            </a:lvl5pPr>
          </a:lstStyle>
          <a:p>
            <a:pPr lvl="0"/>
            <a:r>
              <a:rPr lang="en-US" dirty="0"/>
              <a:t>[company name]</a:t>
            </a:r>
          </a:p>
        </p:txBody>
      </p:sp>
      <p:sp>
        <p:nvSpPr>
          <p:cNvPr id="37" name="Text Placeholder 36"/>
          <p:cNvSpPr>
            <a:spLocks noGrp="1"/>
          </p:cNvSpPr>
          <p:nvPr>
            <p:ph type="body" sz="quarter" idx="22" hasCustomPrompt="1"/>
          </p:nvPr>
        </p:nvSpPr>
        <p:spPr>
          <a:xfrm>
            <a:off x="4746624" y="7004304"/>
            <a:ext cx="1508125" cy="310896"/>
          </a:xfrm>
        </p:spPr>
        <p:txBody>
          <a:bodyPr>
            <a:noAutofit/>
          </a:bodyPr>
          <a:lstStyle>
            <a:lvl1pPr marL="0" indent="0">
              <a:lnSpc>
                <a:spcPct val="120000"/>
              </a:lnSpc>
              <a:spcBef>
                <a:spcPts val="0"/>
              </a:spcBef>
              <a:buNone/>
              <a:defRPr sz="800" baseline="0"/>
            </a:lvl1pPr>
            <a:lvl2pPr marL="0" indent="0">
              <a:defRPr sz="800"/>
            </a:lvl2pPr>
            <a:lvl3pPr marL="0" indent="0">
              <a:defRPr sz="800"/>
            </a:lvl3pPr>
            <a:lvl4pPr marL="0" indent="0">
              <a:defRPr sz="800"/>
            </a:lvl4pPr>
            <a:lvl5pPr marL="0" indent="0">
              <a:defRPr sz="800"/>
            </a:lvl5pPr>
          </a:lstStyle>
          <a:p>
            <a:pPr lvl="0"/>
            <a:r>
              <a:rPr lang="en-US" dirty="0"/>
              <a:t>[Address]</a:t>
            </a:r>
            <a:br>
              <a:rPr lang="en-US" dirty="0"/>
            </a:br>
            <a:r>
              <a:rPr lang="en-US" dirty="0"/>
              <a:t>[City, ST ZIP Code]</a:t>
            </a:r>
          </a:p>
        </p:txBody>
      </p:sp>
      <p:sp>
        <p:nvSpPr>
          <p:cNvPr id="12" name="Picture Placeholder 11"/>
          <p:cNvSpPr>
            <a:spLocks noGrp="1"/>
          </p:cNvSpPr>
          <p:nvPr>
            <p:ph type="pic" sz="quarter" idx="10"/>
          </p:nvPr>
        </p:nvSpPr>
        <p:spPr>
          <a:xfrm>
            <a:off x="7165975" y="457200"/>
            <a:ext cx="2428875" cy="3657600"/>
          </a:xfrm>
          <a:solidFill>
            <a:schemeClr val="bg2"/>
          </a:solidFill>
        </p:spPr>
        <p:txBody>
          <a:bodyPr tIns="274320">
            <a:normAutofit/>
          </a:bodyPr>
          <a:lstStyle>
            <a:lvl1pPr marL="0" indent="0" algn="ctr">
              <a:buNone/>
              <a:defRPr sz="1400"/>
            </a:lvl1pPr>
          </a:lstStyle>
          <a:p>
            <a:r>
              <a:rPr lang="en-US"/>
              <a:t>Click icon to add picture</a:t>
            </a:r>
          </a:p>
        </p:txBody>
      </p:sp>
      <p:sp>
        <p:nvSpPr>
          <p:cNvPr id="10" name="Title 9"/>
          <p:cNvSpPr>
            <a:spLocks noGrp="1"/>
          </p:cNvSpPr>
          <p:nvPr>
            <p:ph type="title" hasCustomPrompt="1"/>
          </p:nvPr>
        </p:nvSpPr>
        <p:spPr>
          <a:xfrm>
            <a:off x="7322344" y="4498848"/>
            <a:ext cx="2088832" cy="822960"/>
          </a:xfrm>
        </p:spPr>
        <p:txBody>
          <a:bodyPr>
            <a:normAutofit/>
          </a:bodyPr>
          <a:lstStyle>
            <a:lvl1pPr>
              <a:lnSpc>
                <a:spcPct val="85000"/>
              </a:lnSpc>
              <a:defRPr sz="2800" b="1" cap="all" baseline="0">
                <a:solidFill>
                  <a:schemeClr val="bg1"/>
                </a:solidFill>
              </a:defRPr>
            </a:lvl1pPr>
          </a:lstStyle>
          <a:p>
            <a:r>
              <a:rPr lang="en-US" dirty="0"/>
              <a:t>Company name</a:t>
            </a:r>
          </a:p>
        </p:txBody>
      </p:sp>
      <p:sp>
        <p:nvSpPr>
          <p:cNvPr id="40" name="Text Placeholder 25"/>
          <p:cNvSpPr>
            <a:spLocks noGrp="1"/>
          </p:cNvSpPr>
          <p:nvPr>
            <p:ph type="body" sz="quarter" idx="23" hasCustomPrompt="1"/>
          </p:nvPr>
        </p:nvSpPr>
        <p:spPr>
          <a:xfrm>
            <a:off x="7322344" y="6624978"/>
            <a:ext cx="2088833" cy="439651"/>
          </a:xfrm>
        </p:spPr>
        <p:txBody>
          <a:bodyPr>
            <a:noAutofit/>
          </a:bodyPr>
          <a:lstStyle>
            <a:lvl1pPr marL="0" indent="0">
              <a:lnSpc>
                <a:spcPct val="100000"/>
              </a:lnSpc>
              <a:spcBef>
                <a:spcPts val="0"/>
              </a:spcBef>
              <a:buNone/>
              <a:defRPr sz="1300" b="0" i="1" baseline="0">
                <a:solidFill>
                  <a:schemeClr val="bg1"/>
                </a:solidFill>
                <a:latin typeface="+mn-lt"/>
              </a:defRPr>
            </a:lvl1pPr>
            <a:lvl2pPr marL="0" indent="0">
              <a:lnSpc>
                <a:spcPct val="100000"/>
              </a:lnSpc>
              <a:spcBef>
                <a:spcPts val="1000"/>
              </a:spcBef>
              <a:buNone/>
              <a:defRPr sz="1000"/>
            </a:lvl2pPr>
            <a:lvl3pPr marL="0" indent="0">
              <a:lnSpc>
                <a:spcPct val="100000"/>
              </a:lnSpc>
              <a:spcBef>
                <a:spcPts val="1000"/>
              </a:spcBef>
              <a:buNone/>
              <a:defRPr sz="1000"/>
            </a:lvl3pPr>
            <a:lvl4pPr marL="0" indent="0">
              <a:lnSpc>
                <a:spcPct val="100000"/>
              </a:lnSpc>
              <a:spcBef>
                <a:spcPts val="1000"/>
              </a:spcBef>
              <a:buNone/>
              <a:defRPr sz="1000"/>
            </a:lvl4pPr>
            <a:lvl5pPr marL="0" indent="0">
              <a:lnSpc>
                <a:spcPct val="100000"/>
              </a:lnSpc>
              <a:spcBef>
                <a:spcPts val="1000"/>
              </a:spcBef>
              <a:buNone/>
              <a:defRPr sz="1000"/>
            </a:lvl5pPr>
          </a:lstStyle>
          <a:p>
            <a:pPr lvl="0"/>
            <a:r>
              <a:rPr lang="en-US" dirty="0"/>
              <a:t>[Brochure subtitle or company tagline.]</a:t>
            </a:r>
          </a:p>
        </p:txBody>
      </p:sp>
    </p:spTree>
    <p:extLst>
      <p:ext uri="{BB962C8B-B14F-4D97-AF65-F5344CB8AC3E}">
        <p14:creationId xmlns="" xmlns:p14="http://schemas.microsoft.com/office/powerpoint/2010/main" val="478386529"/>
      </p:ext>
    </p:extLst>
  </p:cSld>
  <p:clrMapOvr>
    <a:masterClrMapping/>
  </p:clrMapOvr>
  <p:extLst mod="1">
    <p:ext uri="{DCECCB84-F9BA-43D5-87BE-67443E8EF086}">
      <p15:sldGuideLst xmlns="" xmlns:p15="http://schemas.microsoft.com/office/powerpoint/2012/main">
        <p15:guide id="1" pos="4224">
          <p15:clr>
            <a:srgbClr val="547EBF"/>
          </p15:clr>
        </p15:guide>
        <p15:guide id="2" orient="horz" pos="2448">
          <p15:clr>
            <a:srgbClr val="FBAE40"/>
          </p15:clr>
        </p15:guide>
        <p15:guide id="3" pos="2112">
          <p15:clr>
            <a:srgbClr val="547EBF"/>
          </p15:clr>
        </p15:guide>
        <p15:guide id="4" orient="horz" pos="4608">
          <p15:clr>
            <a:srgbClr val="FBAE40"/>
          </p15:clr>
        </p15:guide>
        <p15:guide id="5" orient="horz" pos="288">
          <p15:clr>
            <a:srgbClr val="FBAE40"/>
          </p15:clr>
        </p15:guide>
        <p15:guide id="6" pos="4509">
          <p15:clr>
            <a:srgbClr val="FBAE40"/>
          </p15:clr>
        </p15:guide>
        <p15:guide id="7" pos="6044">
          <p15:clr>
            <a:srgbClr val="FBAE40"/>
          </p15:clr>
        </p15:guide>
        <p15:guide id="8" pos="3168">
          <p15:clr>
            <a:srgbClr val="FBAE40"/>
          </p15:clr>
        </p15:guide>
        <p15:guide id="9" pos="2400">
          <p15:clr>
            <a:srgbClr val="FBAE40"/>
          </p15:clr>
        </p15:guide>
        <p15:guide id="10" pos="1824">
          <p15:clr>
            <a:srgbClr val="FBAE40"/>
          </p15:clr>
        </p15:guide>
        <p15:guide id="11" pos="288">
          <p15:clr>
            <a:srgbClr val="FBAE40"/>
          </p15:clr>
        </p15:guide>
        <p15:guide id="12" pos="393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Inside">
    <p:spTree>
      <p:nvGrpSpPr>
        <p:cNvPr id="1" name=""/>
        <p:cNvGrpSpPr/>
        <p:nvPr/>
      </p:nvGrpSpPr>
      <p:grpSpPr>
        <a:xfrm>
          <a:off x="0" y="0"/>
          <a:ext cx="0" cy="0"/>
          <a:chOff x="0" y="0"/>
          <a:chExt cx="0" cy="0"/>
        </a:xfrm>
      </p:grpSpPr>
      <p:sp>
        <p:nvSpPr>
          <p:cNvPr id="38" name="Instructional Text"/>
          <p:cNvSpPr/>
          <p:nvPr/>
        </p:nvSpPr>
        <p:spPr>
          <a:xfrm>
            <a:off x="10287000" y="4549"/>
            <a:ext cx="1676400" cy="7767851"/>
          </a:xfrm>
          <a:prstGeom prst="roundRect">
            <a:avLst>
              <a:gd name="adj" fmla="val 6795"/>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ts val="1200"/>
              </a:spcBef>
            </a:pPr>
            <a:r>
              <a:rPr lang="en-US" sz="1100" b="1" i="1" baseline="0" dirty="0">
                <a:latin typeface="Arial" pitchFamily="34" charset="0"/>
                <a:cs typeface="Arial" pitchFamily="34" charset="0"/>
              </a:rPr>
              <a:t>Note: </a:t>
            </a:r>
          </a:p>
          <a:p>
            <a:pPr>
              <a:spcBef>
                <a:spcPts val="1200"/>
              </a:spcBef>
            </a:pPr>
            <a:r>
              <a:rPr lang="en-US" sz="1100" b="1" i="1" baseline="0" dirty="0">
                <a:latin typeface="Arial" pitchFamily="34" charset="0"/>
                <a:cs typeface="Arial" pitchFamily="34" charset="0"/>
              </a:rPr>
              <a:t>This brochure </a:t>
            </a:r>
            <a:r>
              <a:rPr lang="en-US" sz="1100" b="1" i="1" dirty="0">
                <a:latin typeface="Arial" pitchFamily="34" charset="0"/>
                <a:cs typeface="Arial" pitchFamily="34" charset="0"/>
              </a:rPr>
              <a:t>is designed to be printed. </a:t>
            </a:r>
            <a:r>
              <a:rPr lang="en-US" sz="1100" b="1" i="1" baseline="0" dirty="0">
                <a:latin typeface="Arial" pitchFamily="34" charset="0"/>
                <a:cs typeface="Arial" pitchFamily="34" charset="0"/>
              </a:rPr>
              <a:t>You should test print on regular paper to ensure proper positioning before printing on</a:t>
            </a:r>
            <a:r>
              <a:rPr lang="en-US" sz="1100" b="1" i="1" dirty="0">
                <a:latin typeface="Arial" pitchFamily="34" charset="0"/>
                <a:cs typeface="Arial" pitchFamily="34" charset="0"/>
              </a:rPr>
              <a:t> card stock.</a:t>
            </a:r>
          </a:p>
          <a:p>
            <a:pPr>
              <a:spcBef>
                <a:spcPts val="1200"/>
              </a:spcBef>
            </a:pPr>
            <a:r>
              <a:rPr lang="en-US" sz="1100" b="1" i="1" baseline="0" dirty="0">
                <a:latin typeface="Arial" pitchFamily="34" charset="0"/>
                <a:cs typeface="Arial" pitchFamily="34" charset="0"/>
              </a:rPr>
              <a:t>You may need to uncheck Scale to Fit Paper in the Print dialog (in the Full Page Slides dropdown).</a:t>
            </a:r>
          </a:p>
          <a:p>
            <a:pPr>
              <a:spcBef>
                <a:spcPts val="1200"/>
              </a:spcBef>
            </a:pPr>
            <a:r>
              <a:rPr lang="en-US" sz="1100" b="1" i="1" dirty="0">
                <a:latin typeface="Arial" pitchFamily="34" charset="0"/>
                <a:cs typeface="Arial" pitchFamily="34" charset="0"/>
              </a:rPr>
              <a:t>Check your printer instructions to print double-sided pages.</a:t>
            </a:r>
            <a:endParaRPr lang="en-US" sz="1100" b="1" i="1" baseline="0" dirty="0">
              <a:latin typeface="Arial" pitchFamily="34" charset="0"/>
              <a:cs typeface="Arial" pitchFamily="34" charset="0"/>
            </a:endParaRPr>
          </a:p>
          <a:p>
            <a:pPr>
              <a:spcBef>
                <a:spcPts val="1200"/>
              </a:spcBef>
            </a:pPr>
            <a:r>
              <a:rPr lang="en-US" sz="1100" b="1" i="1" baseline="0" dirty="0">
                <a:latin typeface="Arial" pitchFamily="34" charset="0"/>
                <a:cs typeface="Arial" pitchFamily="34" charset="0"/>
              </a:rPr>
              <a:t>To change images on this slide, select a picture and delete it. Then click the Insert Picture icon</a:t>
            </a:r>
          </a:p>
          <a:p>
            <a:pPr>
              <a:spcBef>
                <a:spcPts val="1200"/>
              </a:spcBef>
            </a:pPr>
            <a:r>
              <a:rPr lang="en-US" sz="1100" b="1" i="1" baseline="0" dirty="0">
                <a:latin typeface="Arial" pitchFamily="34" charset="0"/>
                <a:cs typeface="Arial" pitchFamily="34" charset="0"/>
              </a:rPr>
              <a:t>in the placeholder to insert your own image.</a:t>
            </a:r>
          </a:p>
          <a:p>
            <a:pPr>
              <a:spcBef>
                <a:spcPts val="1200"/>
              </a:spcBef>
            </a:pPr>
            <a:r>
              <a:rPr lang="en-US" sz="1100" b="1" i="1" dirty="0">
                <a:latin typeface="Arial" pitchFamily="34" charset="0"/>
                <a:cs typeface="Arial" pitchFamily="34" charset="0"/>
              </a:rPr>
              <a:t>To change the logo to your own, right-click  the picture “replace with LOGO” and choose Change Picture.</a:t>
            </a:r>
          </a:p>
        </p:txBody>
      </p:sp>
      <p:pic>
        <p:nvPicPr>
          <p:cNvPr id="41" name="Picture 2"/>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l="12382" t="11880" r="7418" b="10952"/>
          <a:stretch/>
        </p:blipFill>
        <p:spPr bwMode="auto">
          <a:xfrm>
            <a:off x="11306175" y="4422775"/>
            <a:ext cx="290285" cy="2866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cxnSp>
        <p:nvCxnSpPr>
          <p:cNvPr id="19" name="Straight Connector 18"/>
          <p:cNvCxnSpPr/>
          <p:nvPr/>
        </p:nvCxnSpPr>
        <p:spPr>
          <a:xfrm>
            <a:off x="3813048" y="1930512"/>
            <a:ext cx="2432304"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813048" y="3537155"/>
            <a:ext cx="2432304"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7" name="Text Placeholder 25"/>
          <p:cNvSpPr>
            <a:spLocks noGrp="1"/>
          </p:cNvSpPr>
          <p:nvPr>
            <p:ph type="body" sz="quarter" idx="14" hasCustomPrompt="1"/>
          </p:nvPr>
        </p:nvSpPr>
        <p:spPr>
          <a:xfrm>
            <a:off x="457200" y="5151395"/>
            <a:ext cx="2428875" cy="248151"/>
          </a:xfrm>
        </p:spPr>
        <p:txBody>
          <a:bodyPr>
            <a:noAutofit/>
          </a:bodyPr>
          <a:lstStyle>
            <a:lvl1pPr marL="0" indent="0">
              <a:lnSpc>
                <a:spcPct val="100000"/>
              </a:lnSpc>
              <a:spcBef>
                <a:spcPts val="0"/>
              </a:spcBef>
              <a:buNone/>
              <a:defRPr sz="1200" b="1" baseline="0">
                <a:latin typeface="+mj-lt"/>
              </a:defRPr>
            </a:lvl1pPr>
            <a:lvl2pPr marL="0" indent="0">
              <a:lnSpc>
                <a:spcPct val="100000"/>
              </a:lnSpc>
              <a:spcBef>
                <a:spcPts val="1000"/>
              </a:spcBef>
              <a:buNone/>
              <a:defRPr sz="1000"/>
            </a:lvl2pPr>
            <a:lvl3pPr marL="0" indent="0">
              <a:lnSpc>
                <a:spcPct val="100000"/>
              </a:lnSpc>
              <a:spcBef>
                <a:spcPts val="1000"/>
              </a:spcBef>
              <a:buNone/>
              <a:defRPr sz="1000"/>
            </a:lvl3pPr>
            <a:lvl4pPr marL="0" indent="0">
              <a:lnSpc>
                <a:spcPct val="100000"/>
              </a:lnSpc>
              <a:spcBef>
                <a:spcPts val="1000"/>
              </a:spcBef>
              <a:buNone/>
              <a:defRPr sz="1000"/>
            </a:lvl4pPr>
            <a:lvl5pPr marL="0" indent="0">
              <a:lnSpc>
                <a:spcPct val="100000"/>
              </a:lnSpc>
              <a:spcBef>
                <a:spcPts val="1000"/>
              </a:spcBef>
              <a:buNone/>
              <a:defRPr sz="1000"/>
            </a:lvl5pPr>
          </a:lstStyle>
          <a:p>
            <a:pPr lvl="0"/>
            <a:r>
              <a:rPr lang="en-US" dirty="0"/>
              <a:t>Here are a couple of ideas…</a:t>
            </a:r>
          </a:p>
        </p:txBody>
      </p:sp>
      <p:sp>
        <p:nvSpPr>
          <p:cNvPr id="29" name="Text Placeholder 25"/>
          <p:cNvSpPr>
            <a:spLocks noGrp="1"/>
          </p:cNvSpPr>
          <p:nvPr>
            <p:ph type="body" sz="quarter" idx="16" hasCustomPrompt="1"/>
          </p:nvPr>
        </p:nvSpPr>
        <p:spPr>
          <a:xfrm>
            <a:off x="457200" y="4386248"/>
            <a:ext cx="2428875" cy="609271"/>
          </a:xfrm>
        </p:spPr>
        <p:txBody>
          <a:bodyPr>
            <a:noAutofit/>
          </a:bodyPr>
          <a:lstStyle>
            <a:lvl1pPr marL="0" indent="0">
              <a:lnSpc>
                <a:spcPct val="90000"/>
              </a:lnSpc>
              <a:spcBef>
                <a:spcPts val="0"/>
              </a:spcBef>
              <a:buNone/>
              <a:defRPr sz="2000" b="1" baseline="0">
                <a:solidFill>
                  <a:schemeClr val="accent2">
                    <a:lumMod val="75000"/>
                  </a:schemeClr>
                </a:solidFill>
                <a:latin typeface="+mj-lt"/>
              </a:defRPr>
            </a:lvl1pPr>
            <a:lvl2pPr marL="0" indent="0">
              <a:lnSpc>
                <a:spcPct val="100000"/>
              </a:lnSpc>
              <a:spcBef>
                <a:spcPts val="1000"/>
              </a:spcBef>
              <a:buNone/>
              <a:defRPr sz="1000"/>
            </a:lvl2pPr>
            <a:lvl3pPr marL="0" indent="0">
              <a:lnSpc>
                <a:spcPct val="100000"/>
              </a:lnSpc>
              <a:spcBef>
                <a:spcPts val="1000"/>
              </a:spcBef>
              <a:buNone/>
              <a:defRPr sz="1000"/>
            </a:lvl3pPr>
            <a:lvl4pPr marL="0" indent="0">
              <a:lnSpc>
                <a:spcPct val="100000"/>
              </a:lnSpc>
              <a:spcBef>
                <a:spcPts val="1000"/>
              </a:spcBef>
              <a:buNone/>
              <a:defRPr sz="1000"/>
            </a:lvl4pPr>
            <a:lvl5pPr marL="0" indent="0">
              <a:lnSpc>
                <a:spcPct val="100000"/>
              </a:lnSpc>
              <a:spcBef>
                <a:spcPts val="1000"/>
              </a:spcBef>
              <a:buNone/>
              <a:defRPr sz="1000"/>
            </a:lvl5pPr>
          </a:lstStyle>
          <a:p>
            <a:pPr lvl="0"/>
            <a:r>
              <a:rPr lang="en-US" dirty="0"/>
              <a:t>What do you include in a brochure?</a:t>
            </a:r>
          </a:p>
        </p:txBody>
      </p:sp>
      <p:sp>
        <p:nvSpPr>
          <p:cNvPr id="13" name="Picture Placeholder 11"/>
          <p:cNvSpPr>
            <a:spLocks noGrp="1"/>
          </p:cNvSpPr>
          <p:nvPr>
            <p:ph type="pic" sz="quarter" idx="11"/>
          </p:nvPr>
        </p:nvSpPr>
        <p:spPr>
          <a:xfrm>
            <a:off x="457200" y="457200"/>
            <a:ext cx="2428875" cy="3657600"/>
          </a:xfrm>
          <a:solidFill>
            <a:schemeClr val="bg2"/>
          </a:solidFill>
        </p:spPr>
        <p:txBody>
          <a:bodyPr tIns="274320">
            <a:normAutofit/>
          </a:bodyPr>
          <a:lstStyle>
            <a:lvl1pPr marL="0" indent="0" algn="ctr">
              <a:buNone/>
              <a:defRPr sz="1400"/>
            </a:lvl1pPr>
          </a:lstStyle>
          <a:p>
            <a:r>
              <a:rPr lang="en-US"/>
              <a:t>Click icon to add picture</a:t>
            </a:r>
          </a:p>
        </p:txBody>
      </p:sp>
      <p:sp>
        <p:nvSpPr>
          <p:cNvPr id="26" name="Text Placeholder 25"/>
          <p:cNvSpPr>
            <a:spLocks noGrp="1"/>
          </p:cNvSpPr>
          <p:nvPr>
            <p:ph type="body" sz="quarter" idx="13" hasCustomPrompt="1"/>
          </p:nvPr>
        </p:nvSpPr>
        <p:spPr>
          <a:xfrm>
            <a:off x="457199" y="5399546"/>
            <a:ext cx="2428875" cy="1915653"/>
          </a:xfrm>
        </p:spPr>
        <p:txBody>
          <a:bodyPr>
            <a:noAutofit/>
          </a:bodyPr>
          <a:lstStyle>
            <a:lvl1pPr marL="0" indent="0">
              <a:lnSpc>
                <a:spcPct val="120000"/>
              </a:lnSpc>
              <a:spcBef>
                <a:spcPts val="1000"/>
              </a:spcBef>
              <a:buNone/>
              <a:defRPr sz="1000" baseline="0"/>
            </a:lvl1pPr>
            <a:lvl2pPr marL="0" indent="0">
              <a:lnSpc>
                <a:spcPct val="100000"/>
              </a:lnSpc>
              <a:spcBef>
                <a:spcPts val="1000"/>
              </a:spcBef>
              <a:buNone/>
              <a:defRPr sz="1000"/>
            </a:lvl2pPr>
            <a:lvl3pPr marL="0" indent="0">
              <a:lnSpc>
                <a:spcPct val="100000"/>
              </a:lnSpc>
              <a:spcBef>
                <a:spcPts val="1000"/>
              </a:spcBef>
              <a:buNone/>
              <a:defRPr sz="1000"/>
            </a:lvl3pPr>
            <a:lvl4pPr marL="0" indent="0">
              <a:lnSpc>
                <a:spcPct val="100000"/>
              </a:lnSpc>
              <a:spcBef>
                <a:spcPts val="1000"/>
              </a:spcBef>
              <a:buNone/>
              <a:defRPr sz="1000"/>
            </a:lvl4pPr>
            <a:lvl5pPr marL="0" indent="0">
              <a:lnSpc>
                <a:spcPct val="100000"/>
              </a:lnSpc>
              <a:spcBef>
                <a:spcPts val="1000"/>
              </a:spcBef>
              <a:buNone/>
              <a:defRPr sz="1000"/>
            </a:lvl5pPr>
          </a:lstStyle>
          <a:p>
            <a:pPr lvl="0"/>
            <a:r>
              <a:rPr lang="en-US" dirty="0"/>
              <a:t>This spot would be perfect for a mission statement. You might use the right side of the page to summarize how you stand out from the crowd and use the center for a brief success story.</a:t>
            </a:r>
            <a:br>
              <a:rPr lang="en-US" dirty="0"/>
            </a:br>
            <a:r>
              <a:rPr lang="en-US" dirty="0"/>
              <a:t>(And be sure to pick photos that show off what your company does best. Pictures should always dress to impress.)</a:t>
            </a:r>
          </a:p>
        </p:txBody>
      </p:sp>
      <p:sp>
        <p:nvSpPr>
          <p:cNvPr id="30" name="Text Placeholder 25"/>
          <p:cNvSpPr>
            <a:spLocks noGrp="1"/>
          </p:cNvSpPr>
          <p:nvPr>
            <p:ph type="body" sz="quarter" idx="17" hasCustomPrompt="1"/>
          </p:nvPr>
        </p:nvSpPr>
        <p:spPr>
          <a:xfrm>
            <a:off x="3813820" y="612648"/>
            <a:ext cx="2428875" cy="454152"/>
          </a:xfrm>
        </p:spPr>
        <p:txBody>
          <a:bodyPr>
            <a:noAutofit/>
          </a:bodyPr>
          <a:lstStyle>
            <a:lvl1pPr marL="0" indent="0">
              <a:lnSpc>
                <a:spcPct val="100000"/>
              </a:lnSpc>
              <a:spcBef>
                <a:spcPts val="0"/>
              </a:spcBef>
              <a:buNone/>
              <a:defRPr sz="1200" b="1" baseline="0">
                <a:latin typeface="+mj-lt"/>
              </a:defRPr>
            </a:lvl1pPr>
            <a:lvl2pPr marL="0" indent="0">
              <a:lnSpc>
                <a:spcPct val="100000"/>
              </a:lnSpc>
              <a:spcBef>
                <a:spcPts val="1000"/>
              </a:spcBef>
              <a:buNone/>
              <a:defRPr sz="1000"/>
            </a:lvl2pPr>
            <a:lvl3pPr marL="0" indent="0">
              <a:lnSpc>
                <a:spcPct val="100000"/>
              </a:lnSpc>
              <a:spcBef>
                <a:spcPts val="1000"/>
              </a:spcBef>
              <a:buNone/>
              <a:defRPr sz="1000"/>
            </a:lvl3pPr>
            <a:lvl4pPr marL="0" indent="0">
              <a:lnSpc>
                <a:spcPct val="100000"/>
              </a:lnSpc>
              <a:spcBef>
                <a:spcPts val="1000"/>
              </a:spcBef>
              <a:buNone/>
              <a:defRPr sz="1000"/>
            </a:lvl4pPr>
            <a:lvl5pPr marL="0" indent="0">
              <a:lnSpc>
                <a:spcPct val="100000"/>
              </a:lnSpc>
              <a:spcBef>
                <a:spcPts val="1000"/>
              </a:spcBef>
              <a:buNone/>
              <a:defRPr sz="1000"/>
            </a:lvl5pPr>
          </a:lstStyle>
          <a:p>
            <a:pPr lvl="0"/>
            <a:r>
              <a:rPr lang="en-US" dirty="0"/>
              <a:t>Think a document that looks this good has to be difficult to format?</a:t>
            </a:r>
          </a:p>
        </p:txBody>
      </p:sp>
      <p:sp>
        <p:nvSpPr>
          <p:cNvPr id="31" name="Text Placeholder 25"/>
          <p:cNvSpPr>
            <a:spLocks noGrp="1"/>
          </p:cNvSpPr>
          <p:nvPr>
            <p:ph type="body" sz="quarter" idx="18" hasCustomPrompt="1"/>
          </p:nvPr>
        </p:nvSpPr>
        <p:spPr>
          <a:xfrm>
            <a:off x="3813820" y="1066800"/>
            <a:ext cx="2428875" cy="685800"/>
          </a:xfrm>
        </p:spPr>
        <p:txBody>
          <a:bodyPr>
            <a:noAutofit/>
          </a:bodyPr>
          <a:lstStyle>
            <a:lvl1pPr marL="0" indent="0">
              <a:lnSpc>
                <a:spcPct val="120000"/>
              </a:lnSpc>
              <a:spcBef>
                <a:spcPts val="1000"/>
              </a:spcBef>
              <a:buNone/>
              <a:defRPr sz="1000" baseline="0"/>
            </a:lvl1pPr>
            <a:lvl2pPr marL="0" indent="0">
              <a:lnSpc>
                <a:spcPct val="100000"/>
              </a:lnSpc>
              <a:spcBef>
                <a:spcPts val="1000"/>
              </a:spcBef>
              <a:buNone/>
              <a:defRPr sz="1000"/>
            </a:lvl2pPr>
            <a:lvl3pPr marL="0" indent="0">
              <a:lnSpc>
                <a:spcPct val="100000"/>
              </a:lnSpc>
              <a:spcBef>
                <a:spcPts val="1000"/>
              </a:spcBef>
              <a:buNone/>
              <a:defRPr sz="1000"/>
            </a:lvl3pPr>
            <a:lvl4pPr marL="0" indent="0">
              <a:lnSpc>
                <a:spcPct val="100000"/>
              </a:lnSpc>
              <a:spcBef>
                <a:spcPts val="1000"/>
              </a:spcBef>
              <a:buNone/>
              <a:defRPr sz="1000"/>
            </a:lvl4pPr>
            <a:lvl5pPr marL="0" indent="0">
              <a:lnSpc>
                <a:spcPct val="100000"/>
              </a:lnSpc>
              <a:spcBef>
                <a:spcPts val="1000"/>
              </a:spcBef>
              <a:buNone/>
              <a:defRPr sz="1000"/>
            </a:lvl5pPr>
          </a:lstStyle>
          <a:p>
            <a:pPr lvl="0"/>
            <a:r>
              <a:rPr lang="en-US" dirty="0"/>
              <a:t>Think again! The placeholders in this brochure are formatted for you. Enter your own text with just a click.</a:t>
            </a:r>
          </a:p>
        </p:txBody>
      </p:sp>
      <p:sp>
        <p:nvSpPr>
          <p:cNvPr id="18" name="Text Placeholder 25"/>
          <p:cNvSpPr>
            <a:spLocks noGrp="1"/>
          </p:cNvSpPr>
          <p:nvPr>
            <p:ph type="body" sz="quarter" idx="23" hasCustomPrompt="1"/>
          </p:nvPr>
        </p:nvSpPr>
        <p:spPr>
          <a:xfrm>
            <a:off x="3813820" y="1994810"/>
            <a:ext cx="2428875" cy="1384504"/>
          </a:xfrm>
        </p:spPr>
        <p:txBody>
          <a:bodyPr anchor="ctr">
            <a:noAutofit/>
          </a:bodyPr>
          <a:lstStyle>
            <a:lvl1pPr marL="0" indent="0">
              <a:lnSpc>
                <a:spcPct val="130000"/>
              </a:lnSpc>
              <a:spcBef>
                <a:spcPts val="0"/>
              </a:spcBef>
              <a:buNone/>
              <a:defRPr sz="1500" i="1" baseline="0">
                <a:solidFill>
                  <a:schemeClr val="accent2">
                    <a:lumMod val="75000"/>
                  </a:schemeClr>
                </a:solidFill>
              </a:defRPr>
            </a:lvl1pPr>
            <a:lvl2pPr marL="0" indent="0">
              <a:lnSpc>
                <a:spcPct val="100000"/>
              </a:lnSpc>
              <a:spcBef>
                <a:spcPts val="1000"/>
              </a:spcBef>
              <a:buNone/>
              <a:defRPr sz="1000"/>
            </a:lvl2pPr>
            <a:lvl3pPr marL="0" indent="0">
              <a:lnSpc>
                <a:spcPct val="100000"/>
              </a:lnSpc>
              <a:spcBef>
                <a:spcPts val="1000"/>
              </a:spcBef>
              <a:buNone/>
              <a:defRPr sz="1000"/>
            </a:lvl3pPr>
            <a:lvl4pPr marL="0" indent="0">
              <a:lnSpc>
                <a:spcPct val="100000"/>
              </a:lnSpc>
              <a:spcBef>
                <a:spcPts val="1000"/>
              </a:spcBef>
              <a:buNone/>
              <a:defRPr sz="1000"/>
            </a:lvl4pPr>
            <a:lvl5pPr marL="0" indent="0">
              <a:lnSpc>
                <a:spcPct val="100000"/>
              </a:lnSpc>
              <a:spcBef>
                <a:spcPts val="1000"/>
              </a:spcBef>
              <a:buNone/>
              <a:defRPr sz="1000"/>
            </a:lvl5pPr>
          </a:lstStyle>
          <a:p>
            <a:pPr lvl="0"/>
            <a:r>
              <a:rPr lang="en-US" dirty="0"/>
              <a:t>“Don’t be shy! Show them how fabulous you are! This is a great spot for a glowing testimonial.”</a:t>
            </a:r>
          </a:p>
        </p:txBody>
      </p:sp>
      <p:sp>
        <p:nvSpPr>
          <p:cNvPr id="32" name="Text Placeholder 25"/>
          <p:cNvSpPr>
            <a:spLocks noGrp="1"/>
          </p:cNvSpPr>
          <p:nvPr>
            <p:ph type="body" sz="quarter" idx="19" hasCustomPrompt="1"/>
          </p:nvPr>
        </p:nvSpPr>
        <p:spPr>
          <a:xfrm>
            <a:off x="3813820" y="3865106"/>
            <a:ext cx="2428875" cy="228600"/>
          </a:xfrm>
        </p:spPr>
        <p:txBody>
          <a:bodyPr>
            <a:noAutofit/>
          </a:bodyPr>
          <a:lstStyle>
            <a:lvl1pPr marL="0" marR="0" indent="0" algn="l" defTabSz="754380" rtl="0" eaLnBrk="1" fontAlgn="auto" latinLnBrk="0" hangingPunct="1">
              <a:lnSpc>
                <a:spcPct val="100000"/>
              </a:lnSpc>
              <a:spcBef>
                <a:spcPts val="0"/>
              </a:spcBef>
              <a:spcAft>
                <a:spcPts val="0"/>
              </a:spcAft>
              <a:buClrTx/>
              <a:buSzTx/>
              <a:buFont typeface="Arial" panose="020B0604020202020204" pitchFamily="34" charset="0"/>
              <a:buNone/>
              <a:tabLst/>
              <a:defRPr sz="1200" b="1" baseline="0">
                <a:latin typeface="+mj-lt"/>
              </a:defRPr>
            </a:lvl1pPr>
            <a:lvl2pPr marL="0" indent="0">
              <a:lnSpc>
                <a:spcPct val="100000"/>
              </a:lnSpc>
              <a:spcBef>
                <a:spcPts val="1000"/>
              </a:spcBef>
              <a:buNone/>
              <a:defRPr sz="1000"/>
            </a:lvl2pPr>
            <a:lvl3pPr marL="0" indent="0">
              <a:lnSpc>
                <a:spcPct val="100000"/>
              </a:lnSpc>
              <a:spcBef>
                <a:spcPts val="1000"/>
              </a:spcBef>
              <a:buNone/>
              <a:defRPr sz="1000"/>
            </a:lvl3pPr>
            <a:lvl4pPr marL="0" indent="0">
              <a:lnSpc>
                <a:spcPct val="100000"/>
              </a:lnSpc>
              <a:spcBef>
                <a:spcPts val="1000"/>
              </a:spcBef>
              <a:buNone/>
              <a:defRPr sz="1000"/>
            </a:lvl4pPr>
            <a:lvl5pPr marL="0" indent="0">
              <a:lnSpc>
                <a:spcPct val="100000"/>
              </a:lnSpc>
              <a:spcBef>
                <a:spcPts val="1000"/>
              </a:spcBef>
              <a:buNone/>
              <a:defRPr sz="1000"/>
            </a:lvl5pPr>
          </a:lstStyle>
          <a:p>
            <a:pPr marL="0" marR="0" lvl="0" indent="0" algn="l" defTabSz="75438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Get the exact results you want</a:t>
            </a:r>
          </a:p>
        </p:txBody>
      </p:sp>
      <p:sp>
        <p:nvSpPr>
          <p:cNvPr id="21" name="Text Placeholder 25"/>
          <p:cNvSpPr>
            <a:spLocks noGrp="1"/>
          </p:cNvSpPr>
          <p:nvPr>
            <p:ph type="body" sz="quarter" idx="24" hasCustomPrompt="1"/>
          </p:nvPr>
        </p:nvSpPr>
        <p:spPr>
          <a:xfrm>
            <a:off x="3813820" y="4106980"/>
            <a:ext cx="2428875" cy="844959"/>
          </a:xfrm>
        </p:spPr>
        <p:txBody>
          <a:bodyPr>
            <a:noAutofit/>
          </a:bodyPr>
          <a:lstStyle>
            <a:lvl1pPr marL="0" indent="0">
              <a:lnSpc>
                <a:spcPct val="120000"/>
              </a:lnSpc>
              <a:spcBef>
                <a:spcPts val="1000"/>
              </a:spcBef>
              <a:buNone/>
              <a:defRPr sz="1000" baseline="0"/>
            </a:lvl1pPr>
            <a:lvl2pPr marL="0" indent="0">
              <a:lnSpc>
                <a:spcPct val="100000"/>
              </a:lnSpc>
              <a:spcBef>
                <a:spcPts val="1000"/>
              </a:spcBef>
              <a:buNone/>
              <a:defRPr sz="1000"/>
            </a:lvl2pPr>
            <a:lvl3pPr marL="0" indent="0">
              <a:lnSpc>
                <a:spcPct val="100000"/>
              </a:lnSpc>
              <a:spcBef>
                <a:spcPts val="1000"/>
              </a:spcBef>
              <a:buNone/>
              <a:defRPr sz="1000"/>
            </a:lvl3pPr>
            <a:lvl4pPr marL="0" indent="0">
              <a:lnSpc>
                <a:spcPct val="100000"/>
              </a:lnSpc>
              <a:spcBef>
                <a:spcPts val="1000"/>
              </a:spcBef>
              <a:buNone/>
              <a:defRPr sz="1000"/>
            </a:lvl4pPr>
            <a:lvl5pPr marL="0" indent="0">
              <a:lnSpc>
                <a:spcPct val="100000"/>
              </a:lnSpc>
              <a:spcBef>
                <a:spcPts val="1000"/>
              </a:spcBef>
              <a:buNone/>
              <a:defRPr sz="1000"/>
            </a:lvl5pPr>
          </a:lstStyle>
          <a:p>
            <a:pPr lvl="0"/>
            <a:r>
              <a:rPr lang="en-US" dirty="0"/>
              <a:t>To easily customize the look of this brochure, on the Design tab of the ribbon, check out the Themes, Colors, and Fonts galleries.</a:t>
            </a:r>
          </a:p>
        </p:txBody>
      </p:sp>
      <p:sp>
        <p:nvSpPr>
          <p:cNvPr id="22" name="Text Placeholder 25"/>
          <p:cNvSpPr>
            <a:spLocks noGrp="1"/>
          </p:cNvSpPr>
          <p:nvPr>
            <p:ph type="body" sz="quarter" idx="25" hasCustomPrompt="1"/>
          </p:nvPr>
        </p:nvSpPr>
        <p:spPr>
          <a:xfrm>
            <a:off x="3813820" y="5056716"/>
            <a:ext cx="2428875" cy="412340"/>
          </a:xfrm>
        </p:spPr>
        <p:txBody>
          <a:bodyPr>
            <a:noAutofit/>
          </a:bodyPr>
          <a:lstStyle>
            <a:lvl1pPr marL="0" marR="0" indent="0" algn="l" defTabSz="754380" rtl="0" eaLnBrk="1" fontAlgn="auto" latinLnBrk="0" hangingPunct="1">
              <a:lnSpc>
                <a:spcPct val="100000"/>
              </a:lnSpc>
              <a:spcBef>
                <a:spcPts val="0"/>
              </a:spcBef>
              <a:spcAft>
                <a:spcPts val="0"/>
              </a:spcAft>
              <a:buClrTx/>
              <a:buSzTx/>
              <a:buFont typeface="Arial" panose="020B0604020202020204" pitchFamily="34" charset="0"/>
              <a:buNone/>
              <a:tabLst/>
              <a:defRPr sz="1200" b="1" baseline="0">
                <a:latin typeface="+mj-lt"/>
              </a:defRPr>
            </a:lvl1pPr>
            <a:lvl2pPr marL="0" indent="0">
              <a:lnSpc>
                <a:spcPct val="100000"/>
              </a:lnSpc>
              <a:spcBef>
                <a:spcPts val="1000"/>
              </a:spcBef>
              <a:buNone/>
              <a:defRPr sz="1000"/>
            </a:lvl2pPr>
            <a:lvl3pPr marL="0" indent="0">
              <a:lnSpc>
                <a:spcPct val="100000"/>
              </a:lnSpc>
              <a:spcBef>
                <a:spcPts val="1000"/>
              </a:spcBef>
              <a:buNone/>
              <a:defRPr sz="1000"/>
            </a:lvl3pPr>
            <a:lvl4pPr marL="0" indent="0">
              <a:lnSpc>
                <a:spcPct val="100000"/>
              </a:lnSpc>
              <a:spcBef>
                <a:spcPts val="1000"/>
              </a:spcBef>
              <a:buNone/>
              <a:defRPr sz="1000"/>
            </a:lvl4pPr>
            <a:lvl5pPr marL="0" indent="0">
              <a:lnSpc>
                <a:spcPct val="100000"/>
              </a:lnSpc>
              <a:spcBef>
                <a:spcPts val="1000"/>
              </a:spcBef>
              <a:buNone/>
              <a:defRPr sz="1000"/>
            </a:lvl5pPr>
          </a:lstStyle>
          <a:p>
            <a:pPr lvl="0"/>
            <a:r>
              <a:rPr lang="en-US" dirty="0"/>
              <a:t>Have company-branded colors or fonts?</a:t>
            </a:r>
          </a:p>
        </p:txBody>
      </p:sp>
      <p:sp>
        <p:nvSpPr>
          <p:cNvPr id="24" name="Text Placeholder 25"/>
          <p:cNvSpPr>
            <a:spLocks noGrp="1"/>
          </p:cNvSpPr>
          <p:nvPr>
            <p:ph type="body" sz="quarter" idx="26" hasCustomPrompt="1"/>
          </p:nvPr>
        </p:nvSpPr>
        <p:spPr>
          <a:xfrm>
            <a:off x="3813820" y="5494568"/>
            <a:ext cx="2428875" cy="771552"/>
          </a:xfrm>
        </p:spPr>
        <p:txBody>
          <a:bodyPr>
            <a:noAutofit/>
          </a:bodyPr>
          <a:lstStyle>
            <a:lvl1pPr marL="0" indent="0">
              <a:lnSpc>
                <a:spcPct val="120000"/>
              </a:lnSpc>
              <a:spcBef>
                <a:spcPts val="1000"/>
              </a:spcBef>
              <a:buNone/>
              <a:defRPr sz="1000" baseline="0"/>
            </a:lvl1pPr>
            <a:lvl2pPr marL="0" indent="0">
              <a:lnSpc>
                <a:spcPct val="100000"/>
              </a:lnSpc>
              <a:spcBef>
                <a:spcPts val="1000"/>
              </a:spcBef>
              <a:buNone/>
              <a:defRPr sz="1000"/>
            </a:lvl2pPr>
            <a:lvl3pPr marL="0" indent="0">
              <a:lnSpc>
                <a:spcPct val="100000"/>
              </a:lnSpc>
              <a:spcBef>
                <a:spcPts val="1000"/>
              </a:spcBef>
              <a:buNone/>
              <a:defRPr sz="1000"/>
            </a:lvl3pPr>
            <a:lvl4pPr marL="0" indent="0">
              <a:lnSpc>
                <a:spcPct val="100000"/>
              </a:lnSpc>
              <a:spcBef>
                <a:spcPts val="1000"/>
              </a:spcBef>
              <a:buNone/>
              <a:defRPr sz="1000"/>
            </a:lvl4pPr>
            <a:lvl5pPr marL="0" indent="0">
              <a:lnSpc>
                <a:spcPct val="100000"/>
              </a:lnSpc>
              <a:spcBef>
                <a:spcPts val="1000"/>
              </a:spcBef>
              <a:buNone/>
              <a:defRPr sz="1000"/>
            </a:lvl5pPr>
          </a:lstStyle>
          <a:p>
            <a:pPr lvl="0"/>
            <a:r>
              <a:rPr lang="en-US" dirty="0"/>
              <a:t>No problem! The Themes, Colors, and Fonts galleries give you the option to add your own.</a:t>
            </a:r>
          </a:p>
        </p:txBody>
      </p:sp>
      <p:sp>
        <p:nvSpPr>
          <p:cNvPr id="12" name="Picture Placeholder 11"/>
          <p:cNvSpPr>
            <a:spLocks noGrp="1"/>
          </p:cNvSpPr>
          <p:nvPr>
            <p:ph type="pic" sz="quarter" idx="10"/>
          </p:nvPr>
        </p:nvSpPr>
        <p:spPr>
          <a:xfrm>
            <a:off x="7165975" y="457200"/>
            <a:ext cx="2428875" cy="1600200"/>
          </a:xfrm>
          <a:solidFill>
            <a:schemeClr val="bg2"/>
          </a:solidFill>
        </p:spPr>
        <p:txBody>
          <a:bodyPr tIns="274320">
            <a:normAutofit/>
          </a:bodyPr>
          <a:lstStyle>
            <a:lvl1pPr marL="0" indent="0" algn="ctr">
              <a:buNone/>
              <a:defRPr sz="1400"/>
            </a:lvl1pPr>
          </a:lstStyle>
          <a:p>
            <a:r>
              <a:rPr lang="en-US"/>
              <a:t>Click icon to add picture</a:t>
            </a:r>
          </a:p>
        </p:txBody>
      </p:sp>
      <p:sp>
        <p:nvSpPr>
          <p:cNvPr id="28" name="Text Placeholder 25"/>
          <p:cNvSpPr>
            <a:spLocks noGrp="1"/>
          </p:cNvSpPr>
          <p:nvPr>
            <p:ph type="body" sz="quarter" idx="15" hasCustomPrompt="1"/>
          </p:nvPr>
        </p:nvSpPr>
        <p:spPr>
          <a:xfrm>
            <a:off x="7165975" y="2221894"/>
            <a:ext cx="2428875" cy="274320"/>
          </a:xfrm>
        </p:spPr>
        <p:txBody>
          <a:bodyPr>
            <a:noAutofit/>
          </a:bodyPr>
          <a:lstStyle>
            <a:lvl1pPr marL="0" indent="0">
              <a:lnSpc>
                <a:spcPct val="100000"/>
              </a:lnSpc>
              <a:spcBef>
                <a:spcPts val="0"/>
              </a:spcBef>
              <a:buNone/>
              <a:defRPr sz="900" b="0" i="1" baseline="0">
                <a:latin typeface="+mn-lt"/>
              </a:defRPr>
            </a:lvl1pPr>
            <a:lvl2pPr marL="0" indent="0">
              <a:lnSpc>
                <a:spcPct val="100000"/>
              </a:lnSpc>
              <a:spcBef>
                <a:spcPts val="1000"/>
              </a:spcBef>
              <a:buNone/>
              <a:defRPr sz="1000"/>
            </a:lvl2pPr>
            <a:lvl3pPr marL="0" indent="0">
              <a:lnSpc>
                <a:spcPct val="100000"/>
              </a:lnSpc>
              <a:spcBef>
                <a:spcPts val="1000"/>
              </a:spcBef>
              <a:buNone/>
              <a:defRPr sz="1000"/>
            </a:lvl3pPr>
            <a:lvl4pPr marL="0" indent="0">
              <a:lnSpc>
                <a:spcPct val="100000"/>
              </a:lnSpc>
              <a:spcBef>
                <a:spcPts val="1000"/>
              </a:spcBef>
              <a:buNone/>
              <a:defRPr sz="1000"/>
            </a:lvl4pPr>
            <a:lvl5pPr marL="0" indent="0">
              <a:lnSpc>
                <a:spcPct val="100000"/>
              </a:lnSpc>
              <a:spcBef>
                <a:spcPts val="1000"/>
              </a:spcBef>
              <a:buNone/>
              <a:defRPr sz="1000"/>
            </a:lvl5pPr>
          </a:lstStyle>
          <a:p>
            <a:pPr lvl="0"/>
            <a:r>
              <a:rPr lang="en-US" dirty="0"/>
              <a:t>[Type a caption for your photo]</a:t>
            </a:r>
          </a:p>
        </p:txBody>
      </p:sp>
      <p:sp>
        <p:nvSpPr>
          <p:cNvPr id="25" name="Text Placeholder 25"/>
          <p:cNvSpPr>
            <a:spLocks noGrp="1"/>
          </p:cNvSpPr>
          <p:nvPr>
            <p:ph type="body" sz="quarter" idx="27" hasCustomPrompt="1"/>
          </p:nvPr>
        </p:nvSpPr>
        <p:spPr>
          <a:xfrm>
            <a:off x="7172325" y="2530613"/>
            <a:ext cx="2428875" cy="733033"/>
          </a:xfrm>
        </p:spPr>
        <p:txBody>
          <a:bodyPr>
            <a:noAutofit/>
          </a:bodyPr>
          <a:lstStyle>
            <a:lvl1pPr marL="0" indent="0">
              <a:lnSpc>
                <a:spcPct val="120000"/>
              </a:lnSpc>
              <a:spcBef>
                <a:spcPts val="0"/>
              </a:spcBef>
              <a:buNone/>
              <a:defRPr sz="1000" baseline="0"/>
            </a:lvl1pPr>
            <a:lvl2pPr marL="0" indent="0">
              <a:lnSpc>
                <a:spcPct val="100000"/>
              </a:lnSpc>
              <a:spcBef>
                <a:spcPts val="1000"/>
              </a:spcBef>
              <a:buNone/>
              <a:defRPr sz="1000"/>
            </a:lvl2pPr>
            <a:lvl3pPr marL="0" indent="0">
              <a:lnSpc>
                <a:spcPct val="100000"/>
              </a:lnSpc>
              <a:spcBef>
                <a:spcPts val="1000"/>
              </a:spcBef>
              <a:buNone/>
              <a:defRPr sz="1000"/>
            </a:lvl3pPr>
            <a:lvl4pPr marL="0" indent="0">
              <a:lnSpc>
                <a:spcPct val="100000"/>
              </a:lnSpc>
              <a:spcBef>
                <a:spcPts val="1000"/>
              </a:spcBef>
              <a:buNone/>
              <a:defRPr sz="1000"/>
            </a:lvl4pPr>
            <a:lvl5pPr marL="0" indent="0">
              <a:lnSpc>
                <a:spcPct val="100000"/>
              </a:lnSpc>
              <a:spcBef>
                <a:spcPts val="1000"/>
              </a:spcBef>
              <a:buNone/>
              <a:defRPr sz="1000"/>
            </a:lvl5pPr>
          </a:lstStyle>
          <a:p>
            <a:pPr lvl="0"/>
            <a:r>
              <a:rPr lang="en-US" dirty="0"/>
              <a:t>Don’t forget to include some specifics about what you offer, and how you differ from the competition.</a:t>
            </a:r>
          </a:p>
        </p:txBody>
      </p:sp>
      <p:sp>
        <p:nvSpPr>
          <p:cNvPr id="35" name="Text Placeholder 25"/>
          <p:cNvSpPr>
            <a:spLocks noGrp="1"/>
          </p:cNvSpPr>
          <p:nvPr>
            <p:ph type="body" sz="quarter" idx="28" hasCustomPrompt="1"/>
          </p:nvPr>
        </p:nvSpPr>
        <p:spPr>
          <a:xfrm>
            <a:off x="7172325" y="3326958"/>
            <a:ext cx="2428875" cy="210899"/>
          </a:xfrm>
        </p:spPr>
        <p:txBody>
          <a:bodyPr>
            <a:noAutofit/>
          </a:bodyPr>
          <a:lstStyle>
            <a:lvl1pPr marL="0" marR="0" indent="0" algn="l" defTabSz="754380" rtl="0" eaLnBrk="1" fontAlgn="auto" latinLnBrk="0" hangingPunct="1">
              <a:lnSpc>
                <a:spcPct val="100000"/>
              </a:lnSpc>
              <a:spcBef>
                <a:spcPts val="0"/>
              </a:spcBef>
              <a:spcAft>
                <a:spcPts val="0"/>
              </a:spcAft>
              <a:buClrTx/>
              <a:buSzTx/>
              <a:buFont typeface="Arial" panose="020B0604020202020204" pitchFamily="34" charset="0"/>
              <a:buNone/>
              <a:tabLst/>
              <a:defRPr sz="1200" b="1" baseline="0">
                <a:latin typeface="+mj-lt"/>
              </a:defRPr>
            </a:lvl1pPr>
            <a:lvl2pPr marL="0" indent="0">
              <a:lnSpc>
                <a:spcPct val="100000"/>
              </a:lnSpc>
              <a:spcBef>
                <a:spcPts val="1000"/>
              </a:spcBef>
              <a:buNone/>
              <a:defRPr sz="1000"/>
            </a:lvl2pPr>
            <a:lvl3pPr marL="0" indent="0">
              <a:lnSpc>
                <a:spcPct val="100000"/>
              </a:lnSpc>
              <a:spcBef>
                <a:spcPts val="1000"/>
              </a:spcBef>
              <a:buNone/>
              <a:defRPr sz="1000"/>
            </a:lvl3pPr>
            <a:lvl4pPr marL="0" indent="0">
              <a:lnSpc>
                <a:spcPct val="100000"/>
              </a:lnSpc>
              <a:spcBef>
                <a:spcPts val="1000"/>
              </a:spcBef>
              <a:buNone/>
              <a:defRPr sz="1000"/>
            </a:lvl4pPr>
            <a:lvl5pPr marL="0" indent="0">
              <a:lnSpc>
                <a:spcPct val="100000"/>
              </a:lnSpc>
              <a:spcBef>
                <a:spcPts val="1000"/>
              </a:spcBef>
              <a:buNone/>
              <a:defRPr sz="1000"/>
            </a:lvl5pPr>
          </a:lstStyle>
          <a:p>
            <a:pPr lvl="0"/>
            <a:r>
              <a:rPr lang="en-US" dirty="0"/>
              <a:t>Our Products and Services</a:t>
            </a:r>
          </a:p>
        </p:txBody>
      </p:sp>
      <p:sp>
        <p:nvSpPr>
          <p:cNvPr id="36" name="Text Placeholder 25"/>
          <p:cNvSpPr>
            <a:spLocks noGrp="1"/>
          </p:cNvSpPr>
          <p:nvPr>
            <p:ph type="body" sz="quarter" idx="29" hasCustomPrompt="1"/>
          </p:nvPr>
        </p:nvSpPr>
        <p:spPr>
          <a:xfrm>
            <a:off x="7172325" y="3552470"/>
            <a:ext cx="2428875" cy="3762730"/>
          </a:xfrm>
        </p:spPr>
        <p:txBody>
          <a:bodyPr>
            <a:noAutofit/>
          </a:bodyPr>
          <a:lstStyle>
            <a:lvl1pPr marL="0" indent="0">
              <a:lnSpc>
                <a:spcPct val="120000"/>
              </a:lnSpc>
              <a:spcBef>
                <a:spcPts val="1000"/>
              </a:spcBef>
              <a:buNone/>
              <a:defRPr sz="1000" baseline="0"/>
            </a:lvl1pPr>
            <a:lvl2pPr marL="0" indent="0">
              <a:lnSpc>
                <a:spcPct val="100000"/>
              </a:lnSpc>
              <a:spcBef>
                <a:spcPts val="1000"/>
              </a:spcBef>
              <a:buNone/>
              <a:defRPr sz="1000"/>
            </a:lvl2pPr>
            <a:lvl3pPr marL="0" indent="0">
              <a:lnSpc>
                <a:spcPct val="100000"/>
              </a:lnSpc>
              <a:spcBef>
                <a:spcPts val="1000"/>
              </a:spcBef>
              <a:buNone/>
              <a:defRPr sz="1000"/>
            </a:lvl3pPr>
            <a:lvl4pPr marL="0" indent="0">
              <a:lnSpc>
                <a:spcPct val="100000"/>
              </a:lnSpc>
              <a:spcBef>
                <a:spcPts val="1000"/>
              </a:spcBef>
              <a:buNone/>
              <a:defRPr sz="1000"/>
            </a:lvl4pPr>
            <a:lvl5pPr marL="0" indent="0">
              <a:lnSpc>
                <a:spcPct val="100000"/>
              </a:lnSpc>
              <a:spcBef>
                <a:spcPts val="1000"/>
              </a:spcBef>
              <a:buNone/>
              <a:defRPr sz="1000"/>
            </a:lvl5pPr>
          </a:lstStyle>
          <a:p>
            <a:pPr lvl="0"/>
            <a:r>
              <a:rPr lang="en-US" dirty="0"/>
              <a:t>You could include a bulleted list of products, services, or major benefits of working with your company. Or just summarize your finer points in a few concise paragraphs.</a:t>
            </a:r>
            <a:br>
              <a:rPr lang="en-US" dirty="0"/>
            </a:br>
            <a:r>
              <a:rPr lang="en-US" dirty="0"/>
              <a:t>We know you could go on for hours about how great your business is. (And we don’t blame you—you’re amazing!) Just remember that this is marketing—if you want to grab their attention, keep it brief, friendly, and readable.</a:t>
            </a:r>
          </a:p>
        </p:txBody>
      </p:sp>
    </p:spTree>
    <p:extLst>
      <p:ext uri="{BB962C8B-B14F-4D97-AF65-F5344CB8AC3E}">
        <p14:creationId xmlns="" xmlns:p14="http://schemas.microsoft.com/office/powerpoint/2010/main" val="1198149047"/>
      </p:ext>
    </p:extLst>
  </p:cSld>
  <p:clrMapOvr>
    <a:masterClrMapping/>
  </p:clrMapOvr>
  <p:extLst>
    <p:ext uri="{DCECCB84-F9BA-43D5-87BE-67443E8EF086}">
      <p15:sldGuideLst xmlns="" xmlns:p15="http://schemas.microsoft.com/office/powerpoint/2012/main">
        <p15:guide id="1" pos="4224">
          <p15:clr>
            <a:srgbClr val="547EBF"/>
          </p15:clr>
        </p15:guide>
        <p15:guide id="2" orient="horz" pos="2448">
          <p15:clr>
            <a:srgbClr val="FBAE40"/>
          </p15:clr>
        </p15:guide>
        <p15:guide id="3" pos="2112">
          <p15:clr>
            <a:srgbClr val="547EBF"/>
          </p15:clr>
        </p15:guide>
        <p15:guide id="4" orient="horz" pos="4608">
          <p15:clr>
            <a:srgbClr val="FBAE40"/>
          </p15:clr>
        </p15:guide>
        <p15:guide id="5" orient="horz" pos="288">
          <p15:clr>
            <a:srgbClr val="FBAE40"/>
          </p15:clr>
        </p15:guide>
        <p15:guide id="6" pos="4509">
          <p15:clr>
            <a:srgbClr val="FBAE40"/>
          </p15:clr>
        </p15:guide>
        <p15:guide id="7" pos="6044">
          <p15:clr>
            <a:srgbClr val="FBAE40"/>
          </p15:clr>
        </p15:guide>
        <p15:guide id="8" pos="3168">
          <p15:clr>
            <a:srgbClr val="FBAE40"/>
          </p15:clr>
        </p15:guide>
        <p15:guide id="9" pos="2400">
          <p15:clr>
            <a:srgbClr val="FBAE40"/>
          </p15:clr>
        </p15:guide>
        <p15:guide id="10" pos="1824">
          <p15:clr>
            <a:srgbClr val="FBAE40"/>
          </p15:clr>
        </p15:guide>
        <p15:guide id="11" pos="288">
          <p15:clr>
            <a:srgbClr val="FBAE40"/>
          </p15:clr>
        </p15:guide>
        <p15:guide id="12" pos="3936">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1515" y="413809"/>
            <a:ext cx="8675370" cy="1502305"/>
          </a:xfrm>
          <a:prstGeom prst="rect">
            <a:avLst/>
          </a:prstGeom>
        </p:spPr>
        <p:txBody>
          <a:bodyPr vert="horz" lIns="0" tIns="0" rIns="0" bIns="0" rtlCol="0" anchor="ctr">
            <a:normAutofit/>
          </a:bodyPr>
          <a:lstStyle/>
          <a:p>
            <a:r>
              <a:rPr lang="en-US"/>
              <a:t>Click to edit Master title style</a:t>
            </a:r>
          </a:p>
        </p:txBody>
      </p:sp>
      <p:sp>
        <p:nvSpPr>
          <p:cNvPr id="3" name="Text Placeholder 2"/>
          <p:cNvSpPr>
            <a:spLocks noGrp="1"/>
          </p:cNvSpPr>
          <p:nvPr>
            <p:ph type="body" idx="1"/>
          </p:nvPr>
        </p:nvSpPr>
        <p:spPr>
          <a:xfrm>
            <a:off x="691515" y="2069042"/>
            <a:ext cx="8675370" cy="4931516"/>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91515" y="7203864"/>
            <a:ext cx="2703195" cy="413808"/>
          </a:xfrm>
          <a:prstGeom prst="rect">
            <a:avLst/>
          </a:prstGeom>
        </p:spPr>
        <p:txBody>
          <a:bodyPr vert="horz" lIns="91440" tIns="45720" rIns="91440" bIns="45720" rtlCol="0" anchor="ctr"/>
          <a:lstStyle>
            <a:lvl1pPr algn="l">
              <a:defRPr sz="990">
                <a:solidFill>
                  <a:schemeClr val="tx1">
                    <a:tint val="75000"/>
                  </a:schemeClr>
                </a:solidFill>
              </a:defRPr>
            </a:lvl1pPr>
          </a:lstStyle>
          <a:p>
            <a:fld id="{5F272CD0-8AE2-403D-BC5A-E9768D13DA7F}" type="datetimeFigureOut">
              <a:rPr lang="en-US" smtClean="0"/>
              <a:pPr/>
              <a:t>5/27/2021</a:t>
            </a:fld>
            <a:endParaRPr lang="en-US"/>
          </a:p>
        </p:txBody>
      </p:sp>
      <p:sp>
        <p:nvSpPr>
          <p:cNvPr id="5" name="Footer Placeholder 4"/>
          <p:cNvSpPr>
            <a:spLocks noGrp="1"/>
          </p:cNvSpPr>
          <p:nvPr>
            <p:ph type="ftr" sz="quarter" idx="3"/>
          </p:nvPr>
        </p:nvSpPr>
        <p:spPr>
          <a:xfrm>
            <a:off x="3834765" y="7203864"/>
            <a:ext cx="2388870" cy="413808"/>
          </a:xfrm>
          <a:prstGeom prst="rect">
            <a:avLst/>
          </a:prstGeom>
        </p:spPr>
        <p:txBody>
          <a:bodyPr vert="horz" lIns="91440" tIns="45720" rIns="91440" bIns="45720" rtlCol="0" anchor="ctr"/>
          <a:lstStyle>
            <a:lvl1pPr algn="ctr">
              <a:defRPr sz="99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663690" y="7203864"/>
            <a:ext cx="2703195" cy="413808"/>
          </a:xfrm>
          <a:prstGeom prst="rect">
            <a:avLst/>
          </a:prstGeom>
        </p:spPr>
        <p:txBody>
          <a:bodyPr vert="horz" lIns="91440" tIns="45720" rIns="91440" bIns="45720" rtlCol="0" anchor="ctr"/>
          <a:lstStyle>
            <a:lvl1pPr algn="r">
              <a:defRPr sz="990">
                <a:solidFill>
                  <a:schemeClr val="tx1">
                    <a:tint val="75000"/>
                  </a:schemeClr>
                </a:solidFill>
              </a:defRPr>
            </a:lvl1pPr>
          </a:lstStyle>
          <a:p>
            <a:fld id="{A2D45621-FB72-491B-A41E-B21F020BD976}" type="slidenum">
              <a:rPr lang="en-US" smtClean="0"/>
              <a:pPr/>
              <a:t>‹#›</a:t>
            </a:fld>
            <a:endParaRPr lang="en-US"/>
          </a:p>
        </p:txBody>
      </p:sp>
    </p:spTree>
    <p:extLst>
      <p:ext uri="{BB962C8B-B14F-4D97-AF65-F5344CB8AC3E}">
        <p14:creationId xmlns="" xmlns:p14="http://schemas.microsoft.com/office/powerpoint/2010/main" val="4261577845"/>
      </p:ext>
    </p:extLst>
  </p:cSld>
  <p:clrMap bg1="lt1" tx1="dk1" bg2="lt2" tx2="dk2" accent1="accent1" accent2="accent2" accent3="accent3" accent4="accent4" accent5="accent5" accent6="accent6" hlink="hlink" folHlink="folHlink"/>
  <p:sldLayoutIdLst>
    <p:sldLayoutId id="2147483660" r:id="rId1"/>
    <p:sldLayoutId id="2147483661" r:id="rId2"/>
  </p:sldLayoutIdLst>
  <p:txStyles>
    <p:titleStyle>
      <a:lvl1pPr algn="l" defTabSz="754380" rtl="0" eaLnBrk="1" latinLnBrk="0" hangingPunct="1">
        <a:spcBef>
          <a:spcPct val="0"/>
        </a:spcBef>
        <a:buNone/>
        <a:defRPr sz="3630" kern="1200">
          <a:solidFill>
            <a:schemeClr val="tx1"/>
          </a:solidFill>
          <a:latin typeface="+mj-lt"/>
          <a:ea typeface="+mj-ea"/>
          <a:cs typeface="+mj-cs"/>
        </a:defRPr>
      </a:lvl1pPr>
    </p:titleStyle>
    <p:bodyStyle>
      <a:lvl1pPr marL="188595" indent="-188595" algn="l" defTabSz="754380" rtl="0" eaLnBrk="1" latinLnBrk="0" hangingPunct="1">
        <a:lnSpc>
          <a:spcPct val="90000"/>
        </a:lnSpc>
        <a:spcBef>
          <a:spcPct val="30000"/>
        </a:spcBef>
        <a:buFont typeface="Arial" panose="020B0604020202020204" pitchFamily="34" charset="0"/>
        <a:buChar char="•"/>
        <a:defRPr sz="2310" kern="1200">
          <a:solidFill>
            <a:schemeClr val="tx1"/>
          </a:solidFill>
          <a:latin typeface="+mn-lt"/>
          <a:ea typeface="+mn-ea"/>
          <a:cs typeface="+mn-cs"/>
        </a:defRPr>
      </a:lvl1pPr>
      <a:lvl2pPr marL="565785" indent="-188595" algn="l" defTabSz="754380" rtl="0" eaLnBrk="1" latinLnBrk="0" hangingPunct="1">
        <a:lnSpc>
          <a:spcPct val="90000"/>
        </a:lnSpc>
        <a:spcBef>
          <a:spcPct val="30000"/>
        </a:spcBef>
        <a:buFont typeface="Arial" panose="020B0604020202020204" pitchFamily="34" charset="0"/>
        <a:buChar char="•"/>
        <a:defRPr sz="1980" kern="1200">
          <a:solidFill>
            <a:schemeClr val="tx1"/>
          </a:solidFill>
          <a:latin typeface="+mn-lt"/>
          <a:ea typeface="+mn-ea"/>
          <a:cs typeface="+mn-cs"/>
        </a:defRPr>
      </a:lvl2pPr>
      <a:lvl3pPr marL="942975" indent="-188595" algn="l" defTabSz="754380" rtl="0" eaLnBrk="1" latinLnBrk="0" hangingPunct="1">
        <a:lnSpc>
          <a:spcPct val="90000"/>
        </a:lnSpc>
        <a:spcBef>
          <a:spcPct val="30000"/>
        </a:spcBef>
        <a:buFont typeface="Arial" panose="020B0604020202020204" pitchFamily="34" charset="0"/>
        <a:buChar char="•"/>
        <a:defRPr sz="1650" kern="1200">
          <a:solidFill>
            <a:schemeClr val="tx1"/>
          </a:solidFill>
          <a:latin typeface="+mn-lt"/>
          <a:ea typeface="+mn-ea"/>
          <a:cs typeface="+mn-cs"/>
        </a:defRPr>
      </a:lvl3pPr>
      <a:lvl4pPr marL="1320165" indent="-188595" algn="l" defTabSz="754380" rtl="0" eaLnBrk="1" latinLnBrk="0" hangingPunct="1">
        <a:lnSpc>
          <a:spcPct val="90000"/>
        </a:lnSpc>
        <a:spcBef>
          <a:spcPct val="30000"/>
        </a:spcBef>
        <a:buFont typeface="Arial" panose="020B0604020202020204" pitchFamily="34" charset="0"/>
        <a:buChar char="•"/>
        <a:defRPr sz="1485" kern="1200">
          <a:solidFill>
            <a:schemeClr val="tx1"/>
          </a:solidFill>
          <a:latin typeface="+mn-lt"/>
          <a:ea typeface="+mn-ea"/>
          <a:cs typeface="+mn-cs"/>
        </a:defRPr>
      </a:lvl4pPr>
      <a:lvl5pPr marL="1697355" indent="-188595" algn="l" defTabSz="754380" rtl="0" eaLnBrk="1" latinLnBrk="0" hangingPunct="1">
        <a:lnSpc>
          <a:spcPct val="90000"/>
        </a:lnSpc>
        <a:spcBef>
          <a:spcPct val="30000"/>
        </a:spcBef>
        <a:buFont typeface="Arial" panose="020B0604020202020204" pitchFamily="34" charset="0"/>
        <a:buChar char="•"/>
        <a:defRPr sz="1485" kern="1200">
          <a:solidFill>
            <a:schemeClr val="tx1"/>
          </a:solidFill>
          <a:latin typeface="+mn-lt"/>
          <a:ea typeface="+mn-ea"/>
          <a:cs typeface="+mn-cs"/>
        </a:defRPr>
      </a:lvl5pPr>
      <a:lvl6pPr marL="2074545" indent="-188595" algn="l" defTabSz="754380" rtl="0" eaLnBrk="1" latinLnBrk="0" hangingPunct="1">
        <a:lnSpc>
          <a:spcPct val="90000"/>
        </a:lnSpc>
        <a:spcBef>
          <a:spcPct val="30000"/>
        </a:spcBef>
        <a:buFont typeface="Arial" panose="020B0604020202020204" pitchFamily="34" charset="0"/>
        <a:buChar char="•"/>
        <a:defRPr sz="1485" kern="1200">
          <a:solidFill>
            <a:schemeClr val="tx1"/>
          </a:solidFill>
          <a:latin typeface="+mn-lt"/>
          <a:ea typeface="+mn-ea"/>
          <a:cs typeface="+mn-cs"/>
        </a:defRPr>
      </a:lvl6pPr>
      <a:lvl7pPr marL="2451735" indent="-188595" algn="l" defTabSz="754380" rtl="0" eaLnBrk="1" latinLnBrk="0" hangingPunct="1">
        <a:lnSpc>
          <a:spcPct val="90000"/>
        </a:lnSpc>
        <a:spcBef>
          <a:spcPct val="30000"/>
        </a:spcBef>
        <a:buFont typeface="Arial" panose="020B0604020202020204" pitchFamily="34" charset="0"/>
        <a:buChar char="•"/>
        <a:defRPr sz="1485" kern="1200">
          <a:solidFill>
            <a:schemeClr val="tx1"/>
          </a:solidFill>
          <a:latin typeface="+mn-lt"/>
          <a:ea typeface="+mn-ea"/>
          <a:cs typeface="+mn-cs"/>
        </a:defRPr>
      </a:lvl7pPr>
      <a:lvl8pPr marL="2828925" indent="-188595" algn="l" defTabSz="754380" rtl="0" eaLnBrk="1" latinLnBrk="0" hangingPunct="1">
        <a:lnSpc>
          <a:spcPct val="90000"/>
        </a:lnSpc>
        <a:spcBef>
          <a:spcPct val="30000"/>
        </a:spcBef>
        <a:buFont typeface="Arial" panose="020B0604020202020204" pitchFamily="34" charset="0"/>
        <a:buChar char="•"/>
        <a:defRPr sz="1485" kern="1200">
          <a:solidFill>
            <a:schemeClr val="tx1"/>
          </a:solidFill>
          <a:latin typeface="+mn-lt"/>
          <a:ea typeface="+mn-ea"/>
          <a:cs typeface="+mn-cs"/>
        </a:defRPr>
      </a:lvl8pPr>
      <a:lvl9pPr marL="3206115" indent="-188595" algn="l" defTabSz="754380" rtl="0" eaLnBrk="1" latinLnBrk="0" hangingPunct="1">
        <a:lnSpc>
          <a:spcPct val="90000"/>
        </a:lnSpc>
        <a:spcBef>
          <a:spcPct val="30000"/>
        </a:spcBef>
        <a:buFont typeface="Arial" panose="020B0604020202020204" pitchFamily="34" charset="0"/>
        <a:buChar char="•"/>
        <a:defRPr sz="1485" kern="1200">
          <a:solidFill>
            <a:schemeClr val="tx1"/>
          </a:solidFill>
          <a:latin typeface="+mn-lt"/>
          <a:ea typeface="+mn-ea"/>
          <a:cs typeface="+mn-cs"/>
        </a:defRPr>
      </a:lvl9pPr>
    </p:bodyStyle>
    <p:otherStyle>
      <a:defPPr>
        <a:defRPr lang="en-US"/>
      </a:defPPr>
      <a:lvl1pPr marL="0" algn="l" defTabSz="754380" rtl="0" eaLnBrk="1" latinLnBrk="0" hangingPunct="1">
        <a:defRPr sz="1485" kern="1200">
          <a:solidFill>
            <a:schemeClr val="tx1"/>
          </a:solidFill>
          <a:latin typeface="+mn-lt"/>
          <a:ea typeface="+mn-ea"/>
          <a:cs typeface="+mn-cs"/>
        </a:defRPr>
      </a:lvl1pPr>
      <a:lvl2pPr marL="377190" algn="l" defTabSz="754380" rtl="0" eaLnBrk="1" latinLnBrk="0" hangingPunct="1">
        <a:defRPr sz="1485" kern="1200">
          <a:solidFill>
            <a:schemeClr val="tx1"/>
          </a:solidFill>
          <a:latin typeface="+mn-lt"/>
          <a:ea typeface="+mn-ea"/>
          <a:cs typeface="+mn-cs"/>
        </a:defRPr>
      </a:lvl2pPr>
      <a:lvl3pPr marL="754380" algn="l" defTabSz="754380" rtl="0" eaLnBrk="1" latinLnBrk="0" hangingPunct="1">
        <a:defRPr sz="1485" kern="1200">
          <a:solidFill>
            <a:schemeClr val="tx1"/>
          </a:solidFill>
          <a:latin typeface="+mn-lt"/>
          <a:ea typeface="+mn-ea"/>
          <a:cs typeface="+mn-cs"/>
        </a:defRPr>
      </a:lvl3pPr>
      <a:lvl4pPr marL="1131570" algn="l" defTabSz="754380" rtl="0" eaLnBrk="1" latinLnBrk="0" hangingPunct="1">
        <a:defRPr sz="1485" kern="1200">
          <a:solidFill>
            <a:schemeClr val="tx1"/>
          </a:solidFill>
          <a:latin typeface="+mn-lt"/>
          <a:ea typeface="+mn-ea"/>
          <a:cs typeface="+mn-cs"/>
        </a:defRPr>
      </a:lvl4pPr>
      <a:lvl5pPr marL="1508760" algn="l" defTabSz="754380" rtl="0" eaLnBrk="1" latinLnBrk="0" hangingPunct="1">
        <a:defRPr sz="1485" kern="1200">
          <a:solidFill>
            <a:schemeClr val="tx1"/>
          </a:solidFill>
          <a:latin typeface="+mn-lt"/>
          <a:ea typeface="+mn-ea"/>
          <a:cs typeface="+mn-cs"/>
        </a:defRPr>
      </a:lvl5pPr>
      <a:lvl6pPr marL="1885950" algn="l" defTabSz="754380" rtl="0" eaLnBrk="1" latinLnBrk="0" hangingPunct="1">
        <a:defRPr sz="1485" kern="1200">
          <a:solidFill>
            <a:schemeClr val="tx1"/>
          </a:solidFill>
          <a:latin typeface="+mn-lt"/>
          <a:ea typeface="+mn-ea"/>
          <a:cs typeface="+mn-cs"/>
        </a:defRPr>
      </a:lvl6pPr>
      <a:lvl7pPr marL="2263140" algn="l" defTabSz="754380" rtl="0" eaLnBrk="1" latinLnBrk="0" hangingPunct="1">
        <a:defRPr sz="1485" kern="1200">
          <a:solidFill>
            <a:schemeClr val="tx1"/>
          </a:solidFill>
          <a:latin typeface="+mn-lt"/>
          <a:ea typeface="+mn-ea"/>
          <a:cs typeface="+mn-cs"/>
        </a:defRPr>
      </a:lvl7pPr>
      <a:lvl8pPr marL="2640330" algn="l" defTabSz="754380" rtl="0" eaLnBrk="1" latinLnBrk="0" hangingPunct="1">
        <a:defRPr sz="1485" kern="1200">
          <a:solidFill>
            <a:schemeClr val="tx1"/>
          </a:solidFill>
          <a:latin typeface="+mn-lt"/>
          <a:ea typeface="+mn-ea"/>
          <a:cs typeface="+mn-cs"/>
        </a:defRPr>
      </a:lvl8pPr>
      <a:lvl9pPr marL="3017520" algn="l" defTabSz="754380" rtl="0" eaLnBrk="1" latinLnBrk="0" hangingPunct="1">
        <a:defRPr sz="1485"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2448" userDrawn="1">
          <p15:clr>
            <a:srgbClr val="F26B43"/>
          </p15:clr>
        </p15:guide>
        <p15:guide id="2" pos="316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png"/><Relationship Id="rId7" Type="http://schemas.openxmlformats.org/officeDocument/2006/relationships/image" Target="../media/image13.jpe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3"/>
          <p:cNvSpPr>
            <a:spLocks noGrp="1"/>
          </p:cNvSpPr>
          <p:nvPr>
            <p:ph type="body" sz="quarter" idx="15"/>
          </p:nvPr>
        </p:nvSpPr>
        <p:spPr>
          <a:xfrm>
            <a:off x="533400" y="228600"/>
            <a:ext cx="2438400" cy="304800"/>
          </a:xfrm>
        </p:spPr>
        <p:txBody>
          <a:bodyPr/>
          <a:lstStyle/>
          <a:p>
            <a:pPr algn="ctr"/>
            <a:r>
              <a:rPr lang="en-US" sz="1600" b="1" i="0" dirty="0"/>
              <a:t> </a:t>
            </a:r>
            <a:r>
              <a:rPr lang="en-US" sz="1600" b="1" i="0" dirty="0" smtClean="0">
                <a:solidFill>
                  <a:schemeClr val="accent2"/>
                </a:solidFill>
              </a:rPr>
              <a:t>MERENI  1475-201</a:t>
            </a:r>
            <a:r>
              <a:rPr lang="ro-RO" sz="1600" b="1" i="0" dirty="0" smtClean="0">
                <a:solidFill>
                  <a:schemeClr val="accent2"/>
                </a:solidFill>
              </a:rPr>
              <a:t>9</a:t>
            </a:r>
            <a:endParaRPr lang="en-US" sz="1600" b="1" i="0" dirty="0"/>
          </a:p>
        </p:txBody>
      </p:sp>
      <p:sp>
        <p:nvSpPr>
          <p:cNvPr id="18" name="Title 17"/>
          <p:cNvSpPr>
            <a:spLocks noGrp="1"/>
          </p:cNvSpPr>
          <p:nvPr>
            <p:ph type="title"/>
          </p:nvPr>
        </p:nvSpPr>
        <p:spPr>
          <a:xfrm flipV="1">
            <a:off x="7086600" y="2895600"/>
            <a:ext cx="2657475" cy="1295400"/>
          </a:xfrm>
        </p:spPr>
        <p:txBody>
          <a:bodyPr>
            <a:normAutofit/>
          </a:bodyPr>
          <a:lstStyle/>
          <a:p>
            <a:pPr algn="ctr"/>
            <a:r>
              <a:rPr lang="ro-RO" sz="2000" dirty="0"/>
              <a:t/>
            </a:r>
            <a:br>
              <a:rPr lang="ro-RO" sz="2000" dirty="0"/>
            </a:br>
            <a:endParaRPr lang="en-US" sz="1800" dirty="0">
              <a:solidFill>
                <a:schemeClr val="accent5">
                  <a:lumMod val="75000"/>
                </a:schemeClr>
              </a:solidFill>
            </a:endParaRPr>
          </a:p>
        </p:txBody>
      </p:sp>
      <p:sp>
        <p:nvSpPr>
          <p:cNvPr id="32" name="Text Placeholder 31"/>
          <p:cNvSpPr>
            <a:spLocks noGrp="1"/>
          </p:cNvSpPr>
          <p:nvPr>
            <p:ph type="body" sz="quarter" idx="23"/>
          </p:nvPr>
        </p:nvSpPr>
        <p:spPr>
          <a:xfrm>
            <a:off x="7239000" y="4572001"/>
            <a:ext cx="2286000" cy="2514600"/>
          </a:xfrm>
        </p:spPr>
        <p:txBody>
          <a:bodyPr/>
          <a:lstStyle/>
          <a:p>
            <a:r>
              <a:rPr lang="ro-RO" sz="1400" b="1" dirty="0"/>
              <a:t>O zi trăită fără impresii,</a:t>
            </a:r>
          </a:p>
          <a:p>
            <a:r>
              <a:rPr lang="ro-RO" sz="1400" b="1" dirty="0"/>
              <a:t>      E o zi trăită în zadar…</a:t>
            </a:r>
          </a:p>
          <a:p>
            <a:r>
              <a:rPr lang="ro-RO" sz="1400" b="1" dirty="0"/>
              <a:t>                        Oriunde ai fi,</a:t>
            </a:r>
          </a:p>
          <a:p>
            <a:r>
              <a:rPr lang="ro-RO" sz="1400" b="1" dirty="0"/>
              <a:t>             Deschide larg ochii-</a:t>
            </a:r>
          </a:p>
          <a:p>
            <a:r>
              <a:rPr lang="ro-RO" sz="1400" b="1" dirty="0"/>
              <a:t>          Un eveniment,</a:t>
            </a:r>
          </a:p>
          <a:p>
            <a:r>
              <a:rPr lang="ro-RO" sz="1400" b="1" dirty="0"/>
              <a:t>      O nuanță,</a:t>
            </a:r>
          </a:p>
          <a:p>
            <a:r>
              <a:rPr lang="ro-RO" sz="1400" b="1" dirty="0"/>
              <a:t>   O vibrație.</a:t>
            </a:r>
          </a:p>
          <a:p>
            <a:r>
              <a:rPr lang="ro-RO" sz="1400" b="1" dirty="0"/>
              <a:t>  O culoare nu se mai repetă.</a:t>
            </a:r>
          </a:p>
          <a:p>
            <a:r>
              <a:rPr lang="ro-RO" sz="1400" b="1" dirty="0"/>
              <a:t>Acumulează, fii cutezător.</a:t>
            </a:r>
          </a:p>
          <a:p>
            <a:r>
              <a:rPr lang="ro-RO" sz="1400" b="1" dirty="0"/>
              <a:t>Sensul vieții este</a:t>
            </a:r>
          </a:p>
          <a:p>
            <a:r>
              <a:rPr lang="ro-RO" sz="1400" b="1" dirty="0"/>
              <a:t>                   ASCENSIUNE.</a:t>
            </a:r>
          </a:p>
          <a:p>
            <a:pPr algn="r"/>
            <a:r>
              <a:rPr lang="ro-RO" b="1" dirty="0"/>
              <a:t>Emil Nicula</a:t>
            </a:r>
          </a:p>
          <a:p>
            <a:endParaRPr lang="en-US" dirty="0"/>
          </a:p>
        </p:txBody>
      </p:sp>
      <p:sp>
        <p:nvSpPr>
          <p:cNvPr id="5" name="TextBox 4"/>
          <p:cNvSpPr txBox="1"/>
          <p:nvPr/>
        </p:nvSpPr>
        <p:spPr>
          <a:xfrm>
            <a:off x="7010400" y="358774"/>
            <a:ext cx="2819400" cy="738664"/>
          </a:xfrm>
          <a:prstGeom prst="rect">
            <a:avLst/>
          </a:prstGeom>
          <a:noFill/>
        </p:spPr>
        <p:txBody>
          <a:bodyPr wrap="square" rtlCol="0">
            <a:spAutoFit/>
          </a:bodyPr>
          <a:lstStyle/>
          <a:p>
            <a:pPr algn="ctr"/>
            <a:r>
              <a:rPr lang="ro-RO" sz="1400" b="1" i="1" dirty="0">
                <a:solidFill>
                  <a:srgbClr val="002060"/>
                </a:solidFill>
              </a:rPr>
              <a:t>LICEUL TEORETC „EMIL NICULA” Mereni,  Anenii Noi</a:t>
            </a:r>
          </a:p>
          <a:p>
            <a:pPr algn="ctr"/>
            <a:endParaRPr lang="en-US" sz="1400" b="1" i="1" dirty="0">
              <a:solidFill>
                <a:srgbClr val="002060"/>
              </a:solidFill>
            </a:endParaRPr>
          </a:p>
        </p:txBody>
      </p:sp>
      <p:graphicFrame>
        <p:nvGraphicFramePr>
          <p:cNvPr id="7" name="Table 6"/>
          <p:cNvGraphicFramePr>
            <a:graphicFrameLocks noGrp="1"/>
          </p:cNvGraphicFramePr>
          <p:nvPr>
            <p:extLst>
              <p:ext uri="{D42A27DB-BD31-4B8C-83A1-F6EECF244321}">
                <p14:modId xmlns="" xmlns:p14="http://schemas.microsoft.com/office/powerpoint/2010/main" val="3234838297"/>
              </p:ext>
            </p:extLst>
          </p:nvPr>
        </p:nvGraphicFramePr>
        <p:xfrm>
          <a:off x="2971800" y="397179"/>
          <a:ext cx="3886201" cy="2193621"/>
        </p:xfrm>
        <a:graphic>
          <a:graphicData uri="http://schemas.openxmlformats.org/drawingml/2006/table">
            <a:tbl>
              <a:tblPr/>
              <a:tblGrid>
                <a:gridCol w="3886201">
                  <a:extLst>
                    <a:ext uri="{9D8B030D-6E8A-4147-A177-3AD203B41FA5}">
                      <a16:colId xmlns="" xmlns:a16="http://schemas.microsoft.com/office/drawing/2014/main" val="20000"/>
                    </a:ext>
                  </a:extLst>
                </a:gridCol>
              </a:tblGrid>
              <a:tr h="731207">
                <a:tc>
                  <a:txBody>
                    <a:bodyPr/>
                    <a:lstStyle/>
                    <a:p>
                      <a:pPr marR="0" indent="0" algn="ctr" rtl="0">
                        <a:lnSpc>
                          <a:spcPct val="77000"/>
                        </a:lnSpc>
                        <a:spcBef>
                          <a:spcPts val="0"/>
                        </a:spcBef>
                        <a:spcAft>
                          <a:spcPts val="100"/>
                        </a:spcAft>
                      </a:pPr>
                      <a:endParaRPr lang="en-US" sz="2000" kern="1400" dirty="0">
                        <a:ln>
                          <a:noFill/>
                        </a:ln>
                        <a:solidFill>
                          <a:schemeClr val="accent4">
                            <a:lumMod val="50000"/>
                          </a:schemeClr>
                        </a:solidFill>
                        <a:effectLst/>
                        <a:latin typeface="Century Gothic" panose="020B0502020202020204" pitchFamily="34" charset="0"/>
                      </a:endParaRPr>
                    </a:p>
                  </a:txBody>
                  <a:tcPr marL="237744" marR="448056" marT="0" marB="0" anchor="b">
                    <a:lnL>
                      <a:noFill/>
                    </a:lnL>
                    <a:lnR>
                      <a:noFill/>
                    </a:lnR>
                    <a:lnT>
                      <a:noFill/>
                    </a:lnT>
                    <a:lnB>
                      <a:noFill/>
                    </a:lnB>
                  </a:tcPr>
                </a:tc>
                <a:extLst>
                  <a:ext uri="{0D108BD9-81ED-4DB2-BD59-A6C34878D82A}">
                    <a16:rowId xmlns="" xmlns:a16="http://schemas.microsoft.com/office/drawing/2014/main" val="10000"/>
                  </a:ext>
                </a:extLst>
              </a:tr>
              <a:tr h="731207">
                <a:tc>
                  <a:txBody>
                    <a:bodyPr/>
                    <a:lstStyle/>
                    <a:p>
                      <a:pPr marR="0" indent="0" algn="ctr" rtl="0">
                        <a:lnSpc>
                          <a:spcPct val="93000"/>
                        </a:lnSpc>
                        <a:spcBef>
                          <a:spcPts val="0"/>
                        </a:spcBef>
                        <a:spcAft>
                          <a:spcPts val="100"/>
                        </a:spcAft>
                      </a:pPr>
                      <a:endParaRPr lang="en-US" sz="2000" kern="1400" dirty="0">
                        <a:ln>
                          <a:noFill/>
                        </a:ln>
                        <a:solidFill>
                          <a:schemeClr val="accent4">
                            <a:lumMod val="50000"/>
                          </a:schemeClr>
                        </a:solidFill>
                        <a:effectLst/>
                        <a:latin typeface="Century Gothic" panose="020B0502020202020204" pitchFamily="34" charset="0"/>
                      </a:endParaRPr>
                    </a:p>
                  </a:txBody>
                  <a:tcPr marL="384048" marR="448056" marT="0" marB="0" anchor="b">
                    <a:lnL>
                      <a:noFill/>
                    </a:lnL>
                    <a:lnR>
                      <a:noFill/>
                    </a:lnR>
                    <a:lnT>
                      <a:noFill/>
                    </a:lnT>
                    <a:lnB>
                      <a:noFill/>
                    </a:lnB>
                  </a:tcPr>
                </a:tc>
                <a:extLst>
                  <a:ext uri="{0D108BD9-81ED-4DB2-BD59-A6C34878D82A}">
                    <a16:rowId xmlns="" xmlns:a16="http://schemas.microsoft.com/office/drawing/2014/main" val="10001"/>
                  </a:ext>
                </a:extLst>
              </a:tr>
              <a:tr h="731207">
                <a:tc>
                  <a:txBody>
                    <a:bodyPr/>
                    <a:lstStyle/>
                    <a:p>
                      <a:pPr marR="0" indent="0" algn="ctr" rtl="0">
                        <a:lnSpc>
                          <a:spcPct val="67000"/>
                        </a:lnSpc>
                        <a:spcBef>
                          <a:spcPts val="0"/>
                        </a:spcBef>
                        <a:spcAft>
                          <a:spcPts val="100"/>
                        </a:spcAft>
                      </a:pPr>
                      <a:endParaRPr lang="en-US" sz="2000" kern="1400" dirty="0">
                        <a:ln>
                          <a:noFill/>
                        </a:ln>
                        <a:solidFill>
                          <a:schemeClr val="accent4">
                            <a:lumMod val="50000"/>
                          </a:schemeClr>
                        </a:solidFill>
                        <a:effectLst/>
                        <a:latin typeface="Century Gothic" panose="020B0502020202020204" pitchFamily="34" charset="0"/>
                      </a:endParaRPr>
                    </a:p>
                  </a:txBody>
                  <a:tcPr marL="237744" marR="448056" marT="182880" marB="0" anchor="b">
                    <a:lnL>
                      <a:noFill/>
                    </a:lnL>
                    <a:lnR>
                      <a:noFill/>
                    </a:lnR>
                    <a:lnT>
                      <a:noFill/>
                    </a:lnT>
                    <a:lnB>
                      <a:noFill/>
                    </a:lnB>
                  </a:tcPr>
                </a:tc>
                <a:extLst>
                  <a:ext uri="{0D108BD9-81ED-4DB2-BD59-A6C34878D82A}">
                    <a16:rowId xmlns="" xmlns:a16="http://schemas.microsoft.com/office/drawing/2014/main" val="10002"/>
                  </a:ext>
                </a:extLst>
              </a:tr>
            </a:tbl>
          </a:graphicData>
        </a:graphic>
      </p:graphicFrame>
      <p:sp>
        <p:nvSpPr>
          <p:cNvPr id="8" name="Control 3"/>
          <p:cNvSpPr>
            <a:spLocks noChangeArrowheads="1" noChangeShapeType="1"/>
          </p:cNvSpPr>
          <p:nvPr/>
        </p:nvSpPr>
        <p:spPr bwMode="auto">
          <a:xfrm>
            <a:off x="2133601" y="4371311"/>
            <a:ext cx="3886200" cy="2334290"/>
          </a:xfrm>
          <a:prstGeom prst="rect">
            <a:avLst/>
          </a:prstGeom>
          <a:noFill/>
          <a:ln>
            <a:noFill/>
          </a:ln>
          <a:effectLst/>
          <a:extLst>
            <a:ext uri="{91240B29-F687-4F45-9708-019B960494DF}">
              <a14:hiddenLine xmlns="" xmlns:a14="http://schemas.microsoft.com/office/drawing/2010/main" w="9525" algn="in">
                <a:noFill/>
                <a:miter lim="800000"/>
                <a:headEnd/>
                <a:tailEnd/>
              </a14:hiddenLine>
            </a:ext>
            <a:ext uri="{AF507438-7753-43E0-B8FC-AC1667EBCBE1}">
              <a14:hiddenEffects xmlns="" xmlns:a14="http://schemas.microsoft.com/office/drawing/2010/main">
                <a:effectLst>
                  <a:outerShdw dist="35921" dir="2700000" algn="ctr" rotWithShape="0">
                    <a:srgbClr val="FFE36F"/>
                  </a:outerShdw>
                </a:effectLst>
              </a14:hiddenEffects>
            </a:ext>
          </a:extLst>
        </p:spPr>
        <p:txBody>
          <a:bodyPr vert="horz" wrap="square" lIns="0" tIns="0" rIns="0" bIns="0" numCol="1" anchor="t" anchorCtr="0" compatLnSpc="1">
            <a:prstTxWarp prst="textNoShape">
              <a:avLst/>
            </a:prstTxWarp>
          </a:bodyPr>
          <a:lstStyle/>
          <a:p>
            <a:endParaRPr lang="en-US"/>
          </a:p>
        </p:txBody>
      </p:sp>
      <p:pic>
        <p:nvPicPr>
          <p:cNvPr id="11" name="Picture 10"/>
          <p:cNvPicPr>
            <a:picLocks noChangeAspect="1"/>
          </p:cNvPicPr>
          <p:nvPr/>
        </p:nvPicPr>
        <p:blipFill>
          <a:blip r:embed="rId2" cstate="print"/>
          <a:stretch>
            <a:fillRect/>
          </a:stretch>
        </p:blipFill>
        <p:spPr>
          <a:xfrm>
            <a:off x="3581399" y="4638766"/>
            <a:ext cx="3523695" cy="933267"/>
          </a:xfrm>
          <a:prstGeom prst="rect">
            <a:avLst/>
          </a:prstGeom>
        </p:spPr>
      </p:pic>
      <p:pic>
        <p:nvPicPr>
          <p:cNvPr id="4" name="Picture 2" descr="C:\Users\caragi\Dropbox\secretara\2016-2017\Prezentare 2016\200px-Scoalamereni.jpg"/>
          <p:cNvPicPr>
            <a:picLocks noChangeAspect="1" noChangeArrowheads="1"/>
          </p:cNvPicPr>
          <p:nvPr/>
        </p:nvPicPr>
        <p:blipFill>
          <a:blip r:embed="rId3" cstate="print"/>
          <a:srcRect b="42105"/>
          <a:stretch>
            <a:fillRect/>
          </a:stretch>
        </p:blipFill>
        <p:spPr bwMode="auto">
          <a:xfrm>
            <a:off x="7010400" y="1143000"/>
            <a:ext cx="2819400" cy="1676400"/>
          </a:xfrm>
          <a:prstGeom prst="rect">
            <a:avLst/>
          </a:prstGeom>
          <a:noFill/>
        </p:spPr>
      </p:pic>
      <p:pic>
        <p:nvPicPr>
          <p:cNvPr id="1026" name="Picture 2" descr="https://scontent-waw1-1.xx.fbcdn.net/v/t34.0-12/15139505_1530314070331616_723558752_n.jpg?oh=a4fe87ac81bfdc1e0164d8284334cc36&amp;oe=58375EF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628745" y="0"/>
            <a:ext cx="3429001" cy="7924799"/>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Rectangle 12"/>
          <p:cNvSpPr/>
          <p:nvPr/>
        </p:nvSpPr>
        <p:spPr>
          <a:xfrm>
            <a:off x="3886200" y="1143000"/>
            <a:ext cx="2990294" cy="6247864"/>
          </a:xfrm>
          <a:prstGeom prst="rect">
            <a:avLst/>
          </a:prstGeom>
        </p:spPr>
        <p:txBody>
          <a:bodyPr wrap="square">
            <a:spAutoFit/>
          </a:bodyPr>
          <a:lstStyle/>
          <a:p>
            <a:pPr algn="ctr"/>
            <a:r>
              <a:rPr lang="ro-RO" sz="1400" b="1" dirty="0"/>
              <a:t>Pagini din istoria învățământului din localitate.</a:t>
            </a:r>
          </a:p>
          <a:p>
            <a:r>
              <a:rPr lang="ro-RO" sz="1200" dirty="0"/>
              <a:t>   În 1946 s-a trecut la învățământul de 7 clase. În 1951 la cel de 10 clase, în 1961 - la cel de 11 clase. Satul crește mereu și la 1859 număra deja 1.810 oameni. Când Imperiul Rus a hotărât în 1897 să facă un recensământ special numai în localitățile, care depășesc numărul de 500 de locuitori, s-a constatat că în Mereni viețuiau la acel moment 2.939 de locuitori. Satul  Mereni se numără printre primele localităţi rurale, în care, în 1836 şi 1842, s-au deschis şcoli bisericeşti parohiale. Apoi, în 1876, aici s-a deschis şi o şcoală populară de o singură clasă, care pe 23 aprilie  1884 se transformă în şcoală ministerială. În 1933 din 1.004 copii de vârstă şcolară numai 293 au fost înscrişi în cataloagele şcolii. În 1938 a fost întemeiată şi o şcoală ţărănească, în fond, de alfabetizare. Elevii cei mai disciplinaţi au fost stimulaţi cu o excursie  la Chişinău. Ei au vizitat depozitul de armăsari, tauri şi berbeci, şcoala ţărănească superioară de la </a:t>
            </a:r>
            <a:r>
              <a:rPr lang="ro-RO" sz="1200" dirty="0" err="1"/>
              <a:t>Costiujeni</a:t>
            </a:r>
            <a:r>
              <a:rPr lang="ro-RO" sz="1200" dirty="0"/>
              <a:t> şi Muzeul Naţional, Fundaţia Culturală, Institutul social Român şi Şcoala normală de băieţi „Mihai Viteazul". În 1946 s-a trecut la învăţământul de 7 clase. În 1951 la cel de 10 clase, în 1961 - la cel de 11 clase. Din 1997  Liceul  Teoretic Mereni, mai târziu primind numele Liceul Teoretic  ,,Emil Nicula" . </a:t>
            </a:r>
          </a:p>
        </p:txBody>
      </p:sp>
      <p:sp>
        <p:nvSpPr>
          <p:cNvPr id="14" name="Rectangle 13"/>
          <p:cNvSpPr/>
          <p:nvPr/>
        </p:nvSpPr>
        <p:spPr>
          <a:xfrm>
            <a:off x="7010400" y="3011269"/>
            <a:ext cx="2819400" cy="830997"/>
          </a:xfrm>
          <a:prstGeom prst="rect">
            <a:avLst/>
          </a:prstGeom>
        </p:spPr>
        <p:txBody>
          <a:bodyPr wrap="square">
            <a:spAutoFit/>
          </a:bodyPr>
          <a:lstStyle/>
          <a:p>
            <a:pPr algn="ctr"/>
            <a:r>
              <a:rPr lang="en-US" sz="2400" b="1" i="1" dirty="0">
                <a:solidFill>
                  <a:srgbClr val="0070C0"/>
                </a:solidFill>
              </a:rPr>
              <a:t>Cine </a:t>
            </a:r>
            <a:r>
              <a:rPr lang="en-US" sz="2400" b="1" i="1" dirty="0" err="1">
                <a:solidFill>
                  <a:srgbClr val="0070C0"/>
                </a:solidFill>
              </a:rPr>
              <a:t>crede</a:t>
            </a:r>
            <a:r>
              <a:rPr lang="en-US" sz="2400" b="1" i="1" dirty="0">
                <a:solidFill>
                  <a:srgbClr val="0070C0"/>
                </a:solidFill>
              </a:rPr>
              <a:t>-n </a:t>
            </a:r>
            <a:r>
              <a:rPr lang="en-US" sz="2400" b="1" i="1" dirty="0" err="1">
                <a:solidFill>
                  <a:srgbClr val="0070C0"/>
                </a:solidFill>
              </a:rPr>
              <a:t>zbor</a:t>
            </a:r>
            <a:r>
              <a:rPr lang="en-US" sz="2400" b="1" i="1" dirty="0">
                <a:solidFill>
                  <a:srgbClr val="0070C0"/>
                </a:solidFill>
              </a:rPr>
              <a:t> e </a:t>
            </a:r>
            <a:r>
              <a:rPr lang="en-US" sz="2400" b="1" i="1" dirty="0" err="1">
                <a:solidFill>
                  <a:srgbClr val="0070C0"/>
                </a:solidFill>
              </a:rPr>
              <a:t>stăp</a:t>
            </a:r>
            <a:r>
              <a:rPr lang="ro-RO" sz="2400" b="1" i="1" dirty="0">
                <a:solidFill>
                  <a:srgbClr val="0070C0"/>
                </a:solidFill>
              </a:rPr>
              <a:t>â</a:t>
            </a:r>
            <a:r>
              <a:rPr lang="en-US" sz="2400" b="1" i="1" dirty="0">
                <a:solidFill>
                  <a:srgbClr val="0070C0"/>
                </a:solidFill>
              </a:rPr>
              <a:t>n </a:t>
            </a:r>
            <a:r>
              <a:rPr lang="en-US" sz="2400" b="1" i="1" dirty="0" err="1">
                <a:solidFill>
                  <a:srgbClr val="0070C0"/>
                </a:solidFill>
              </a:rPr>
              <a:t>peste</a:t>
            </a:r>
            <a:r>
              <a:rPr lang="en-US" sz="2400" b="1" i="1" dirty="0">
                <a:solidFill>
                  <a:srgbClr val="0070C0"/>
                </a:solidFill>
              </a:rPr>
              <a:t> </a:t>
            </a:r>
            <a:r>
              <a:rPr lang="en-US" sz="2400" b="1" i="1" dirty="0" err="1">
                <a:solidFill>
                  <a:srgbClr val="0070C0"/>
                </a:solidFill>
              </a:rPr>
              <a:t>zare</a:t>
            </a:r>
            <a:endParaRPr lang="ro-RO" sz="2400" b="1" i="1" dirty="0">
              <a:solidFill>
                <a:srgbClr val="0070C0"/>
              </a:solidFill>
            </a:endParaRPr>
          </a:p>
        </p:txBody>
      </p:sp>
      <p:pic>
        <p:nvPicPr>
          <p:cNvPr id="2" name="Picture 1"/>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104775" y="601092"/>
            <a:ext cx="3133724" cy="2039073"/>
          </a:xfrm>
          <a:prstGeom prst="rect">
            <a:avLst/>
          </a:prstGeom>
        </p:spPr>
      </p:pic>
      <p:sp>
        <p:nvSpPr>
          <p:cNvPr id="3" name="Text Placeholder 2"/>
          <p:cNvSpPr>
            <a:spLocks noGrp="1"/>
          </p:cNvSpPr>
          <p:nvPr>
            <p:ph type="body" sz="quarter" idx="12"/>
          </p:nvPr>
        </p:nvSpPr>
        <p:spPr/>
        <p:txBody>
          <a:bodyPr/>
          <a:lstStyle/>
          <a:p>
            <a:endParaRPr lang="en-US" dirty="0"/>
          </a:p>
        </p:txBody>
      </p:sp>
      <p:pic>
        <p:nvPicPr>
          <p:cNvPr id="6" name="Picture 5"/>
          <p:cNvPicPr>
            <a:picLocks noChangeAspect="1"/>
          </p:cNvPicPr>
          <p:nvPr/>
        </p:nvPicPr>
        <p:blipFill>
          <a:blip r:embed="rId6" cstate="print">
            <a:extLst>
              <a:ext uri="{28A0092B-C50C-407E-A947-70E740481C1C}">
                <a14:useLocalDpi xmlns="" xmlns:a14="http://schemas.microsoft.com/office/drawing/2010/main" val="0"/>
              </a:ext>
            </a:extLst>
          </a:blip>
          <a:stretch>
            <a:fillRect/>
          </a:stretch>
        </p:blipFill>
        <p:spPr>
          <a:xfrm>
            <a:off x="104775" y="2724149"/>
            <a:ext cx="3133724" cy="3295651"/>
          </a:xfrm>
          <a:prstGeom prst="rect">
            <a:avLst/>
          </a:prstGeom>
        </p:spPr>
      </p:pic>
      <p:pic>
        <p:nvPicPr>
          <p:cNvPr id="9" name="Picture 8"/>
          <p:cNvPicPr>
            <a:picLocks noChangeAspect="1"/>
          </p:cNvPicPr>
          <p:nvPr/>
        </p:nvPicPr>
        <p:blipFill>
          <a:blip r:embed="rId7" cstate="print">
            <a:extLst>
              <a:ext uri="{28A0092B-C50C-407E-A947-70E740481C1C}">
                <a14:useLocalDpi xmlns="" xmlns:a14="http://schemas.microsoft.com/office/drawing/2010/main" val="0"/>
              </a:ext>
            </a:extLst>
          </a:blip>
          <a:stretch>
            <a:fillRect/>
          </a:stretch>
        </p:blipFill>
        <p:spPr>
          <a:xfrm>
            <a:off x="104774" y="5231071"/>
            <a:ext cx="3092185" cy="2302539"/>
          </a:xfrm>
          <a:prstGeom prst="rect">
            <a:avLst/>
          </a:prstGeom>
        </p:spPr>
      </p:pic>
    </p:spTree>
    <p:extLst>
      <p:ext uri="{BB962C8B-B14F-4D97-AF65-F5344CB8AC3E}">
        <p14:creationId xmlns="" xmlns:p14="http://schemas.microsoft.com/office/powerpoint/2010/main" val="2671253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a:xfrm>
            <a:off x="105561" y="1307940"/>
            <a:ext cx="2991615" cy="381000"/>
          </a:xfrm>
        </p:spPr>
        <p:txBody>
          <a:bodyPr/>
          <a:lstStyle/>
          <a:p>
            <a:pPr marL="171450" indent="-171450">
              <a:lnSpc>
                <a:spcPct val="150000"/>
              </a:lnSpc>
              <a:buFont typeface="Arial" panose="020B0604020202020204" pitchFamily="34" charset="0"/>
              <a:buChar char="•"/>
            </a:pPr>
            <a:r>
              <a:rPr lang="ro-RO" dirty="0"/>
              <a:t>JUNIOR ACHIEVEMENT MOLDOVA</a:t>
            </a:r>
            <a:endParaRPr lang="en-US" dirty="0"/>
          </a:p>
          <a:p>
            <a:pPr marL="171450" indent="-171450">
              <a:buFont typeface="Wingdings" panose="05000000000000000000" pitchFamily="2" charset="2"/>
              <a:buChar char="v"/>
            </a:pPr>
            <a:endParaRPr lang="en-US" dirty="0"/>
          </a:p>
        </p:txBody>
      </p:sp>
      <p:sp>
        <p:nvSpPr>
          <p:cNvPr id="7" name="Text Placeholder 6"/>
          <p:cNvSpPr>
            <a:spLocks noGrp="1"/>
          </p:cNvSpPr>
          <p:nvPr>
            <p:ph type="body" sz="quarter" idx="16"/>
          </p:nvPr>
        </p:nvSpPr>
        <p:spPr>
          <a:xfrm>
            <a:off x="253538" y="220350"/>
            <a:ext cx="2590800" cy="380998"/>
          </a:xfrm>
        </p:spPr>
        <p:txBody>
          <a:bodyPr/>
          <a:lstStyle/>
          <a:p>
            <a:pPr algn="ctr"/>
            <a:r>
              <a:rPr lang="ro-RO" sz="2800" dirty="0">
                <a:solidFill>
                  <a:srgbClr val="C00000"/>
                </a:solidFill>
              </a:rPr>
              <a:t>Parteneriate</a:t>
            </a:r>
            <a:endParaRPr lang="en-US" sz="2800" dirty="0">
              <a:solidFill>
                <a:srgbClr val="C00000"/>
              </a:solidFill>
            </a:endParaRPr>
          </a:p>
        </p:txBody>
      </p:sp>
      <p:sp>
        <p:nvSpPr>
          <p:cNvPr id="8" name="Text Placeholder 7"/>
          <p:cNvSpPr>
            <a:spLocks noGrp="1"/>
          </p:cNvSpPr>
          <p:nvPr>
            <p:ph type="body" sz="quarter" idx="17"/>
          </p:nvPr>
        </p:nvSpPr>
        <p:spPr>
          <a:xfrm>
            <a:off x="3813820" y="1676400"/>
            <a:ext cx="2428875" cy="838200"/>
          </a:xfrm>
        </p:spPr>
        <p:txBody>
          <a:bodyPr/>
          <a:lstStyle/>
          <a:p>
            <a:pPr lvl="0" algn="ctr"/>
            <a:r>
              <a:rPr lang="ro-RO" sz="2000" dirty="0">
                <a:solidFill>
                  <a:srgbClr val="C00000"/>
                </a:solidFill>
                <a:latin typeface="+mn-lt"/>
              </a:rPr>
              <a:t>Resurse materiale: </a:t>
            </a:r>
            <a:endParaRPr lang="en-US" sz="2000" dirty="0">
              <a:solidFill>
                <a:srgbClr val="C00000"/>
              </a:solidFill>
              <a:latin typeface="+mn-lt"/>
            </a:endParaRPr>
          </a:p>
        </p:txBody>
      </p:sp>
      <p:sp>
        <p:nvSpPr>
          <p:cNvPr id="15" name="Text Placeholder 14"/>
          <p:cNvSpPr>
            <a:spLocks noGrp="1"/>
          </p:cNvSpPr>
          <p:nvPr>
            <p:ph type="body" sz="quarter" idx="27"/>
          </p:nvPr>
        </p:nvSpPr>
        <p:spPr>
          <a:xfrm>
            <a:off x="7086601" y="381000"/>
            <a:ext cx="2819400" cy="2971800"/>
          </a:xfrm>
        </p:spPr>
        <p:txBody>
          <a:bodyPr/>
          <a:lstStyle/>
          <a:p>
            <a:endParaRPr lang="ro-RO" sz="2000" b="1" dirty="0"/>
          </a:p>
          <a:p>
            <a:endParaRPr lang="ro-RO" sz="2000" b="1" dirty="0"/>
          </a:p>
          <a:p>
            <a:r>
              <a:rPr lang="en-US" sz="2000" b="1" dirty="0"/>
              <a:t> </a:t>
            </a:r>
            <a:r>
              <a:rPr lang="ro-RO" sz="2000" b="1" dirty="0">
                <a:solidFill>
                  <a:srgbClr val="C00000"/>
                </a:solidFill>
              </a:rPr>
              <a:t>Resurse umane: </a:t>
            </a:r>
          </a:p>
          <a:p>
            <a:pPr algn="ctr"/>
            <a:r>
              <a:rPr lang="en-US" sz="1400" b="1" dirty="0" err="1"/>
              <a:t>Administrația</a:t>
            </a:r>
            <a:r>
              <a:rPr lang="en-US" sz="1400" b="1" dirty="0"/>
              <a:t> </a:t>
            </a:r>
            <a:r>
              <a:rPr lang="en-US" sz="1400" b="1" dirty="0" err="1"/>
              <a:t>liceului</a:t>
            </a:r>
            <a:r>
              <a:rPr lang="en-US" sz="1400" b="1" dirty="0"/>
              <a:t>:</a:t>
            </a:r>
            <a:endParaRPr lang="ro-RO" sz="1400" b="1" dirty="0"/>
          </a:p>
          <a:p>
            <a:r>
              <a:rPr lang="en-US" sz="1400" b="1" dirty="0" smtClean="0"/>
              <a:t>Director </a:t>
            </a:r>
            <a:r>
              <a:rPr lang="en-US" sz="1400" b="1" dirty="0" err="1" smtClean="0"/>
              <a:t>interimar</a:t>
            </a:r>
            <a:r>
              <a:rPr lang="en-US" sz="1400" b="1" dirty="0" smtClean="0"/>
              <a:t>- </a:t>
            </a:r>
            <a:r>
              <a:rPr lang="en-US" sz="1400" b="1" dirty="0" err="1" smtClean="0"/>
              <a:t>Oglinda</a:t>
            </a:r>
            <a:r>
              <a:rPr lang="en-US" sz="1400" b="1" dirty="0" smtClean="0"/>
              <a:t> Olga</a:t>
            </a:r>
            <a:endParaRPr lang="ro-RO" sz="1400" b="1" dirty="0"/>
          </a:p>
          <a:p>
            <a:r>
              <a:rPr lang="en-US" sz="1400" b="1" dirty="0"/>
              <a:t>Director</a:t>
            </a:r>
            <a:r>
              <a:rPr lang="ro-RO" sz="1400" b="1" dirty="0"/>
              <a:t>i </a:t>
            </a:r>
            <a:r>
              <a:rPr lang="en-US" sz="1400" b="1" dirty="0"/>
              <a:t> </a:t>
            </a:r>
            <a:r>
              <a:rPr lang="en-US" sz="1400" b="1" dirty="0" err="1"/>
              <a:t>adj</a:t>
            </a:r>
            <a:r>
              <a:rPr lang="ro-RO" sz="1400" b="1" dirty="0" err="1"/>
              <a:t>uncți</a:t>
            </a:r>
            <a:r>
              <a:rPr lang="ro-RO" sz="1400" b="1" dirty="0"/>
              <a:t>  pentru</a:t>
            </a:r>
            <a:r>
              <a:rPr lang="en-US" sz="1400" b="1" dirty="0"/>
              <a:t> </a:t>
            </a:r>
            <a:r>
              <a:rPr lang="en-US" sz="1400" b="1" dirty="0" err="1" smtClean="0"/>
              <a:t>instruire</a:t>
            </a:r>
            <a:r>
              <a:rPr lang="en-US" sz="1400" b="1" dirty="0" smtClean="0"/>
              <a:t>- Lidia</a:t>
            </a:r>
            <a:r>
              <a:rPr lang="ro-RO" sz="1400" b="1" dirty="0" smtClean="0"/>
              <a:t>  </a:t>
            </a:r>
            <a:r>
              <a:rPr lang="en-US" sz="1400" b="1" dirty="0" err="1" smtClean="0"/>
              <a:t>Crețu</a:t>
            </a:r>
            <a:endParaRPr lang="ro-RO" sz="1400" b="1" dirty="0"/>
          </a:p>
          <a:p>
            <a:r>
              <a:rPr lang="en-US" sz="1400" b="1" dirty="0"/>
              <a:t> Caragi </a:t>
            </a:r>
            <a:r>
              <a:rPr lang="en-US" sz="1400" b="1" dirty="0" smtClean="0"/>
              <a:t>Larisa</a:t>
            </a:r>
            <a:r>
              <a:rPr lang="en-US" sz="1400" b="1" dirty="0" smtClean="0"/>
              <a:t>,</a:t>
            </a:r>
            <a:endParaRPr lang="ro-RO" sz="1400" b="1" dirty="0"/>
          </a:p>
          <a:p>
            <a:r>
              <a:rPr lang="en-US" sz="1400" b="1" dirty="0"/>
              <a:t>Director adjunct </a:t>
            </a:r>
            <a:r>
              <a:rPr lang="ro-RO" sz="1400" b="1" dirty="0"/>
              <a:t> </a:t>
            </a:r>
            <a:r>
              <a:rPr lang="ro-RO" sz="1400" b="1" dirty="0" smtClean="0"/>
              <a:t>pentru</a:t>
            </a:r>
            <a:r>
              <a:rPr lang="en-US" sz="1400" b="1" dirty="0" smtClean="0"/>
              <a:t> </a:t>
            </a:r>
            <a:r>
              <a:rPr lang="en-US" sz="1400" b="1" dirty="0" err="1" smtClean="0"/>
              <a:t>educa</a:t>
            </a:r>
            <a:r>
              <a:rPr lang="ro-RO" sz="1400" b="1" dirty="0"/>
              <a:t>ț</a:t>
            </a:r>
            <a:r>
              <a:rPr lang="en-US" sz="1400" b="1" dirty="0" err="1"/>
              <a:t>ie</a:t>
            </a:r>
            <a:r>
              <a:rPr lang="en-US" sz="1400" b="1" dirty="0"/>
              <a:t>- </a:t>
            </a:r>
            <a:endParaRPr lang="ro-RO" sz="1400" b="1" dirty="0"/>
          </a:p>
          <a:p>
            <a:r>
              <a:rPr lang="ro-RO" sz="1400" b="1" dirty="0" smtClean="0"/>
              <a:t>P</a:t>
            </a:r>
            <a:r>
              <a:rPr lang="en-US" sz="1400" b="1" dirty="0" err="1" smtClean="0"/>
              <a:t>opan</a:t>
            </a:r>
            <a:r>
              <a:rPr lang="en-US" sz="1400" b="1" dirty="0" smtClean="0"/>
              <a:t> Irina</a:t>
            </a:r>
            <a:endParaRPr lang="en-US" sz="1400" b="1" dirty="0"/>
          </a:p>
        </p:txBody>
      </p:sp>
      <p:sp>
        <p:nvSpPr>
          <p:cNvPr id="17" name="Text Placeholder 16"/>
          <p:cNvSpPr>
            <a:spLocks noGrp="1"/>
          </p:cNvSpPr>
          <p:nvPr>
            <p:ph type="body" sz="quarter" idx="29"/>
          </p:nvPr>
        </p:nvSpPr>
        <p:spPr>
          <a:xfrm>
            <a:off x="7172325" y="3276600"/>
            <a:ext cx="2733675" cy="4256588"/>
          </a:xfrm>
        </p:spPr>
        <p:txBody>
          <a:bodyPr/>
          <a:lstStyle/>
          <a:p>
            <a:pPr algn="ctr"/>
            <a:r>
              <a:rPr lang="ro-RO" sz="1400" dirty="0"/>
              <a:t> </a:t>
            </a:r>
          </a:p>
          <a:p>
            <a:pPr algn="ctr">
              <a:lnSpc>
                <a:spcPct val="100000"/>
              </a:lnSpc>
            </a:pPr>
            <a:r>
              <a:rPr lang="ro-RO" sz="1400" b="1" dirty="0"/>
              <a:t>Colectiv didactic: </a:t>
            </a:r>
          </a:p>
          <a:p>
            <a:pPr marL="285750" indent="-285750">
              <a:lnSpc>
                <a:spcPct val="100000"/>
              </a:lnSpc>
              <a:buFont typeface="Arial" panose="020B0604020202020204" pitchFamily="34" charset="0"/>
              <a:buChar char="•"/>
            </a:pPr>
            <a:r>
              <a:rPr lang="ro-RO" sz="1400" b="1" dirty="0"/>
              <a:t>35 de p</a:t>
            </a:r>
            <a:r>
              <a:rPr lang="en-US" sz="1400" b="1" dirty="0" err="1" smtClean="0"/>
              <a:t>rofesori</a:t>
            </a:r>
            <a:r>
              <a:rPr lang="ro-RO" sz="1400" b="1" dirty="0" smtClean="0"/>
              <a:t>;</a:t>
            </a:r>
            <a:endParaRPr lang="ro-RO" sz="1400" b="1" dirty="0"/>
          </a:p>
          <a:p>
            <a:pPr marL="285750" indent="-285750">
              <a:lnSpc>
                <a:spcPct val="100000"/>
              </a:lnSpc>
              <a:buFont typeface="Arial" panose="020B0604020202020204" pitchFamily="34" charset="0"/>
              <a:buChar char="•"/>
            </a:pPr>
            <a:r>
              <a:rPr lang="en-US" sz="1400" b="1" dirty="0"/>
              <a:t>100%</a:t>
            </a:r>
            <a:r>
              <a:rPr lang="ro-RO" sz="1400" b="1" dirty="0"/>
              <a:t> de cadre </a:t>
            </a:r>
            <a:r>
              <a:rPr lang="ro-RO" sz="1400" b="1" dirty="0" smtClean="0"/>
              <a:t>didactice cu </a:t>
            </a:r>
            <a:r>
              <a:rPr lang="en-US" sz="1400" b="1" dirty="0" smtClean="0"/>
              <a:t> </a:t>
            </a:r>
            <a:r>
              <a:rPr lang="en-US" sz="1400" b="1" dirty="0" err="1"/>
              <a:t>studii</a:t>
            </a:r>
            <a:r>
              <a:rPr lang="en-US" sz="1400" b="1" dirty="0"/>
              <a:t> </a:t>
            </a:r>
            <a:r>
              <a:rPr lang="en-US" sz="1400" b="1" dirty="0" err="1"/>
              <a:t>superioare</a:t>
            </a:r>
            <a:r>
              <a:rPr lang="ro-RO" sz="1400" b="1" dirty="0"/>
              <a:t>;</a:t>
            </a:r>
          </a:p>
          <a:p>
            <a:pPr marL="285750" indent="-285750">
              <a:lnSpc>
                <a:spcPct val="100000"/>
              </a:lnSpc>
              <a:buFont typeface="Arial" panose="020B0604020202020204" pitchFamily="34" charset="0"/>
              <a:buChar char="•"/>
            </a:pPr>
            <a:r>
              <a:rPr lang="en-US" sz="1400" b="1" dirty="0"/>
              <a:t>2 cadre</a:t>
            </a:r>
            <a:r>
              <a:rPr lang="ro-RO" sz="1400" b="1" dirty="0"/>
              <a:t> didactice sau </a:t>
            </a:r>
            <a:r>
              <a:rPr lang="en-US" sz="1400" b="1" dirty="0"/>
              <a:t> 5,72%</a:t>
            </a:r>
            <a:r>
              <a:rPr lang="ro-RO" sz="1400" b="1" dirty="0"/>
              <a:t> au </a:t>
            </a:r>
            <a:r>
              <a:rPr lang="en-US" sz="1400" b="1" dirty="0"/>
              <a:t>grad didactic</a:t>
            </a:r>
            <a:r>
              <a:rPr lang="ro-RO" sz="1400" b="1" dirty="0"/>
              <a:t>  </a:t>
            </a:r>
            <a:r>
              <a:rPr lang="en-US" sz="1400" b="1" dirty="0"/>
              <a:t>superior</a:t>
            </a:r>
            <a:r>
              <a:rPr lang="ro-RO" sz="1400" b="1" dirty="0"/>
              <a:t>;</a:t>
            </a:r>
          </a:p>
          <a:p>
            <a:pPr marL="285750" indent="-285750">
              <a:lnSpc>
                <a:spcPct val="100000"/>
              </a:lnSpc>
              <a:buFont typeface="Arial" panose="020B0604020202020204" pitchFamily="34" charset="0"/>
              <a:buChar char="•"/>
            </a:pPr>
            <a:r>
              <a:rPr lang="ro-RO" sz="1400" b="1" dirty="0" smtClean="0"/>
              <a:t>7</a:t>
            </a:r>
            <a:r>
              <a:rPr lang="en-US" sz="1400" b="1" dirty="0" smtClean="0"/>
              <a:t> </a:t>
            </a:r>
            <a:r>
              <a:rPr lang="en-US" sz="1400" b="1" dirty="0" err="1"/>
              <a:t>profesori</a:t>
            </a:r>
            <a:r>
              <a:rPr lang="ro-RO" sz="1400" b="1" dirty="0"/>
              <a:t> sau</a:t>
            </a:r>
            <a:r>
              <a:rPr lang="en-US" sz="1400" b="1" dirty="0"/>
              <a:t> </a:t>
            </a:r>
            <a:r>
              <a:rPr lang="ro-RO" sz="1400" b="1" dirty="0" smtClean="0"/>
              <a:t>20,09</a:t>
            </a:r>
            <a:r>
              <a:rPr lang="en-US" sz="1400" b="1" dirty="0" smtClean="0"/>
              <a:t> </a:t>
            </a:r>
            <a:r>
              <a:rPr lang="en-US" sz="1400" b="1" dirty="0"/>
              <a:t>%</a:t>
            </a:r>
            <a:r>
              <a:rPr lang="ro-RO" sz="1400" b="1" dirty="0"/>
              <a:t> au </a:t>
            </a:r>
            <a:r>
              <a:rPr lang="en-US" sz="1400" b="1" dirty="0"/>
              <a:t> grad didactic</a:t>
            </a:r>
            <a:r>
              <a:rPr lang="ro-RO" sz="1400" b="1" dirty="0"/>
              <a:t>  unu;</a:t>
            </a:r>
          </a:p>
          <a:p>
            <a:pPr marL="285750" indent="-285750">
              <a:lnSpc>
                <a:spcPct val="100000"/>
              </a:lnSpc>
              <a:buFont typeface="Arial" panose="020B0604020202020204" pitchFamily="34" charset="0"/>
              <a:buChar char="•"/>
            </a:pPr>
            <a:r>
              <a:rPr lang="ro-RO" sz="1400" b="1" dirty="0"/>
              <a:t>24 profesori sau  </a:t>
            </a:r>
            <a:r>
              <a:rPr lang="en-US" sz="1400" b="1" dirty="0"/>
              <a:t>62,92%</a:t>
            </a:r>
            <a:r>
              <a:rPr lang="ro-RO" sz="1400" b="1" dirty="0"/>
              <a:t> au </a:t>
            </a:r>
            <a:r>
              <a:rPr lang="en-US" sz="1400" b="1" dirty="0"/>
              <a:t> grad didactic II</a:t>
            </a:r>
            <a:r>
              <a:rPr lang="ro-RO" sz="1400" b="1" dirty="0"/>
              <a:t>;</a:t>
            </a:r>
            <a:r>
              <a:rPr lang="en-US" sz="1400" b="1" dirty="0"/>
              <a:t> </a:t>
            </a:r>
            <a:endParaRPr lang="ro-RO" sz="1400" b="1" dirty="0"/>
          </a:p>
          <a:p>
            <a:pPr marL="285750" indent="-285750">
              <a:lnSpc>
                <a:spcPct val="100000"/>
              </a:lnSpc>
              <a:buFont typeface="Arial" panose="020B0604020202020204" pitchFamily="34" charset="0"/>
              <a:buChar char="•"/>
            </a:pPr>
            <a:r>
              <a:rPr lang="en-US" sz="1400" b="1" dirty="0"/>
              <a:t>un doctor</a:t>
            </a:r>
            <a:r>
              <a:rPr lang="ro-RO" sz="1400" b="1" dirty="0"/>
              <a:t>  </a:t>
            </a:r>
            <a:r>
              <a:rPr lang="en-US" sz="1400" b="1" dirty="0" err="1"/>
              <a:t>și</a:t>
            </a:r>
            <a:r>
              <a:rPr lang="en-US" sz="1400" b="1" dirty="0"/>
              <a:t> </a:t>
            </a:r>
            <a:r>
              <a:rPr lang="ro-RO" sz="1400" b="1" dirty="0" smtClean="0"/>
              <a:t> cinci</a:t>
            </a:r>
            <a:r>
              <a:rPr lang="en-US" sz="1400" b="1" dirty="0" smtClean="0"/>
              <a:t> </a:t>
            </a:r>
            <a:r>
              <a:rPr lang="en-US" sz="1400" b="1" dirty="0" err="1"/>
              <a:t>masteranzi</a:t>
            </a:r>
            <a:endParaRPr lang="ro-RO" sz="1400" b="1" dirty="0"/>
          </a:p>
          <a:p>
            <a:pPr marL="285750" indent="-285750">
              <a:lnSpc>
                <a:spcPct val="100000"/>
              </a:lnSpc>
              <a:buFont typeface="Arial" panose="020B0604020202020204" pitchFamily="34" charset="0"/>
              <a:buChar char="•"/>
            </a:pPr>
            <a:r>
              <a:rPr lang="en-US" sz="1400" b="1" dirty="0" err="1"/>
              <a:t>Raportul</a:t>
            </a:r>
            <a:r>
              <a:rPr lang="en-US" sz="1400" b="1" dirty="0"/>
              <a:t> </a:t>
            </a:r>
            <a:r>
              <a:rPr lang="en-US" sz="1400" b="1" dirty="0" err="1"/>
              <a:t>elevi</a:t>
            </a:r>
            <a:r>
              <a:rPr lang="en-US" sz="1400" b="1" dirty="0"/>
              <a:t>/</a:t>
            </a:r>
            <a:r>
              <a:rPr lang="en-US" sz="1400" b="1" dirty="0" err="1"/>
              <a:t>cadru</a:t>
            </a:r>
            <a:r>
              <a:rPr lang="en-US" sz="1400" b="1" dirty="0"/>
              <a:t> didactic- 1</a:t>
            </a:r>
            <a:r>
              <a:rPr lang="ro-RO" sz="1400" b="1" dirty="0"/>
              <a:t>5</a:t>
            </a:r>
            <a:r>
              <a:rPr lang="en-US" sz="1400" b="1" dirty="0"/>
              <a:t>,25</a:t>
            </a:r>
          </a:p>
        </p:txBody>
      </p:sp>
      <p:pic>
        <p:nvPicPr>
          <p:cNvPr id="26" name="Picture 25"/>
          <p:cNvPicPr>
            <a:picLocks noChangeAspect="1"/>
          </p:cNvPicPr>
          <p:nvPr/>
        </p:nvPicPr>
        <p:blipFill>
          <a:blip r:embed="rId2" cstate="print"/>
          <a:stretch>
            <a:fillRect/>
          </a:stretch>
        </p:blipFill>
        <p:spPr>
          <a:xfrm>
            <a:off x="7010400" y="381001"/>
            <a:ext cx="885339" cy="754516"/>
          </a:xfrm>
          <a:prstGeom prst="rect">
            <a:avLst/>
          </a:prstGeom>
        </p:spPr>
      </p:pic>
      <p:pic>
        <p:nvPicPr>
          <p:cNvPr id="27" name="Picture 26"/>
          <p:cNvPicPr>
            <a:picLocks noChangeAspect="1"/>
          </p:cNvPicPr>
          <p:nvPr/>
        </p:nvPicPr>
        <p:blipFill>
          <a:blip r:embed="rId3" cstate="print"/>
          <a:stretch>
            <a:fillRect/>
          </a:stretch>
        </p:blipFill>
        <p:spPr>
          <a:xfrm>
            <a:off x="3963786" y="2362200"/>
            <a:ext cx="2741814" cy="1143000"/>
          </a:xfrm>
          <a:prstGeom prst="rect">
            <a:avLst/>
          </a:prstGeom>
        </p:spPr>
      </p:pic>
      <p:sp>
        <p:nvSpPr>
          <p:cNvPr id="16" name="Rectangle 15"/>
          <p:cNvSpPr/>
          <p:nvPr/>
        </p:nvSpPr>
        <p:spPr>
          <a:xfrm>
            <a:off x="3813820" y="3505200"/>
            <a:ext cx="2663180" cy="3539430"/>
          </a:xfrm>
          <a:prstGeom prst="rect">
            <a:avLst/>
          </a:prstGeom>
        </p:spPr>
        <p:txBody>
          <a:bodyPr wrap="square">
            <a:spAutoFit/>
          </a:bodyPr>
          <a:lstStyle/>
          <a:p>
            <a:pPr marL="285750" indent="-285750">
              <a:buFont typeface="Arial" panose="020B0604020202020204" pitchFamily="34" charset="0"/>
              <a:buChar char="•"/>
            </a:pPr>
            <a:r>
              <a:rPr lang="ro-RO" sz="1600" b="1" dirty="0"/>
              <a:t>35 s</a:t>
            </a:r>
            <a:r>
              <a:rPr lang="en-US" sz="1600" b="1" dirty="0" err="1"/>
              <a:t>ăli</a:t>
            </a:r>
            <a:r>
              <a:rPr lang="en-US" sz="1600" b="1" dirty="0"/>
              <a:t> de </a:t>
            </a:r>
            <a:r>
              <a:rPr lang="en-US" sz="1600" b="1" dirty="0" err="1"/>
              <a:t>clasă</a:t>
            </a:r>
            <a:endParaRPr lang="ro-RO" sz="1600" b="1" dirty="0"/>
          </a:p>
          <a:p>
            <a:pPr marL="285750" indent="-285750">
              <a:buFont typeface="Arial" panose="020B0604020202020204" pitchFamily="34" charset="0"/>
              <a:buChar char="•"/>
            </a:pPr>
            <a:r>
              <a:rPr lang="en-US" sz="1600" b="1" dirty="0"/>
              <a:t> </a:t>
            </a:r>
            <a:r>
              <a:rPr lang="ro-RO" sz="1600" b="1" dirty="0"/>
              <a:t>2 c</a:t>
            </a:r>
            <a:r>
              <a:rPr lang="en-US" sz="1600" b="1" dirty="0" err="1"/>
              <a:t>abinete</a:t>
            </a:r>
            <a:r>
              <a:rPr lang="ro-RO" sz="1600" b="1" dirty="0"/>
              <a:t> de </a:t>
            </a:r>
            <a:r>
              <a:rPr lang="en-US" sz="1600" b="1" dirty="0" err="1"/>
              <a:t>fizic</a:t>
            </a:r>
            <a:r>
              <a:rPr lang="ro-RO" sz="1600" b="1" dirty="0"/>
              <a:t>ă</a:t>
            </a:r>
          </a:p>
          <a:p>
            <a:pPr marL="285750" indent="-285750">
              <a:buFont typeface="Arial" panose="020B0604020202020204" pitchFamily="34" charset="0"/>
              <a:buChar char="•"/>
            </a:pPr>
            <a:r>
              <a:rPr lang="en-US" sz="1600" b="1" dirty="0"/>
              <a:t> 2</a:t>
            </a:r>
            <a:r>
              <a:rPr lang="ro-RO" sz="1600" b="1" dirty="0"/>
              <a:t> cabinete de </a:t>
            </a:r>
            <a:r>
              <a:rPr lang="en-US" sz="1600" b="1" dirty="0"/>
              <a:t> </a:t>
            </a:r>
            <a:r>
              <a:rPr lang="en-US" sz="1600" b="1" dirty="0" err="1"/>
              <a:t>chimie</a:t>
            </a:r>
            <a:endParaRPr lang="ro-RO" sz="1600" b="1" dirty="0"/>
          </a:p>
          <a:p>
            <a:pPr marL="285750" indent="-285750">
              <a:buFont typeface="Arial" panose="020B0604020202020204" pitchFamily="34" charset="0"/>
              <a:buChar char="•"/>
            </a:pPr>
            <a:r>
              <a:rPr lang="ro-RO" sz="1600" b="1" dirty="0"/>
              <a:t>2 cabinet de </a:t>
            </a:r>
            <a:r>
              <a:rPr lang="en-US" sz="1600" b="1" dirty="0"/>
              <a:t> </a:t>
            </a:r>
            <a:r>
              <a:rPr lang="en-US" sz="1600" b="1" dirty="0" err="1"/>
              <a:t>biologie</a:t>
            </a:r>
            <a:endParaRPr lang="ro-RO" sz="1600" b="1" dirty="0"/>
          </a:p>
          <a:p>
            <a:pPr marL="285750" indent="-285750">
              <a:buFont typeface="Arial" panose="020B0604020202020204" pitchFamily="34" charset="0"/>
              <a:buChar char="•"/>
            </a:pPr>
            <a:r>
              <a:rPr lang="en-US" sz="1600" b="1" dirty="0"/>
              <a:t>2</a:t>
            </a:r>
            <a:r>
              <a:rPr lang="ro-RO" sz="1600" b="1" dirty="0"/>
              <a:t> săli de </a:t>
            </a:r>
            <a:r>
              <a:rPr lang="en-US" sz="1600" b="1" dirty="0"/>
              <a:t> </a:t>
            </a:r>
            <a:r>
              <a:rPr lang="en-US" sz="1600" b="1" dirty="0" err="1"/>
              <a:t>informatică</a:t>
            </a:r>
            <a:endParaRPr lang="ro-RO" sz="1600" b="1" dirty="0"/>
          </a:p>
          <a:p>
            <a:pPr marL="285750" indent="-285750">
              <a:buFont typeface="Arial" panose="020B0604020202020204" pitchFamily="34" charset="0"/>
              <a:buChar char="•"/>
            </a:pPr>
            <a:r>
              <a:rPr lang="en-US" sz="1600" b="1" dirty="0"/>
              <a:t> </a:t>
            </a:r>
            <a:r>
              <a:rPr lang="ro-RO" sz="1600" b="1" dirty="0"/>
              <a:t>3 </a:t>
            </a:r>
            <a:r>
              <a:rPr lang="en-US" sz="1600" b="1" dirty="0" err="1"/>
              <a:t>ateliere</a:t>
            </a:r>
            <a:endParaRPr lang="ro-RO" sz="1600" b="1" dirty="0"/>
          </a:p>
          <a:p>
            <a:pPr marL="285750" indent="-285750">
              <a:buFont typeface="Arial" panose="020B0604020202020204" pitchFamily="34" charset="0"/>
              <a:buChar char="•"/>
            </a:pPr>
            <a:r>
              <a:rPr lang="ro-RO" sz="1600" b="1" dirty="0"/>
              <a:t>o</a:t>
            </a:r>
            <a:r>
              <a:rPr lang="en-US" sz="1600" b="1" dirty="0"/>
              <a:t> </a:t>
            </a:r>
            <a:r>
              <a:rPr lang="en-US" sz="1600" b="1" dirty="0" err="1"/>
              <a:t>bibliotecă</a:t>
            </a:r>
            <a:r>
              <a:rPr lang="en-US" sz="1600" b="1" dirty="0"/>
              <a:t> cu </a:t>
            </a:r>
            <a:r>
              <a:rPr lang="en-US" sz="1600" b="1" dirty="0" err="1"/>
              <a:t>sală</a:t>
            </a:r>
            <a:r>
              <a:rPr lang="en-US" sz="1600" b="1" dirty="0"/>
              <a:t> de </a:t>
            </a:r>
            <a:r>
              <a:rPr lang="en-US" sz="1600" b="1" dirty="0" err="1"/>
              <a:t>lectură</a:t>
            </a:r>
            <a:r>
              <a:rPr lang="en-US" sz="1600" b="1" dirty="0"/>
              <a:t> </a:t>
            </a:r>
            <a:r>
              <a:rPr lang="en-US" sz="1600" b="1" dirty="0" err="1"/>
              <a:t>pentru</a:t>
            </a:r>
            <a:r>
              <a:rPr lang="en-US" sz="1600" b="1" dirty="0"/>
              <a:t> 30 de </a:t>
            </a:r>
            <a:r>
              <a:rPr lang="en-US" sz="1600" b="1" dirty="0" err="1"/>
              <a:t>locuri</a:t>
            </a:r>
            <a:endParaRPr lang="ro-RO" sz="1600" b="1" dirty="0"/>
          </a:p>
          <a:p>
            <a:pPr marL="285750" indent="-285750">
              <a:buFont typeface="Arial" panose="020B0604020202020204" pitchFamily="34" charset="0"/>
              <a:buChar char="•"/>
            </a:pPr>
            <a:r>
              <a:rPr lang="en-US" sz="1600" b="1" dirty="0"/>
              <a:t>o </a:t>
            </a:r>
            <a:r>
              <a:rPr lang="en-US" sz="1600" b="1" dirty="0" err="1"/>
              <a:t>cantină</a:t>
            </a:r>
            <a:r>
              <a:rPr lang="en-US" sz="1600" b="1" dirty="0"/>
              <a:t> </a:t>
            </a:r>
            <a:r>
              <a:rPr lang="en-US" sz="1600" b="1" dirty="0" err="1"/>
              <a:t>pentru</a:t>
            </a:r>
            <a:r>
              <a:rPr lang="en-US" sz="1600" b="1" dirty="0"/>
              <a:t> 200</a:t>
            </a:r>
            <a:r>
              <a:rPr lang="ro-RO" sz="1600" b="1" dirty="0"/>
              <a:t> de </a:t>
            </a:r>
            <a:r>
              <a:rPr lang="en-US" sz="1600" b="1" dirty="0"/>
              <a:t> </a:t>
            </a:r>
            <a:r>
              <a:rPr lang="en-US" sz="1600" b="1" dirty="0" err="1"/>
              <a:t>locuri</a:t>
            </a:r>
            <a:endParaRPr lang="ro-RO" sz="1600" b="1" dirty="0"/>
          </a:p>
          <a:p>
            <a:pPr marL="285750" indent="-285750">
              <a:buFont typeface="Arial" panose="020B0604020202020204" pitchFamily="34" charset="0"/>
              <a:buChar char="•"/>
            </a:pPr>
            <a:r>
              <a:rPr lang="ro-RO" sz="1600" b="1" dirty="0"/>
              <a:t>2 </a:t>
            </a:r>
            <a:r>
              <a:rPr lang="en-US" sz="1600" b="1" dirty="0" err="1"/>
              <a:t>săli</a:t>
            </a:r>
            <a:r>
              <a:rPr lang="en-US" sz="1600" b="1" dirty="0"/>
              <a:t> de sport</a:t>
            </a:r>
            <a:endParaRPr lang="ro-RO" sz="1600" b="1" dirty="0"/>
          </a:p>
          <a:p>
            <a:pPr marL="285750" indent="-285750">
              <a:buFont typeface="Arial" panose="020B0604020202020204" pitchFamily="34" charset="0"/>
              <a:buChar char="•"/>
            </a:pPr>
            <a:r>
              <a:rPr lang="ro-RO" sz="1600" b="1" dirty="0"/>
              <a:t>1 </a:t>
            </a:r>
            <a:r>
              <a:rPr lang="en-US" sz="1600" b="1" dirty="0"/>
              <a:t>cabinet medical </a:t>
            </a:r>
            <a:endParaRPr lang="ro-RO" sz="1600" b="1" dirty="0"/>
          </a:p>
          <a:p>
            <a:pPr marL="285750" indent="-285750">
              <a:buFont typeface="Arial" panose="020B0604020202020204" pitchFamily="34" charset="0"/>
              <a:buChar char="•"/>
            </a:pPr>
            <a:r>
              <a:rPr lang="en-US" sz="1600" b="1" dirty="0"/>
              <a:t>1 CREI</a:t>
            </a:r>
          </a:p>
        </p:txBody>
      </p:sp>
      <p:pic>
        <p:nvPicPr>
          <p:cNvPr id="18" name="Picture 17"/>
          <p:cNvPicPr>
            <a:picLocks noChangeAspect="1"/>
          </p:cNvPicPr>
          <p:nvPr/>
        </p:nvPicPr>
        <p:blipFill rotWithShape="1">
          <a:blip r:embed="rId4" cstate="print">
            <a:extLst>
              <a:ext uri="{28A0092B-C50C-407E-A947-70E740481C1C}">
                <a14:useLocalDpi xmlns="" xmlns:a14="http://schemas.microsoft.com/office/drawing/2010/main" val="0"/>
              </a:ext>
            </a:extLst>
          </a:blip>
          <a:srcRect b="25213"/>
          <a:stretch/>
        </p:blipFill>
        <p:spPr>
          <a:xfrm>
            <a:off x="570735" y="654230"/>
            <a:ext cx="1956406" cy="533401"/>
          </a:xfrm>
          <a:prstGeom prst="rect">
            <a:avLst/>
          </a:prstGeom>
        </p:spPr>
      </p:pic>
      <p:pic>
        <p:nvPicPr>
          <p:cNvPr id="19" name="Picture 18"/>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146574" y="1705599"/>
            <a:ext cx="2324398" cy="913737"/>
          </a:xfrm>
          <a:prstGeom prst="rect">
            <a:avLst/>
          </a:prstGeom>
        </p:spPr>
      </p:pic>
      <p:sp>
        <p:nvSpPr>
          <p:cNvPr id="35" name="Text Placeholder 4"/>
          <p:cNvSpPr>
            <a:spLocks noGrp="1"/>
          </p:cNvSpPr>
          <p:nvPr>
            <p:ph type="body" sz="quarter" idx="14"/>
          </p:nvPr>
        </p:nvSpPr>
        <p:spPr>
          <a:xfrm>
            <a:off x="140787" y="2683425"/>
            <a:ext cx="2991615" cy="381000"/>
          </a:xfrm>
        </p:spPr>
        <p:txBody>
          <a:bodyPr/>
          <a:lstStyle/>
          <a:p>
            <a:pPr marL="171450" indent="-171450">
              <a:lnSpc>
                <a:spcPct val="150000"/>
              </a:lnSpc>
              <a:buFont typeface="Arial" panose="020B0604020202020204" pitchFamily="34" charset="0"/>
              <a:buChar char="•"/>
            </a:pPr>
            <a:r>
              <a:rPr lang="ro-RO" dirty="0"/>
              <a:t>CORPUL PĂCII</a:t>
            </a:r>
            <a:endParaRPr lang="en-US" dirty="0"/>
          </a:p>
          <a:p>
            <a:pPr marL="171450" indent="-171450">
              <a:buFont typeface="Wingdings" panose="05000000000000000000" pitchFamily="2" charset="2"/>
              <a:buChar char="v"/>
            </a:pPr>
            <a:endParaRPr lang="en-US" dirty="0"/>
          </a:p>
        </p:txBody>
      </p:sp>
      <p:pic>
        <p:nvPicPr>
          <p:cNvPr id="36" name="Picture 35"/>
          <p:cNvPicPr>
            <a:picLocks noChangeAspect="1"/>
          </p:cNvPicPr>
          <p:nvPr/>
        </p:nvPicPr>
        <p:blipFill>
          <a:blip r:embed="rId6" cstate="print">
            <a:extLst>
              <a:ext uri="{28A0092B-C50C-407E-A947-70E740481C1C}">
                <a14:useLocalDpi xmlns="" xmlns:a14="http://schemas.microsoft.com/office/drawing/2010/main" val="0"/>
              </a:ext>
            </a:extLst>
          </a:blip>
          <a:stretch>
            <a:fillRect/>
          </a:stretch>
        </p:blipFill>
        <p:spPr>
          <a:xfrm>
            <a:off x="137893" y="2977599"/>
            <a:ext cx="2389248" cy="1140810"/>
          </a:xfrm>
          <a:prstGeom prst="rect">
            <a:avLst/>
          </a:prstGeom>
        </p:spPr>
      </p:pic>
      <p:sp>
        <p:nvSpPr>
          <p:cNvPr id="38" name="Text Placeholder 4"/>
          <p:cNvSpPr>
            <a:spLocks noGrp="1"/>
          </p:cNvSpPr>
          <p:nvPr>
            <p:ph type="body" sz="quarter" idx="14"/>
          </p:nvPr>
        </p:nvSpPr>
        <p:spPr>
          <a:xfrm>
            <a:off x="113278" y="3818263"/>
            <a:ext cx="2991615" cy="381000"/>
          </a:xfrm>
        </p:spPr>
        <p:txBody>
          <a:bodyPr/>
          <a:lstStyle/>
          <a:p>
            <a:pPr marL="171450" indent="-171450">
              <a:lnSpc>
                <a:spcPct val="150000"/>
              </a:lnSpc>
              <a:buFont typeface="Arial" panose="020B0604020202020204" pitchFamily="34" charset="0"/>
              <a:buChar char="•"/>
            </a:pPr>
            <a:r>
              <a:rPr lang="ro-RO" dirty="0"/>
              <a:t>PRO DIDACTICA</a:t>
            </a:r>
            <a:endParaRPr lang="en-US" dirty="0"/>
          </a:p>
          <a:p>
            <a:pPr marL="171450" indent="-171450">
              <a:buFont typeface="Wingdings" panose="05000000000000000000" pitchFamily="2" charset="2"/>
              <a:buChar char="v"/>
            </a:pPr>
            <a:endParaRPr lang="en-US" dirty="0"/>
          </a:p>
        </p:txBody>
      </p:sp>
      <p:pic>
        <p:nvPicPr>
          <p:cNvPr id="39" name="Picture 38"/>
          <p:cNvPicPr>
            <a:picLocks noChangeAspect="1"/>
          </p:cNvPicPr>
          <p:nvPr/>
        </p:nvPicPr>
        <p:blipFill>
          <a:blip r:embed="rId7" cstate="print">
            <a:extLst>
              <a:ext uri="{28A0092B-C50C-407E-A947-70E740481C1C}">
                <a14:useLocalDpi xmlns="" xmlns:a14="http://schemas.microsoft.com/office/drawing/2010/main" val="0"/>
              </a:ext>
            </a:extLst>
          </a:blip>
          <a:stretch>
            <a:fillRect/>
          </a:stretch>
        </p:blipFill>
        <p:spPr>
          <a:xfrm>
            <a:off x="105561" y="4090740"/>
            <a:ext cx="2421580" cy="1090860"/>
          </a:xfrm>
          <a:prstGeom prst="rect">
            <a:avLst/>
          </a:prstGeom>
        </p:spPr>
      </p:pic>
      <p:sp>
        <p:nvSpPr>
          <p:cNvPr id="40" name="Text Placeholder 4"/>
          <p:cNvSpPr>
            <a:spLocks noGrp="1"/>
          </p:cNvSpPr>
          <p:nvPr>
            <p:ph type="body" sz="quarter" idx="14"/>
          </p:nvPr>
        </p:nvSpPr>
        <p:spPr>
          <a:xfrm>
            <a:off x="89180" y="5347009"/>
            <a:ext cx="2991615" cy="381000"/>
          </a:xfrm>
        </p:spPr>
        <p:txBody>
          <a:bodyPr/>
          <a:lstStyle/>
          <a:p>
            <a:pPr marL="171450" indent="-171450">
              <a:lnSpc>
                <a:spcPct val="150000"/>
              </a:lnSpc>
              <a:buFont typeface="Arial" panose="020B0604020202020204" pitchFamily="34" charset="0"/>
              <a:buChar char="•"/>
            </a:pPr>
            <a:r>
              <a:rPr lang="ro-RO" dirty="0"/>
              <a:t>AMNESTY INTERNATIONAL MOLDOVA</a:t>
            </a:r>
            <a:endParaRPr lang="en-US" dirty="0"/>
          </a:p>
          <a:p>
            <a:pPr marL="171450" indent="-171450">
              <a:buFont typeface="Wingdings" panose="05000000000000000000" pitchFamily="2" charset="2"/>
              <a:buChar char="v"/>
            </a:pPr>
            <a:endParaRPr lang="en-US" dirty="0"/>
          </a:p>
        </p:txBody>
      </p:sp>
      <p:sp>
        <p:nvSpPr>
          <p:cNvPr id="42" name="Text Placeholder 4"/>
          <p:cNvSpPr>
            <a:spLocks noGrp="1"/>
          </p:cNvSpPr>
          <p:nvPr>
            <p:ph type="body" sz="quarter" idx="14"/>
          </p:nvPr>
        </p:nvSpPr>
        <p:spPr>
          <a:xfrm>
            <a:off x="126881" y="6941980"/>
            <a:ext cx="2616319" cy="591207"/>
          </a:xfrm>
        </p:spPr>
        <p:txBody>
          <a:bodyPr/>
          <a:lstStyle/>
          <a:p>
            <a:pPr marL="171450" indent="-171450">
              <a:lnSpc>
                <a:spcPct val="150000"/>
              </a:lnSpc>
              <a:buFont typeface="Arial" panose="020B0604020202020204" pitchFamily="34" charset="0"/>
              <a:buChar char="•"/>
            </a:pPr>
            <a:r>
              <a:rPr lang="en-US" dirty="0" smtClean="0"/>
              <a:t>T</a:t>
            </a:r>
            <a:r>
              <a:rPr lang="ro-RO" smtClean="0"/>
              <a:t>EKWILL ÎN FIECARE ȘCOALĂ</a:t>
            </a:r>
            <a:endParaRPr lang="en-US" dirty="0"/>
          </a:p>
          <a:p>
            <a:pPr marL="171450" indent="-171450">
              <a:buFont typeface="Wingdings" panose="05000000000000000000" pitchFamily="2" charset="2"/>
              <a:buChar char="v"/>
            </a:pPr>
            <a:endParaRPr lang="en-US" dirty="0"/>
          </a:p>
        </p:txBody>
      </p:sp>
      <p:sp>
        <p:nvSpPr>
          <p:cNvPr id="20" name="CasetăText 19"/>
          <p:cNvSpPr txBox="1"/>
          <p:nvPr/>
        </p:nvSpPr>
        <p:spPr>
          <a:xfrm>
            <a:off x="3810000" y="304801"/>
            <a:ext cx="2895600" cy="1631216"/>
          </a:xfrm>
          <a:prstGeom prst="rect">
            <a:avLst/>
          </a:prstGeom>
          <a:noFill/>
        </p:spPr>
        <p:txBody>
          <a:bodyPr wrap="square" rtlCol="0">
            <a:spAutoFit/>
          </a:bodyPr>
          <a:lstStyle/>
          <a:p>
            <a:pPr lvl="0" algn="ctr"/>
            <a:r>
              <a:rPr lang="ro-RO" sz="1600" b="1" dirty="0">
                <a:solidFill>
                  <a:srgbClr val="C00000"/>
                </a:solidFill>
              </a:rPr>
              <a:t>Date de contact</a:t>
            </a:r>
            <a:endParaRPr lang="en-US" sz="1600" b="1" dirty="0">
              <a:solidFill>
                <a:srgbClr val="C00000"/>
              </a:solidFill>
            </a:endParaRPr>
          </a:p>
          <a:p>
            <a:r>
              <a:rPr lang="ro-RO" sz="1400" dirty="0"/>
              <a:t>S. Mereni, </a:t>
            </a:r>
            <a:r>
              <a:rPr lang="it-IT" sz="1400" dirty="0"/>
              <a:t>Anenii </a:t>
            </a:r>
            <a:r>
              <a:rPr lang="ro-RO" sz="1400" dirty="0"/>
              <a:t>N</a:t>
            </a:r>
            <a:r>
              <a:rPr lang="it-IT" sz="1400" dirty="0"/>
              <a:t>oi, </a:t>
            </a:r>
            <a:r>
              <a:rPr lang="ro-RO" sz="1400" dirty="0"/>
              <a:t/>
            </a:r>
            <a:br>
              <a:rPr lang="ro-RO" sz="1400" dirty="0"/>
            </a:br>
            <a:r>
              <a:rPr lang="it-IT" sz="1400" dirty="0"/>
              <a:t>str. Ștefan cel </a:t>
            </a:r>
            <a:r>
              <a:rPr lang="ro-RO" sz="1400" dirty="0"/>
              <a:t>M</a:t>
            </a:r>
            <a:r>
              <a:rPr lang="it-IT" sz="1400" dirty="0"/>
              <a:t>are, MD-6526</a:t>
            </a:r>
            <a:br>
              <a:rPr lang="it-IT" sz="1400" dirty="0"/>
            </a:br>
            <a:r>
              <a:rPr lang="it-IT" sz="1400" dirty="0"/>
              <a:t>tel.: +(373)26554304</a:t>
            </a:r>
            <a:br>
              <a:rPr lang="it-IT" sz="1400" dirty="0"/>
            </a:br>
            <a:r>
              <a:rPr lang="it-IT" sz="1400" dirty="0"/>
              <a:t>e-mail: liceulteoreticmereni@yahoo.</a:t>
            </a:r>
            <a:r>
              <a:rPr lang="ro-RO" sz="1400" dirty="0"/>
              <a:t>c</a:t>
            </a:r>
            <a:r>
              <a:rPr lang="it-IT" sz="1400" dirty="0"/>
              <a:t>om</a:t>
            </a:r>
            <a:r>
              <a:rPr lang="ro-RO" sz="1400" i="1" dirty="0"/>
              <a:t> </a:t>
            </a:r>
            <a:br>
              <a:rPr lang="ro-RO" sz="1400" i="1" dirty="0"/>
            </a:br>
            <a:endParaRPr lang="ro-RO" sz="1400" dirty="0"/>
          </a:p>
        </p:txBody>
      </p:sp>
      <p:sp>
        <p:nvSpPr>
          <p:cNvPr id="2" name="AutoShape 2" descr="Proiectul „Tekwill în fiecare școală” – Ultimele știri despre Tehnologii –  Forum IT MOLDOV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o-RO"/>
          </a:p>
        </p:txBody>
      </p:sp>
      <p:sp>
        <p:nvSpPr>
          <p:cNvPr id="2052" name="AutoShape 4" descr="Proiectul „Tekwill în fiecare școală” – Ultimele știri despre Tehnologii –  Forum IT MOLDOV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o-RO"/>
          </a:p>
        </p:txBody>
      </p:sp>
      <p:pic>
        <p:nvPicPr>
          <p:cNvPr id="2054" name="Picture 6" descr="Tekwill în fiecare școală – instruim profesorii pentru a preda disciplinele  viitorului — Moldova.org"/>
          <p:cNvPicPr>
            <a:picLocks noChangeAspect="1" noChangeArrowheads="1"/>
          </p:cNvPicPr>
          <p:nvPr/>
        </p:nvPicPr>
        <p:blipFill>
          <a:blip r:embed="rId8" cstate="print"/>
          <a:srcRect/>
          <a:stretch>
            <a:fillRect/>
          </a:stretch>
        </p:blipFill>
        <p:spPr bwMode="auto">
          <a:xfrm>
            <a:off x="152400" y="5651500"/>
            <a:ext cx="2514600" cy="1362076"/>
          </a:xfrm>
          <a:prstGeom prst="rect">
            <a:avLst/>
          </a:prstGeom>
          <a:noFill/>
        </p:spPr>
      </p:pic>
    </p:spTree>
    <p:extLst>
      <p:ext uri="{BB962C8B-B14F-4D97-AF65-F5344CB8AC3E}">
        <p14:creationId xmlns="" xmlns:p14="http://schemas.microsoft.com/office/powerpoint/2010/main" val="653308231"/>
      </p:ext>
    </p:extLst>
  </p:cSld>
  <p:clrMapOvr>
    <a:masterClrMapping/>
  </p:clrMapOvr>
</p:sld>
</file>

<file path=ppt/theme/theme1.xml><?xml version="1.0" encoding="utf-8"?>
<a:theme xmlns:a="http://schemas.openxmlformats.org/drawingml/2006/main" name="BrochureColor">
  <a:themeElements>
    <a:clrScheme name="BrochureColor">
      <a:dk1>
        <a:sysClr val="windowText" lastClr="000000"/>
      </a:dk1>
      <a:lt1>
        <a:sysClr val="window" lastClr="FFFFFF"/>
      </a:lt1>
      <a:dk2>
        <a:srgbClr val="57443E"/>
      </a:dk2>
      <a:lt2>
        <a:srgbClr val="DDDDDD"/>
      </a:lt2>
      <a:accent1>
        <a:srgbClr val="B2C42A"/>
      </a:accent1>
      <a:accent2>
        <a:srgbClr val="DF5327"/>
      </a:accent2>
      <a:accent3>
        <a:srgbClr val="FE9E00"/>
      </a:accent3>
      <a:accent4>
        <a:srgbClr val="418AB3"/>
      </a:accent4>
      <a:accent5>
        <a:srgbClr val="D9D66D"/>
      </a:accent5>
      <a:accent6>
        <a:srgbClr val="838383"/>
      </a:accent6>
      <a:hlink>
        <a:srgbClr val="F59E00"/>
      </a:hlink>
      <a:folHlink>
        <a:srgbClr val="B2B2B2"/>
      </a:folHlink>
    </a:clrScheme>
    <a:fontScheme name="Calibri-Cambria">
      <a:maj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BrochureColor">
      <a:dk1>
        <a:sysClr val="windowText" lastClr="000000"/>
      </a:dk1>
      <a:lt1>
        <a:sysClr val="window" lastClr="FFFFFF"/>
      </a:lt1>
      <a:dk2>
        <a:srgbClr val="57443E"/>
      </a:dk2>
      <a:lt2>
        <a:srgbClr val="DDDDDD"/>
      </a:lt2>
      <a:accent1>
        <a:srgbClr val="B2C42A"/>
      </a:accent1>
      <a:accent2>
        <a:srgbClr val="DF5327"/>
      </a:accent2>
      <a:accent3>
        <a:srgbClr val="FE9E00"/>
      </a:accent3>
      <a:accent4>
        <a:srgbClr val="418AB3"/>
      </a:accent4>
      <a:accent5>
        <a:srgbClr val="D9D66D"/>
      </a:accent5>
      <a:accent6>
        <a:srgbClr val="838383"/>
      </a:accent6>
      <a:hlink>
        <a:srgbClr val="F59E00"/>
      </a:hlink>
      <a:folHlink>
        <a:srgbClr val="B2B2B2"/>
      </a:folHlink>
    </a:clrScheme>
    <a:fontScheme name="Calibri-Cambria">
      <a:maj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rochureColor">
      <a:dk1>
        <a:sysClr val="windowText" lastClr="000000"/>
      </a:dk1>
      <a:lt1>
        <a:sysClr val="window" lastClr="FFFFFF"/>
      </a:lt1>
      <a:dk2>
        <a:srgbClr val="57443E"/>
      </a:dk2>
      <a:lt2>
        <a:srgbClr val="DDDDDD"/>
      </a:lt2>
      <a:accent1>
        <a:srgbClr val="B2C42A"/>
      </a:accent1>
      <a:accent2>
        <a:srgbClr val="DF5327"/>
      </a:accent2>
      <a:accent3>
        <a:srgbClr val="FE9E00"/>
      </a:accent3>
      <a:accent4>
        <a:srgbClr val="418AB3"/>
      </a:accent4>
      <a:accent5>
        <a:srgbClr val="D9D66D"/>
      </a:accent5>
      <a:accent6>
        <a:srgbClr val="838383"/>
      </a:accent6>
      <a:hlink>
        <a:srgbClr val="F59E00"/>
      </a:hlink>
      <a:folHlink>
        <a:srgbClr val="B2B2B2"/>
      </a:folHlink>
    </a:clrScheme>
    <a:fontScheme name="Calibri-Cambria">
      <a:maj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8164C57-B46C-4088-AC90-B7208082F27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TS103112830</Template>
  <TotalTime>0</TotalTime>
  <Words>514</Words>
  <Application>Microsoft Office PowerPoint</Application>
  <PresentationFormat>Particularizare</PresentationFormat>
  <Paragraphs>56</Paragraphs>
  <Slides>2</Slides>
  <Notes>0</Notes>
  <HiddenSlides>0</HiddenSlides>
  <MMClips>0</MMClips>
  <ScaleCrop>false</ScaleCrop>
  <HeadingPairs>
    <vt:vector size="4" baseType="variant">
      <vt:variant>
        <vt:lpstr>Temă</vt:lpstr>
      </vt:variant>
      <vt:variant>
        <vt:i4>1</vt:i4>
      </vt:variant>
      <vt:variant>
        <vt:lpstr>Titluri diapozitive</vt:lpstr>
      </vt:variant>
      <vt:variant>
        <vt:i4>2</vt:i4>
      </vt:variant>
    </vt:vector>
  </HeadingPairs>
  <TitlesOfParts>
    <vt:vector size="3" baseType="lpstr">
      <vt:lpstr>BrochureColor</vt:lpstr>
      <vt:lpstr> </vt:lpstr>
      <vt:lpstr>Diapozitivul 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2014-03-12T15:57:17Z</dcterms:created>
  <dcterms:modified xsi:type="dcterms:W3CDTF">2021-05-27T12:30:44Z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TC031128309991</vt:lpwstr>
  </property>
</Properties>
</file>