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06" r:id="rId5"/>
    <p:sldId id="308" r:id="rId6"/>
    <p:sldId id="317" r:id="rId7"/>
    <p:sldId id="316" r:id="rId8"/>
    <p:sldId id="322" r:id="rId9"/>
    <p:sldId id="323" r:id="rId10"/>
    <p:sldId id="324" r:id="rId11"/>
    <p:sldId id="325" r:id="rId12"/>
    <p:sldId id="319" r:id="rId13"/>
    <p:sldId id="318" r:id="rId14"/>
    <p:sldId id="321" r:id="rId15"/>
    <p:sldId id="314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F05652-8A0C-4606-BF19-A993082F29FF}">
          <p14:sldIdLst>
            <p14:sldId id="306"/>
          </p14:sldIdLst>
        </p14:section>
        <p14:section name="Introdução" id="{9DA058EF-BC37-4E43-B0C5-58C1B39D4204}">
          <p14:sldIdLst>
            <p14:sldId id="308"/>
          </p14:sldIdLst>
        </p14:section>
        <p14:section name="Arquitetura - FSM de Controlo" id="{82986D94-0D70-4591-97C3-BB899AF5FB01}">
          <p14:sldIdLst>
            <p14:sldId id="317"/>
          </p14:sldIdLst>
        </p14:section>
        <p14:section name="Implementação - FSM de Controlo" id="{98CC0A4D-527F-4EA2-A783-C2CCCFF76458}">
          <p14:sldIdLst>
            <p14:sldId id="316"/>
            <p14:sldId id="322"/>
            <p14:sldId id="323"/>
            <p14:sldId id="324"/>
            <p14:sldId id="325"/>
          </p14:sldIdLst>
        </p14:section>
        <p14:section name="Arquitetura - FSM Principal" id="{37AEC8A3-6A8A-4499-8AA1-4FD5ABBCDC45}">
          <p14:sldIdLst>
            <p14:sldId id="319"/>
          </p14:sldIdLst>
        </p14:section>
        <p14:section name="Implementação - FSM Principal" id="{558D8E4B-2B9A-40FA-8BBF-9609E8868463}">
          <p14:sldIdLst>
            <p14:sldId id="318"/>
            <p14:sldId id="321"/>
          </p14:sldIdLst>
        </p14:section>
        <p14:section name="Demonstração da FPGA" id="{E3B901F9-D751-4F56-A922-89F4E86D9F2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31/05/2023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31/05/2023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03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981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57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9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05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22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2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68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55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84E6CF-9F02-7EC4-9CB7-E5CADD5AFBE4}"/>
              </a:ext>
            </a:extLst>
          </p:cNvPr>
          <p:cNvSpPr txBox="1">
            <a:spLocks/>
          </p:cNvSpPr>
          <p:nvPr/>
        </p:nvSpPr>
        <p:spPr>
          <a:xfrm>
            <a:off x="1396895" y="3438144"/>
            <a:ext cx="5833872" cy="311810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Arquitetura do Sistema Digital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Implementação Da Lógica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E4D57221-2F97-03E9-B54D-6438E1696072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C00C944-050D-10D2-B773-1F1E4DEC08CB}"/>
              </a:ext>
            </a:extLst>
          </p:cNvPr>
          <p:cNvSpPr/>
          <p:nvPr/>
        </p:nvSpPr>
        <p:spPr>
          <a:xfrm rot="5400000">
            <a:off x="6074018" y="3801799"/>
            <a:ext cx="160350" cy="2439502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8A6E205-AA69-1C65-BF28-A2E386252414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2A65B-17FD-AE2D-E68F-7E229ACB311A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A4AA08-E97F-7AA1-2D18-79A5BD8B0DE4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3FB6A9B-2726-FAA4-BDE5-FB7BFEFE9F06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7DC5D8-C93A-4F2F-89CF-81A135F6283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1E36C-7AE6-1CFD-12CD-E9826209FBE1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78CFC7-EB12-36EE-D640-2912D9DC9E7D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969400-E4D0-9D7E-B56E-80E380DD2CD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5B1361-E011-B621-09FA-E4F80DC48022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CC90763-B059-E598-E512-9BAA26C2014E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0D11675-E099-86EF-4CC4-7503A0E85B63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C579EA-0A1D-4422-1704-1AEAC05D1052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D3B8323-C04E-C825-B6AE-F1CD2B7461A3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0382555-61EC-8C86-978C-6816E130FA0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E34BC-8AB4-FAB1-3055-5B54FE63320F}"/>
              </a:ext>
            </a:extLst>
          </p:cNvPr>
          <p:cNvSpPr/>
          <p:nvPr/>
        </p:nvSpPr>
        <p:spPr>
          <a:xfrm>
            <a:off x="7463330" y="477436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FlipFlip</a:t>
            </a:r>
            <a:r>
              <a:rPr lang="en-US" sz="1100" dirty="0">
                <a:solidFill>
                  <a:schemeClr val="tx1"/>
                </a:solidFill>
              </a:rPr>
              <a:t>-D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6775860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6775860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6775860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6775860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6775860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6775860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6775860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6775860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5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959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967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/>
              <a:t>Arquitetura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1598" y="1755648"/>
            <a:ext cx="7172341" cy="347543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sz="2000" dirty="0"/>
              <a:t>Por Zonas: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/>
                </a:solidFill>
              </a:rPr>
              <a:t>FSM de Controlo</a:t>
            </a:r>
          </a:p>
          <a:p>
            <a:pPr marL="571500" lvl="1" indent="-342900"/>
            <a:r>
              <a:rPr lang="pt-PT" sz="1600" dirty="0"/>
              <a:t>Inputs, Temporizadores, 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B050"/>
                </a:solidFill>
              </a:rPr>
              <a:t>FSM Principal</a:t>
            </a:r>
          </a:p>
          <a:p>
            <a:pPr marL="571500" lvl="1" indent="-342900"/>
            <a:r>
              <a:rPr lang="pt-PT" sz="1600" dirty="0"/>
              <a:t>Outputs, Contadores, Descodificadores, …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52265"/>
            <a:ext cx="6733977" cy="275318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392EA1A-F18E-3195-5DBE-08F56A092611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4308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1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609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7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ADC79311-5746-592D-F8C0-DE3883BE864D}"/>
              </a:ext>
            </a:extLst>
          </p:cNvPr>
          <p:cNvSpPr/>
          <p:nvPr/>
        </p:nvSpPr>
        <p:spPr>
          <a:xfrm rot="5400000">
            <a:off x="6074018" y="3801799"/>
            <a:ext cx="160350" cy="2439502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D1039-58FF-F099-3E35-EBB3EC27031B}"/>
              </a:ext>
            </a:extLst>
          </p:cNvPr>
          <p:cNvSpPr/>
          <p:nvPr/>
        </p:nvSpPr>
        <p:spPr>
          <a:xfrm>
            <a:off x="7463330" y="477436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FlipFlip</a:t>
            </a:r>
            <a:r>
              <a:rPr lang="en-US" sz="1100" dirty="0">
                <a:solidFill>
                  <a:schemeClr val="tx1"/>
                </a:solidFill>
              </a:rPr>
              <a:t>-D</a:t>
            </a:r>
            <a:endParaRPr lang="pt-PT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ADC79311-5746-592D-F8C0-DE3883BE864D}"/>
              </a:ext>
            </a:extLst>
          </p:cNvPr>
          <p:cNvSpPr/>
          <p:nvPr/>
        </p:nvSpPr>
        <p:spPr>
          <a:xfrm rot="5400000">
            <a:off x="6074018" y="3801799"/>
            <a:ext cx="160350" cy="2439502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D1039-58FF-F099-3E35-EBB3EC27031B}"/>
              </a:ext>
            </a:extLst>
          </p:cNvPr>
          <p:cNvSpPr/>
          <p:nvPr/>
        </p:nvSpPr>
        <p:spPr>
          <a:xfrm>
            <a:off x="7463330" y="477436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FlipFlip</a:t>
            </a:r>
            <a:r>
              <a:rPr lang="en-US" sz="1100" dirty="0">
                <a:solidFill>
                  <a:schemeClr val="tx1"/>
                </a:solidFill>
              </a:rPr>
              <a:t>-D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B80FD-2233-49DB-4335-580FA7022C8B}"/>
              </a:ext>
            </a:extLst>
          </p:cNvPr>
          <p:cNvCxnSpPr>
            <a:cxnSpLocks/>
          </p:cNvCxnSpPr>
          <p:nvPr/>
        </p:nvCxnSpPr>
        <p:spPr>
          <a:xfrm>
            <a:off x="6775860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45407-6F21-AFB1-9CE0-2487E0D3D3C2}"/>
              </a:ext>
            </a:extLst>
          </p:cNvPr>
          <p:cNvCxnSpPr>
            <a:cxnSpLocks/>
          </p:cNvCxnSpPr>
          <p:nvPr/>
        </p:nvCxnSpPr>
        <p:spPr>
          <a:xfrm>
            <a:off x="6775860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4644-771A-25EE-32DD-DF1BD4F8DEDA}"/>
              </a:ext>
            </a:extLst>
          </p:cNvPr>
          <p:cNvCxnSpPr>
            <a:cxnSpLocks/>
          </p:cNvCxnSpPr>
          <p:nvPr/>
        </p:nvCxnSpPr>
        <p:spPr>
          <a:xfrm>
            <a:off x="6775860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B8FE8-EE61-563B-A9D0-9E75C2585CC9}"/>
              </a:ext>
            </a:extLst>
          </p:cNvPr>
          <p:cNvCxnSpPr>
            <a:cxnSpLocks/>
          </p:cNvCxnSpPr>
          <p:nvPr/>
        </p:nvCxnSpPr>
        <p:spPr>
          <a:xfrm>
            <a:off x="6775860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07D78E-F10C-8891-A24C-44215E95714C}"/>
              </a:ext>
            </a:extLst>
          </p:cNvPr>
          <p:cNvCxnSpPr>
            <a:cxnSpLocks/>
          </p:cNvCxnSpPr>
          <p:nvPr/>
        </p:nvCxnSpPr>
        <p:spPr>
          <a:xfrm>
            <a:off x="6775860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4FB1D6-16B5-EDDE-9281-C995F7D0DD28}"/>
              </a:ext>
            </a:extLst>
          </p:cNvPr>
          <p:cNvCxnSpPr>
            <a:cxnSpLocks/>
          </p:cNvCxnSpPr>
          <p:nvPr/>
        </p:nvCxnSpPr>
        <p:spPr>
          <a:xfrm>
            <a:off x="6775860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084C20-57FD-535D-EE5D-66BC217982F7}"/>
              </a:ext>
            </a:extLst>
          </p:cNvPr>
          <p:cNvCxnSpPr>
            <a:cxnSpLocks/>
          </p:cNvCxnSpPr>
          <p:nvPr/>
        </p:nvCxnSpPr>
        <p:spPr>
          <a:xfrm>
            <a:off x="6775860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259CA9-7D0F-4DFB-4CDA-CFE09455BC5A}"/>
              </a:ext>
            </a:extLst>
          </p:cNvPr>
          <p:cNvCxnSpPr>
            <a:cxnSpLocks/>
          </p:cNvCxnSpPr>
          <p:nvPr/>
        </p:nvCxnSpPr>
        <p:spPr>
          <a:xfrm>
            <a:off x="6775860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9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83812"/>
            <a:ext cx="6733977" cy="2690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EFA5D2F-EBBC-824B-F58B-3BC216004307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9150094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{AF4372F7-B7EF-4B8F-AF5E-5A20E140A88E}tf89338750_win32</Template>
  <TotalTime>98</TotalTime>
  <Words>235</Words>
  <Application>Microsoft Office PowerPoint</Application>
  <PresentationFormat>Widescreen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Lsd – projeto 8</vt:lpstr>
      <vt:lpstr>Arquitetura</vt:lpstr>
      <vt:lpstr>FSM de Controlo</vt:lpstr>
      <vt:lpstr>FSM de Controlo</vt:lpstr>
      <vt:lpstr>FSM de Controlo</vt:lpstr>
      <vt:lpstr>FSM de Controlo</vt:lpstr>
      <vt:lpstr>FSM de Controlo</vt:lpstr>
      <vt:lpstr>FSM de Controlo</vt:lpstr>
      <vt:lpstr>FSM Principal</vt:lpstr>
      <vt:lpstr>FSM Principal</vt:lpstr>
      <vt:lpstr>PowerPoint Presentation</vt:lpstr>
      <vt:lpstr>Lsd – projeto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– projeto 8</dc:title>
  <dc:creator>André Correia</dc:creator>
  <cp:lastModifiedBy>André Correia</cp:lastModifiedBy>
  <cp:revision>61</cp:revision>
  <dcterms:created xsi:type="dcterms:W3CDTF">2023-05-30T18:33:35Z</dcterms:created>
  <dcterms:modified xsi:type="dcterms:W3CDTF">2023-05-31T21:05:13Z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