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8" r:id="rId6"/>
    <p:sldId id="317" r:id="rId7"/>
    <p:sldId id="316" r:id="rId8"/>
    <p:sldId id="322" r:id="rId9"/>
    <p:sldId id="323" r:id="rId10"/>
    <p:sldId id="324" r:id="rId11"/>
    <p:sldId id="325" r:id="rId12"/>
    <p:sldId id="319" r:id="rId13"/>
    <p:sldId id="318" r:id="rId14"/>
    <p:sldId id="326" r:id="rId15"/>
    <p:sldId id="327" r:id="rId16"/>
    <p:sldId id="328" r:id="rId17"/>
    <p:sldId id="314" r:id="rId1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 - FSM de Controlo" id="{82986D94-0D70-4591-97C3-BB899AF5FB01}">
          <p14:sldIdLst>
            <p14:sldId id="317"/>
          </p14:sldIdLst>
        </p14:section>
        <p14:section name="Implementação - FSM de Controlo" id="{98CC0A4D-527F-4EA2-A783-C2CCCFF76458}">
          <p14:sldIdLst>
            <p14:sldId id="316"/>
            <p14:sldId id="322"/>
            <p14:sldId id="323"/>
            <p14:sldId id="324"/>
            <p14:sldId id="325"/>
          </p14:sldIdLst>
        </p14:section>
        <p14:section name="Arquitetura - FSM Principal" id="{37AEC8A3-6A8A-4499-8AA1-4FD5ABBCDC45}">
          <p14:sldIdLst>
            <p14:sldId id="319"/>
          </p14:sldIdLst>
        </p14:section>
        <p14:section name="Implementação - FSM Principal" id="{558D8E4B-2B9A-40FA-8BBF-9609E8868463}">
          <p14:sldIdLst>
            <p14:sldId id="318"/>
            <p14:sldId id="326"/>
            <p14:sldId id="327"/>
            <p14:sldId id="328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03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85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060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534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05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22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2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68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55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5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561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F258A-BD1F-1D84-B3DC-D535C1FE3B36}"/>
              </a:ext>
            </a:extLst>
          </p:cNvPr>
          <p:cNvGrpSpPr/>
          <p:nvPr/>
        </p:nvGrpSpPr>
        <p:grpSpPr>
          <a:xfrm flipH="1">
            <a:off x="1066763" y="4835870"/>
            <a:ext cx="7075149" cy="832391"/>
            <a:chOff x="6733309" y="3093518"/>
            <a:chExt cx="4051157" cy="257474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8F8DF6-D129-1808-365B-F4DD83015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B6DC47-9C1E-ABD1-AA66-6919134BAE3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12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A7756-4E91-CFCC-8F9E-687243F83AAB}"/>
              </a:ext>
            </a:extLst>
          </p:cNvPr>
          <p:cNvSpPr/>
          <p:nvPr/>
        </p:nvSpPr>
        <p:spPr>
          <a:xfrm>
            <a:off x="8226197" y="437847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Counter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3C1A0-B452-C993-CC7F-ED86D3F84B2F}"/>
              </a:ext>
            </a:extLst>
          </p:cNvPr>
          <p:cNvSpPr/>
          <p:nvPr/>
        </p:nvSpPr>
        <p:spPr>
          <a:xfrm>
            <a:off x="489241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97EFA9-FD2A-7BE0-F096-43A34006AB7E}"/>
              </a:ext>
            </a:extLst>
          </p:cNvPr>
          <p:cNvSpPr/>
          <p:nvPr/>
        </p:nvSpPr>
        <p:spPr>
          <a:xfrm>
            <a:off x="666533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FED0AD-B0E0-A237-B80D-259647A765CD}"/>
              </a:ext>
            </a:extLst>
          </p:cNvPr>
          <p:cNvGrpSpPr/>
          <p:nvPr/>
        </p:nvGrpSpPr>
        <p:grpSpPr>
          <a:xfrm>
            <a:off x="5565196" y="5100477"/>
            <a:ext cx="1039089" cy="559108"/>
            <a:chOff x="4292932" y="3438176"/>
            <a:chExt cx="1039089" cy="559108"/>
          </a:xfrm>
        </p:grpSpPr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E421DADF-7F61-1EFF-4525-FF17028D926E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47A38A12-3C19-9EFB-C610-E6CE01253A1A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117C0-94CC-8426-7903-BD53BDCCF085}"/>
              </a:ext>
            </a:extLst>
          </p:cNvPr>
          <p:cNvSpPr/>
          <p:nvPr/>
        </p:nvSpPr>
        <p:spPr>
          <a:xfrm>
            <a:off x="822619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3A1701-F8C0-E612-C19C-1CDE470AC4C2}"/>
              </a:ext>
            </a:extLst>
          </p:cNvPr>
          <p:cNvGrpSpPr/>
          <p:nvPr/>
        </p:nvGrpSpPr>
        <p:grpSpPr>
          <a:xfrm rot="5400000">
            <a:off x="7863044" y="5454951"/>
            <a:ext cx="306032" cy="302018"/>
            <a:chOff x="6156673" y="3374125"/>
            <a:chExt cx="306032" cy="30201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1C7A8FB2-8123-8931-A9FD-A46ABFD77404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4B76585-5A31-ECD4-2900-D99C37AE268C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FE2E704-734F-D3ED-21A0-29C8312FB699}"/>
              </a:ext>
            </a:extLst>
          </p:cNvPr>
          <p:cNvSpPr/>
          <p:nvPr/>
        </p:nvSpPr>
        <p:spPr>
          <a:xfrm>
            <a:off x="9899871" y="550023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8447319-2A84-0B64-CA34-4A65484D00BC}"/>
              </a:ext>
            </a:extLst>
          </p:cNvPr>
          <p:cNvSpPr/>
          <p:nvPr/>
        </p:nvSpPr>
        <p:spPr>
          <a:xfrm>
            <a:off x="939836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E3AAB29-8CDB-FF96-CBE1-8F3C2D2F8C89}"/>
              </a:ext>
            </a:extLst>
          </p:cNvPr>
          <p:cNvSpPr/>
          <p:nvPr/>
        </p:nvSpPr>
        <p:spPr>
          <a:xfrm>
            <a:off x="6845914" y="4609157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89A5D7-42AE-528A-E268-465A503DEA31}"/>
              </a:ext>
            </a:extLst>
          </p:cNvPr>
          <p:cNvSpPr/>
          <p:nvPr/>
        </p:nvSpPr>
        <p:spPr>
          <a:xfrm rot="5400000">
            <a:off x="8651530" y="5080917"/>
            <a:ext cx="28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3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1" grpId="0" animBg="1"/>
      <p:bldP spid="59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F258A-BD1F-1D84-B3DC-D535C1FE3B36}"/>
              </a:ext>
            </a:extLst>
          </p:cNvPr>
          <p:cNvGrpSpPr/>
          <p:nvPr/>
        </p:nvGrpSpPr>
        <p:grpSpPr>
          <a:xfrm flipH="1">
            <a:off x="1066763" y="4835870"/>
            <a:ext cx="7075149" cy="832391"/>
            <a:chOff x="6733309" y="3093518"/>
            <a:chExt cx="4051157" cy="257474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8F8DF6-D129-1808-365B-F4DD83015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B6DC47-9C1E-ABD1-AA66-6919134BAE3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13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35986-2ED2-C290-B7E0-518DFED90EA4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8" name="Graphic 7" descr="Processor outline">
            <a:extLst>
              <a:ext uri="{FF2B5EF4-FFF2-40B4-BE49-F238E27FC236}">
                <a16:creationId xmlns:a16="http://schemas.microsoft.com/office/drawing/2014/main" id="{04ED4C1B-78AC-84EE-D701-B8D5E56B4EE5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FFEE09-BF2F-B992-40D4-4CF5000BBE1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2D1484-685F-8060-4759-A58B26F62FC6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1A397-E71D-11CC-3B26-16282EBB7143}"/>
              </a:ext>
            </a:extLst>
          </p:cNvPr>
          <p:cNvCxnSpPr>
            <a:cxnSpLocks/>
          </p:cNvCxnSpPr>
          <p:nvPr/>
        </p:nvCxnSpPr>
        <p:spPr>
          <a:xfrm>
            <a:off x="2809501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D8B850-7F74-4DB6-445C-08D67002F2C2}"/>
              </a:ext>
            </a:extLst>
          </p:cNvPr>
          <p:cNvCxnSpPr>
            <a:cxnSpLocks/>
          </p:cNvCxnSpPr>
          <p:nvPr/>
        </p:nvCxnSpPr>
        <p:spPr>
          <a:xfrm>
            <a:off x="2809501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16DEB4-863C-A029-292F-E3BF0DC2E4FB}"/>
              </a:ext>
            </a:extLst>
          </p:cNvPr>
          <p:cNvCxnSpPr>
            <a:cxnSpLocks/>
          </p:cNvCxnSpPr>
          <p:nvPr/>
        </p:nvCxnSpPr>
        <p:spPr>
          <a:xfrm>
            <a:off x="2809501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6FAD9-EB79-D5D9-A5B4-B41EECFB83CA}"/>
              </a:ext>
            </a:extLst>
          </p:cNvPr>
          <p:cNvCxnSpPr>
            <a:cxnSpLocks/>
          </p:cNvCxnSpPr>
          <p:nvPr/>
        </p:nvCxnSpPr>
        <p:spPr>
          <a:xfrm>
            <a:off x="2809501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6D32E1-5A02-838D-B487-7F70CB7E3C74}"/>
              </a:ext>
            </a:extLst>
          </p:cNvPr>
          <p:cNvCxnSpPr>
            <a:cxnSpLocks/>
          </p:cNvCxnSpPr>
          <p:nvPr/>
        </p:nvCxnSpPr>
        <p:spPr>
          <a:xfrm>
            <a:off x="2809501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A83D1-5CEE-D04D-175C-4692007AED88}"/>
              </a:ext>
            </a:extLst>
          </p:cNvPr>
          <p:cNvCxnSpPr>
            <a:cxnSpLocks/>
          </p:cNvCxnSpPr>
          <p:nvPr/>
        </p:nvCxnSpPr>
        <p:spPr>
          <a:xfrm>
            <a:off x="2809501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63D17B-88F0-21B8-88DA-21A2952BDF37}"/>
              </a:ext>
            </a:extLst>
          </p:cNvPr>
          <p:cNvCxnSpPr>
            <a:cxnSpLocks/>
          </p:cNvCxnSpPr>
          <p:nvPr/>
        </p:nvCxnSpPr>
        <p:spPr>
          <a:xfrm>
            <a:off x="2809501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CDB6D6-AF15-5878-0212-2A685ADFE774}"/>
              </a:ext>
            </a:extLst>
          </p:cNvPr>
          <p:cNvCxnSpPr>
            <a:cxnSpLocks/>
          </p:cNvCxnSpPr>
          <p:nvPr/>
        </p:nvCxnSpPr>
        <p:spPr>
          <a:xfrm>
            <a:off x="2809501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384ABB-4156-04AE-9D6A-264B7643B9DC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AA7A9-DEF8-8E3B-7ACE-A242BC1B08EB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85D4E0C-78C0-C6E8-8FDF-83CE8EEEC362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CBC2F0D-4077-B9A8-B783-28E0C4924D5F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A7756-4E91-CFCC-8F9E-687243F83AAB}"/>
              </a:ext>
            </a:extLst>
          </p:cNvPr>
          <p:cNvSpPr/>
          <p:nvPr/>
        </p:nvSpPr>
        <p:spPr>
          <a:xfrm>
            <a:off x="8226197" y="437847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Counter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3C1A0-B452-C993-CC7F-ED86D3F84B2F}"/>
              </a:ext>
            </a:extLst>
          </p:cNvPr>
          <p:cNvSpPr/>
          <p:nvPr/>
        </p:nvSpPr>
        <p:spPr>
          <a:xfrm>
            <a:off x="489241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97EFA9-FD2A-7BE0-F096-43A34006AB7E}"/>
              </a:ext>
            </a:extLst>
          </p:cNvPr>
          <p:cNvSpPr/>
          <p:nvPr/>
        </p:nvSpPr>
        <p:spPr>
          <a:xfrm>
            <a:off x="666533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FED0AD-B0E0-A237-B80D-259647A765CD}"/>
              </a:ext>
            </a:extLst>
          </p:cNvPr>
          <p:cNvGrpSpPr/>
          <p:nvPr/>
        </p:nvGrpSpPr>
        <p:grpSpPr>
          <a:xfrm>
            <a:off x="5565196" y="5100477"/>
            <a:ext cx="1039089" cy="559108"/>
            <a:chOff x="4292932" y="3438176"/>
            <a:chExt cx="1039089" cy="559108"/>
          </a:xfrm>
        </p:grpSpPr>
        <p:sp>
          <p:nvSpPr>
            <p:cNvPr id="57" name="Arrow: Bent 56">
              <a:extLst>
                <a:ext uri="{FF2B5EF4-FFF2-40B4-BE49-F238E27FC236}">
                  <a16:creationId xmlns:a16="http://schemas.microsoft.com/office/drawing/2014/main" id="{E421DADF-7F61-1EFF-4525-FF17028D926E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47A38A12-3C19-9EFB-C610-E6CE01253A1A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117C0-94CC-8426-7903-BD53BDCCF085}"/>
              </a:ext>
            </a:extLst>
          </p:cNvPr>
          <p:cNvSpPr/>
          <p:nvPr/>
        </p:nvSpPr>
        <p:spPr>
          <a:xfrm>
            <a:off x="822619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A3A1701-F8C0-E612-C19C-1CDE470AC4C2}"/>
              </a:ext>
            </a:extLst>
          </p:cNvPr>
          <p:cNvGrpSpPr/>
          <p:nvPr/>
        </p:nvGrpSpPr>
        <p:grpSpPr>
          <a:xfrm rot="5400000">
            <a:off x="7863044" y="5454951"/>
            <a:ext cx="306032" cy="302018"/>
            <a:chOff x="6156673" y="3374125"/>
            <a:chExt cx="306032" cy="302018"/>
          </a:xfrm>
        </p:grpSpPr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1C7A8FB2-8123-8931-A9FD-A46ABFD77404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84B76585-5A31-ECD4-2900-D99C37AE268C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FE2E704-734F-D3ED-21A0-29C8312FB699}"/>
              </a:ext>
            </a:extLst>
          </p:cNvPr>
          <p:cNvSpPr/>
          <p:nvPr/>
        </p:nvSpPr>
        <p:spPr>
          <a:xfrm>
            <a:off x="9899871" y="550023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8447319-2A84-0B64-CA34-4A65484D00BC}"/>
              </a:ext>
            </a:extLst>
          </p:cNvPr>
          <p:cNvSpPr/>
          <p:nvPr/>
        </p:nvSpPr>
        <p:spPr>
          <a:xfrm>
            <a:off x="939836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E3AAB29-8CDB-FF96-CBE1-8F3C2D2F8C89}"/>
              </a:ext>
            </a:extLst>
          </p:cNvPr>
          <p:cNvSpPr/>
          <p:nvPr/>
        </p:nvSpPr>
        <p:spPr>
          <a:xfrm>
            <a:off x="6845914" y="4609157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AD89A5D7-42AE-528A-E268-465A503DEA31}"/>
              </a:ext>
            </a:extLst>
          </p:cNvPr>
          <p:cNvSpPr/>
          <p:nvPr/>
        </p:nvSpPr>
        <p:spPr>
          <a:xfrm rot="5400000">
            <a:off x="8651530" y="5080917"/>
            <a:ext cx="28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97AE7F-08D4-3031-EE40-705087FEEF01}"/>
              </a:ext>
            </a:extLst>
          </p:cNvPr>
          <p:cNvSpPr/>
          <p:nvPr/>
        </p:nvSpPr>
        <p:spPr>
          <a:xfrm>
            <a:off x="8195557" y="343524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LCD Display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222E6CE-4ADB-8210-2669-A401E0DD7A89}"/>
              </a:ext>
            </a:extLst>
          </p:cNvPr>
          <p:cNvSpPr/>
          <p:nvPr/>
        </p:nvSpPr>
        <p:spPr>
          <a:xfrm>
            <a:off x="6835661" y="3765369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6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C8904B8-57C0-49BD-7366-72477A2E7914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D81163-41D0-CEA4-679A-1D67D799970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361D3-E754-924F-6C75-6D33780B86A6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E048EF-D8B3-892E-5BF5-E9BB1FB875BE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FEFE3-2D64-0B3B-0F00-D2797F40626E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7" grpId="0" animBg="1"/>
      <p:bldP spid="32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413D7-C1F4-6D51-4F08-2EA0FC6633E8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0F082-5D26-6A78-6FEB-498C2699FE0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44AB5-2C0D-E721-A068-222C867D9FD0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2AAAC2-9D49-9948-ACAF-680810BB924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DF7AF8-F58E-F11A-BF5B-FDD6962EDEC8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5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4934440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ADC79311-5746-592D-F8C0-DE3883BE864D}"/>
              </a:ext>
            </a:extLst>
          </p:cNvPr>
          <p:cNvSpPr/>
          <p:nvPr/>
        </p:nvSpPr>
        <p:spPr>
          <a:xfrm rot="5400000">
            <a:off x="6074018" y="3801799"/>
            <a:ext cx="160350" cy="2439502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5416137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558610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A5DC17-9364-6D45-B9CC-E1E4E0D0790F}"/>
              </a:ext>
            </a:extLst>
          </p:cNvPr>
          <p:cNvSpPr/>
          <p:nvPr/>
        </p:nvSpPr>
        <p:spPr>
          <a:xfrm>
            <a:off x="2630385" y="3816030"/>
            <a:ext cx="2615785" cy="112508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359AC-17C4-3394-EB56-AFE08F5F4610}"/>
              </a:ext>
            </a:extLst>
          </p:cNvPr>
          <p:cNvSpPr/>
          <p:nvPr/>
        </p:nvSpPr>
        <p:spPr>
          <a:xfrm>
            <a:off x="1551956" y="3748181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1551956" y="4767978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>
            <a:off x="2630383" y="4834344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4622714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3368943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552666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5942984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5526666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5942983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D1039-58FF-F099-3E35-EBB3EC27031B}"/>
              </a:ext>
            </a:extLst>
          </p:cNvPr>
          <p:cNvSpPr/>
          <p:nvPr/>
        </p:nvSpPr>
        <p:spPr>
          <a:xfrm>
            <a:off x="7463330" y="477436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FlipFlip</a:t>
            </a:r>
            <a:r>
              <a:rPr lang="en-US" sz="1100" dirty="0">
                <a:solidFill>
                  <a:schemeClr val="tx1"/>
                </a:solidFill>
              </a:rPr>
              <a:t>-D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6775860" y="4203080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6775860" y="4248293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6775860" y="4303305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6775860" y="4348518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6775860" y="4404744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6775860" y="4449957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6775860" y="4504969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6775860" y="4550182"/>
            <a:ext cx="2606634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10215132" y="5668261"/>
            <a:ext cx="1138668" cy="567947"/>
          </a:xfrm>
          <a:prstGeom prst="rect">
            <a:avLst/>
          </a:prstGeom>
          <a:noFill/>
          <a:ln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Pulse Generator</a:t>
            </a:r>
            <a:endParaRPr lang="pt-PT" sz="11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6775860" y="5952234"/>
            <a:ext cx="3439272" cy="1"/>
          </a:xfrm>
          <a:prstGeom prst="line">
            <a:avLst/>
          </a:prstGeom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FB79E2-4F3E-E4F6-FFD7-82987C571E9F}"/>
              </a:ext>
            </a:extLst>
          </p:cNvPr>
          <p:cNvGrpSpPr/>
          <p:nvPr/>
        </p:nvGrpSpPr>
        <p:grpSpPr>
          <a:xfrm>
            <a:off x="6733309" y="3093518"/>
            <a:ext cx="4051157" cy="2574743"/>
            <a:chOff x="6733309" y="3093518"/>
            <a:chExt cx="4051157" cy="257474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4E8C39-62B6-25C4-945F-E6461D9AAE2B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10784466" y="3093518"/>
              <a:ext cx="0" cy="2574743"/>
            </a:xfrm>
            <a:prstGeom prst="line">
              <a:avLst/>
            </a:prstGeom>
            <a:ln w="12700">
              <a:solidFill>
                <a:schemeClr val="dk1">
                  <a:alpha val="20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6926F8-8E99-951E-EE24-FB169D06DC09}"/>
                </a:ext>
              </a:extLst>
            </p:cNvPr>
            <p:cNvCxnSpPr/>
            <p:nvPr/>
          </p:nvCxnSpPr>
          <p:spPr>
            <a:xfrm flipH="1">
              <a:off x="6733309" y="3093518"/>
              <a:ext cx="4051157" cy="0"/>
            </a:xfrm>
            <a:prstGeom prst="straightConnector1">
              <a:avLst/>
            </a:prstGeom>
            <a:ln w="9525" cap="flat" cmpd="sng" algn="ctr">
              <a:solidFill>
                <a:schemeClr val="tx1">
                  <a:alpha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9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150094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125</TotalTime>
  <Words>274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de Controlo</vt:lpstr>
      <vt:lpstr>FSM de Controlo</vt:lpstr>
      <vt:lpstr>FSM de Controlo</vt:lpstr>
      <vt:lpstr>FSM de Controlo</vt:lpstr>
      <vt:lpstr>FSM de Controlo</vt:lpstr>
      <vt:lpstr>FSM Principal</vt:lpstr>
      <vt:lpstr>FSM Principal</vt:lpstr>
      <vt:lpstr>FSM Principal</vt:lpstr>
      <vt:lpstr>FSM Principal</vt:lpstr>
      <vt:lpstr>FSM Principal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100</cp:revision>
  <dcterms:created xsi:type="dcterms:W3CDTF">2023-05-30T18:33:35Z</dcterms:created>
  <dcterms:modified xsi:type="dcterms:W3CDTF">2023-05-31T21:53:45Z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