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306" r:id="rId5"/>
    <p:sldId id="308" r:id="rId6"/>
    <p:sldId id="317" r:id="rId7"/>
    <p:sldId id="316" r:id="rId8"/>
    <p:sldId id="322" r:id="rId9"/>
    <p:sldId id="323" r:id="rId10"/>
    <p:sldId id="324" r:id="rId11"/>
    <p:sldId id="325" r:id="rId12"/>
    <p:sldId id="319" r:id="rId13"/>
    <p:sldId id="318" r:id="rId14"/>
    <p:sldId id="329" r:id="rId15"/>
    <p:sldId id="326" r:id="rId16"/>
    <p:sldId id="327" r:id="rId17"/>
    <p:sldId id="328" r:id="rId18"/>
    <p:sldId id="314" r:id="rId19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F05652-8A0C-4606-BF19-A993082F29FF}">
          <p14:sldIdLst>
            <p14:sldId id="306"/>
          </p14:sldIdLst>
        </p14:section>
        <p14:section name="Introdução" id="{9DA058EF-BC37-4E43-B0C5-58C1B39D4204}">
          <p14:sldIdLst>
            <p14:sldId id="308"/>
          </p14:sldIdLst>
        </p14:section>
        <p14:section name="Arquitetura - FSM de Controlo" id="{82986D94-0D70-4591-97C3-BB899AF5FB01}">
          <p14:sldIdLst>
            <p14:sldId id="317"/>
          </p14:sldIdLst>
        </p14:section>
        <p14:section name="Implementação - FSM de Controlo" id="{98CC0A4D-527F-4EA2-A783-C2CCCFF76458}">
          <p14:sldIdLst>
            <p14:sldId id="316"/>
            <p14:sldId id="322"/>
            <p14:sldId id="323"/>
            <p14:sldId id="324"/>
            <p14:sldId id="325"/>
          </p14:sldIdLst>
        </p14:section>
        <p14:section name="Arquitetura - FSM Principal" id="{37AEC8A3-6A8A-4499-8AA1-4FD5ABBCDC45}">
          <p14:sldIdLst>
            <p14:sldId id="319"/>
          </p14:sldIdLst>
        </p14:section>
        <p14:section name="Implementação - FSM Principal" id="{558D8E4B-2B9A-40FA-8BBF-9609E8868463}">
          <p14:sldIdLst>
            <p14:sldId id="318"/>
            <p14:sldId id="329"/>
            <p14:sldId id="326"/>
            <p14:sldId id="327"/>
            <p14:sldId id="328"/>
          </p14:sldIdLst>
        </p14:section>
        <p14:section name="Demonstração da FPGA" id="{E3B901F9-D751-4F56-A922-89F4E86D9F29}">
          <p14:sldIdLst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4967" autoAdjust="0"/>
  </p:normalViewPr>
  <p:slideViewPr>
    <p:cSldViewPr snapToGrid="0">
      <p:cViewPr varScale="1">
        <p:scale>
          <a:sx n="161" d="100"/>
          <a:sy n="161" d="100"/>
        </p:scale>
        <p:origin x="150" y="23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539C632D-BF15-4631-84FE-0C7759138E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3ACF57F-BFD8-42E6-8F17-4E943B308F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7AE73-9177-4F2E-8312-5B90C03627AE}" type="datetime1">
              <a:rPr lang="pt-PT" smtClean="0"/>
              <a:t>31/05/2023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86D2B16-F3C3-4055-859A-6F49E8AF10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AFA77F1-6D66-4DCE-9BE4-83575C27E5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A0C3A-95D3-4AAB-81A1-2AA15A6DCD4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39183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D9A7C-D83F-4993-9975-1800B20A4938}" type="datetime1">
              <a:rPr lang="pt-PT" smtClean="0"/>
              <a:pPr/>
              <a:t>31/05/2023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1651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7036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595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0858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5060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5345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757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587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2971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1058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2227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7220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68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44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55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magem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magem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5" name="Marcador de Posição do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7" name="Marcador de Posição de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0" name="Marcador de Posição d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1" name="Marcador de Posição d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ó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ção d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2" name="Marcador de Posição d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1" name="Marcador de Posição d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0" name="Marcador de Posição d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8" name="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0" name="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2" name="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2 do Diapositiv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1" name="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enas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1" name="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pt-PT" noProof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c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5" name="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6" name="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7" name="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s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9" name="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2" name="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002" y="594360"/>
            <a:ext cx="6836149" cy="2843784"/>
          </a:xfrm>
        </p:spPr>
        <p:txBody>
          <a:bodyPr rtlCol="0"/>
          <a:lstStyle/>
          <a:p>
            <a:pPr rtl="0"/>
            <a:r>
              <a:rPr lang="pt-PT" sz="5400" spc="400" dirty="0" err="1">
                <a:solidFill>
                  <a:schemeClr val="bg1"/>
                </a:solidFill>
              </a:rPr>
              <a:t>Lsd</a:t>
            </a:r>
            <a:r>
              <a:rPr lang="pt-PT" sz="5400" spc="400" dirty="0">
                <a:solidFill>
                  <a:schemeClr val="bg1"/>
                </a:solidFill>
              </a:rPr>
              <a:t> – projeto 8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Olha Buts (112920)</a:t>
            </a:r>
          </a:p>
          <a:p>
            <a:pPr rtl="0"/>
            <a:r>
              <a:rPr lang="en-US" dirty="0"/>
              <a:t>André Correia (87818)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B84E6CF-9F02-7EC4-9CB7-E5CADD5AFBE4}"/>
              </a:ext>
            </a:extLst>
          </p:cNvPr>
          <p:cNvSpPr txBox="1">
            <a:spLocks/>
          </p:cNvSpPr>
          <p:nvPr/>
        </p:nvSpPr>
        <p:spPr>
          <a:xfrm>
            <a:off x="1396895" y="3438144"/>
            <a:ext cx="5833872" cy="311810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</a:rPr>
              <a:t>Arquitetura do Sistema Digital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</a:rPr>
              <a:t>Implementação Da Lógica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</a:rPr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10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rgbClr val="00B050"/>
                </a:solidFill>
              </a:rPr>
              <a:t>FSM Principal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A53887B-9CBC-9005-2FEC-B8DF566D31D0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C35986-2ED2-C290-B7E0-518DFED90EA4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Principal</a:t>
            </a:r>
          </a:p>
        </p:txBody>
      </p:sp>
      <p:grpSp>
        <p:nvGrpSpPr>
          <p:cNvPr id="8" name="Graphic 7" descr="Processor outline">
            <a:extLst>
              <a:ext uri="{FF2B5EF4-FFF2-40B4-BE49-F238E27FC236}">
                <a16:creationId xmlns:a16="http://schemas.microsoft.com/office/drawing/2014/main" id="{04ED4C1B-78AC-84EE-D701-B8D5E56B4EE5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1FFEE09-BF2F-B992-40D4-4CF5000BBE1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2D1484-685F-8060-4759-A58B26F62FC6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100365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11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rgbClr val="00B050"/>
                </a:solidFill>
              </a:rPr>
              <a:t>FSM Principal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A53887B-9CBC-9005-2FEC-B8DF566D31D0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C35986-2ED2-C290-B7E0-518DFED90EA4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Principal</a:t>
            </a:r>
          </a:p>
        </p:txBody>
      </p:sp>
      <p:grpSp>
        <p:nvGrpSpPr>
          <p:cNvPr id="8" name="Graphic 7" descr="Processor outline">
            <a:extLst>
              <a:ext uri="{FF2B5EF4-FFF2-40B4-BE49-F238E27FC236}">
                <a16:creationId xmlns:a16="http://schemas.microsoft.com/office/drawing/2014/main" id="{04ED4C1B-78AC-84EE-D701-B8D5E56B4EE5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1FFEE09-BF2F-B992-40D4-4CF5000BBE1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2D1484-685F-8060-4759-A58B26F62FC6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21A397-E71D-11CC-3B26-16282EBB7143}"/>
              </a:ext>
            </a:extLst>
          </p:cNvPr>
          <p:cNvCxnSpPr>
            <a:cxnSpLocks/>
          </p:cNvCxnSpPr>
          <p:nvPr/>
        </p:nvCxnSpPr>
        <p:spPr>
          <a:xfrm>
            <a:off x="2809501" y="4203080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D8B850-7F74-4DB6-445C-08D67002F2C2}"/>
              </a:ext>
            </a:extLst>
          </p:cNvPr>
          <p:cNvCxnSpPr>
            <a:cxnSpLocks/>
          </p:cNvCxnSpPr>
          <p:nvPr/>
        </p:nvCxnSpPr>
        <p:spPr>
          <a:xfrm>
            <a:off x="2809501" y="4248293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16DEB4-863C-A029-292F-E3BF0DC2E4FB}"/>
              </a:ext>
            </a:extLst>
          </p:cNvPr>
          <p:cNvCxnSpPr>
            <a:cxnSpLocks/>
          </p:cNvCxnSpPr>
          <p:nvPr/>
        </p:nvCxnSpPr>
        <p:spPr>
          <a:xfrm>
            <a:off x="2809501" y="4303305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D6FAD9-EB79-D5D9-A5B4-B41EECFB83CA}"/>
              </a:ext>
            </a:extLst>
          </p:cNvPr>
          <p:cNvCxnSpPr>
            <a:cxnSpLocks/>
          </p:cNvCxnSpPr>
          <p:nvPr/>
        </p:nvCxnSpPr>
        <p:spPr>
          <a:xfrm>
            <a:off x="2809501" y="4348518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6D32E1-5A02-838D-B487-7F70CB7E3C74}"/>
              </a:ext>
            </a:extLst>
          </p:cNvPr>
          <p:cNvCxnSpPr>
            <a:cxnSpLocks/>
          </p:cNvCxnSpPr>
          <p:nvPr/>
        </p:nvCxnSpPr>
        <p:spPr>
          <a:xfrm>
            <a:off x="2809501" y="4404744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9A83D1-5CEE-D04D-175C-4692007AED88}"/>
              </a:ext>
            </a:extLst>
          </p:cNvPr>
          <p:cNvCxnSpPr>
            <a:cxnSpLocks/>
          </p:cNvCxnSpPr>
          <p:nvPr/>
        </p:nvCxnSpPr>
        <p:spPr>
          <a:xfrm>
            <a:off x="2809501" y="4449957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63D17B-88F0-21B8-88DA-21A2952BDF37}"/>
              </a:ext>
            </a:extLst>
          </p:cNvPr>
          <p:cNvCxnSpPr>
            <a:cxnSpLocks/>
          </p:cNvCxnSpPr>
          <p:nvPr/>
        </p:nvCxnSpPr>
        <p:spPr>
          <a:xfrm>
            <a:off x="2809501" y="4504969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CDB6D6-AF15-5878-0212-2A685ADFE774}"/>
              </a:ext>
            </a:extLst>
          </p:cNvPr>
          <p:cNvCxnSpPr>
            <a:cxnSpLocks/>
          </p:cNvCxnSpPr>
          <p:nvPr/>
        </p:nvCxnSpPr>
        <p:spPr>
          <a:xfrm>
            <a:off x="2809501" y="4550182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3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12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rgbClr val="00B050"/>
                </a:solidFill>
              </a:rPr>
              <a:t>FSM Principal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A53887B-9CBC-9005-2FEC-B8DF566D31D0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C35986-2ED2-C290-B7E0-518DFED90EA4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Principal</a:t>
            </a:r>
          </a:p>
        </p:txBody>
      </p:sp>
      <p:grpSp>
        <p:nvGrpSpPr>
          <p:cNvPr id="8" name="Graphic 7" descr="Processor outline">
            <a:extLst>
              <a:ext uri="{FF2B5EF4-FFF2-40B4-BE49-F238E27FC236}">
                <a16:creationId xmlns:a16="http://schemas.microsoft.com/office/drawing/2014/main" id="{04ED4C1B-78AC-84EE-D701-B8D5E56B4EE5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1FFEE09-BF2F-B992-40D4-4CF5000BBE1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2D1484-685F-8060-4759-A58B26F62FC6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21A397-E71D-11CC-3B26-16282EBB7143}"/>
              </a:ext>
            </a:extLst>
          </p:cNvPr>
          <p:cNvCxnSpPr>
            <a:cxnSpLocks/>
          </p:cNvCxnSpPr>
          <p:nvPr/>
        </p:nvCxnSpPr>
        <p:spPr>
          <a:xfrm>
            <a:off x="2809501" y="4203080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D8B850-7F74-4DB6-445C-08D67002F2C2}"/>
              </a:ext>
            </a:extLst>
          </p:cNvPr>
          <p:cNvCxnSpPr>
            <a:cxnSpLocks/>
          </p:cNvCxnSpPr>
          <p:nvPr/>
        </p:nvCxnSpPr>
        <p:spPr>
          <a:xfrm>
            <a:off x="2809501" y="4248293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16DEB4-863C-A029-292F-E3BF0DC2E4FB}"/>
              </a:ext>
            </a:extLst>
          </p:cNvPr>
          <p:cNvCxnSpPr>
            <a:cxnSpLocks/>
          </p:cNvCxnSpPr>
          <p:nvPr/>
        </p:nvCxnSpPr>
        <p:spPr>
          <a:xfrm>
            <a:off x="2809501" y="4303305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D6FAD9-EB79-D5D9-A5B4-B41EECFB83CA}"/>
              </a:ext>
            </a:extLst>
          </p:cNvPr>
          <p:cNvCxnSpPr>
            <a:cxnSpLocks/>
          </p:cNvCxnSpPr>
          <p:nvPr/>
        </p:nvCxnSpPr>
        <p:spPr>
          <a:xfrm>
            <a:off x="2809501" y="4348518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6D32E1-5A02-838D-B487-7F70CB7E3C74}"/>
              </a:ext>
            </a:extLst>
          </p:cNvPr>
          <p:cNvCxnSpPr>
            <a:cxnSpLocks/>
          </p:cNvCxnSpPr>
          <p:nvPr/>
        </p:nvCxnSpPr>
        <p:spPr>
          <a:xfrm>
            <a:off x="2809501" y="4404744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9A83D1-5CEE-D04D-175C-4692007AED88}"/>
              </a:ext>
            </a:extLst>
          </p:cNvPr>
          <p:cNvCxnSpPr>
            <a:cxnSpLocks/>
          </p:cNvCxnSpPr>
          <p:nvPr/>
        </p:nvCxnSpPr>
        <p:spPr>
          <a:xfrm>
            <a:off x="2809501" y="4449957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63D17B-88F0-21B8-88DA-21A2952BDF37}"/>
              </a:ext>
            </a:extLst>
          </p:cNvPr>
          <p:cNvCxnSpPr>
            <a:cxnSpLocks/>
          </p:cNvCxnSpPr>
          <p:nvPr/>
        </p:nvCxnSpPr>
        <p:spPr>
          <a:xfrm>
            <a:off x="2809501" y="4504969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CDB6D6-AF15-5878-0212-2A685ADFE774}"/>
              </a:ext>
            </a:extLst>
          </p:cNvPr>
          <p:cNvCxnSpPr>
            <a:cxnSpLocks/>
          </p:cNvCxnSpPr>
          <p:nvPr/>
        </p:nvCxnSpPr>
        <p:spPr>
          <a:xfrm>
            <a:off x="2809501" y="4550182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7384ABB-4156-04AE-9D6A-264B7643B9DC}"/>
              </a:ext>
            </a:extLst>
          </p:cNvPr>
          <p:cNvSpPr/>
          <p:nvPr/>
        </p:nvSpPr>
        <p:spPr>
          <a:xfrm>
            <a:off x="5526666" y="2687911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ROM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E6AA7A9-DEF8-8E3B-7ACE-A242BC1B08EB}"/>
              </a:ext>
            </a:extLst>
          </p:cNvPr>
          <p:cNvGrpSpPr/>
          <p:nvPr/>
        </p:nvGrpSpPr>
        <p:grpSpPr>
          <a:xfrm>
            <a:off x="5942984" y="3327186"/>
            <a:ext cx="306032" cy="302018"/>
            <a:chOff x="6156673" y="3374125"/>
            <a:chExt cx="306032" cy="302018"/>
          </a:xfrm>
        </p:grpSpPr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185D4E0C-78C0-C6E8-8FDF-83CE8EEEC362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4CBC2F0D-4077-B9A8-B783-28E0C4924D5F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05611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76F258A-BD1F-1D84-B3DC-D535C1FE3B36}"/>
              </a:ext>
            </a:extLst>
          </p:cNvPr>
          <p:cNvGrpSpPr/>
          <p:nvPr/>
        </p:nvGrpSpPr>
        <p:grpSpPr>
          <a:xfrm flipH="1">
            <a:off x="1066763" y="4835870"/>
            <a:ext cx="7075149" cy="832391"/>
            <a:chOff x="6733309" y="3093518"/>
            <a:chExt cx="4051157" cy="257474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98F8DF6-D129-1808-365B-F4DD830152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84466" y="3093518"/>
              <a:ext cx="0" cy="2574743"/>
            </a:xfrm>
            <a:prstGeom prst="line">
              <a:avLst/>
            </a:prstGeom>
            <a:ln w="12700">
              <a:solidFill>
                <a:schemeClr val="dk1">
                  <a:alpha val="20000"/>
                </a:schemeClr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0B6DC47-9C1E-ABD1-AA66-6919134BAE3E}"/>
                </a:ext>
              </a:extLst>
            </p:cNvPr>
            <p:cNvCxnSpPr/>
            <p:nvPr/>
          </p:nvCxnSpPr>
          <p:spPr>
            <a:xfrm flipH="1">
              <a:off x="6733309" y="3093518"/>
              <a:ext cx="4051157" cy="0"/>
            </a:xfrm>
            <a:prstGeom prst="straightConnector1">
              <a:avLst/>
            </a:prstGeom>
            <a:ln w="9525" cap="flat" cmpd="sng" algn="ctr">
              <a:solidFill>
                <a:schemeClr val="tx1">
                  <a:alpha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13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rgbClr val="00B050"/>
                </a:solidFill>
              </a:rPr>
              <a:t>FSM Principal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A53887B-9CBC-9005-2FEC-B8DF566D31D0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C35986-2ED2-C290-B7E0-518DFED90EA4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Principal</a:t>
            </a:r>
          </a:p>
        </p:txBody>
      </p:sp>
      <p:grpSp>
        <p:nvGrpSpPr>
          <p:cNvPr id="8" name="Graphic 7" descr="Processor outline">
            <a:extLst>
              <a:ext uri="{FF2B5EF4-FFF2-40B4-BE49-F238E27FC236}">
                <a16:creationId xmlns:a16="http://schemas.microsoft.com/office/drawing/2014/main" id="{04ED4C1B-78AC-84EE-D701-B8D5E56B4EE5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1FFEE09-BF2F-B992-40D4-4CF5000BBE1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2D1484-685F-8060-4759-A58B26F62FC6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21A397-E71D-11CC-3B26-16282EBB7143}"/>
              </a:ext>
            </a:extLst>
          </p:cNvPr>
          <p:cNvCxnSpPr>
            <a:cxnSpLocks/>
          </p:cNvCxnSpPr>
          <p:nvPr/>
        </p:nvCxnSpPr>
        <p:spPr>
          <a:xfrm>
            <a:off x="2809501" y="4203080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D8B850-7F74-4DB6-445C-08D67002F2C2}"/>
              </a:ext>
            </a:extLst>
          </p:cNvPr>
          <p:cNvCxnSpPr>
            <a:cxnSpLocks/>
          </p:cNvCxnSpPr>
          <p:nvPr/>
        </p:nvCxnSpPr>
        <p:spPr>
          <a:xfrm>
            <a:off x="2809501" y="4248293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16DEB4-863C-A029-292F-E3BF0DC2E4FB}"/>
              </a:ext>
            </a:extLst>
          </p:cNvPr>
          <p:cNvCxnSpPr>
            <a:cxnSpLocks/>
          </p:cNvCxnSpPr>
          <p:nvPr/>
        </p:nvCxnSpPr>
        <p:spPr>
          <a:xfrm>
            <a:off x="2809501" y="4303305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D6FAD9-EB79-D5D9-A5B4-B41EECFB83CA}"/>
              </a:ext>
            </a:extLst>
          </p:cNvPr>
          <p:cNvCxnSpPr>
            <a:cxnSpLocks/>
          </p:cNvCxnSpPr>
          <p:nvPr/>
        </p:nvCxnSpPr>
        <p:spPr>
          <a:xfrm>
            <a:off x="2809501" y="4348518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6D32E1-5A02-838D-B487-7F70CB7E3C74}"/>
              </a:ext>
            </a:extLst>
          </p:cNvPr>
          <p:cNvCxnSpPr>
            <a:cxnSpLocks/>
          </p:cNvCxnSpPr>
          <p:nvPr/>
        </p:nvCxnSpPr>
        <p:spPr>
          <a:xfrm>
            <a:off x="2809501" y="4404744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9A83D1-5CEE-D04D-175C-4692007AED88}"/>
              </a:ext>
            </a:extLst>
          </p:cNvPr>
          <p:cNvCxnSpPr>
            <a:cxnSpLocks/>
          </p:cNvCxnSpPr>
          <p:nvPr/>
        </p:nvCxnSpPr>
        <p:spPr>
          <a:xfrm>
            <a:off x="2809501" y="4449957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63D17B-88F0-21B8-88DA-21A2952BDF37}"/>
              </a:ext>
            </a:extLst>
          </p:cNvPr>
          <p:cNvCxnSpPr>
            <a:cxnSpLocks/>
          </p:cNvCxnSpPr>
          <p:nvPr/>
        </p:nvCxnSpPr>
        <p:spPr>
          <a:xfrm>
            <a:off x="2809501" y="4504969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CDB6D6-AF15-5878-0212-2A685ADFE774}"/>
              </a:ext>
            </a:extLst>
          </p:cNvPr>
          <p:cNvCxnSpPr>
            <a:cxnSpLocks/>
          </p:cNvCxnSpPr>
          <p:nvPr/>
        </p:nvCxnSpPr>
        <p:spPr>
          <a:xfrm>
            <a:off x="2809501" y="4550182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7384ABB-4156-04AE-9D6A-264B7643B9DC}"/>
              </a:ext>
            </a:extLst>
          </p:cNvPr>
          <p:cNvSpPr/>
          <p:nvPr/>
        </p:nvSpPr>
        <p:spPr>
          <a:xfrm>
            <a:off x="5526666" y="2687911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ROM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E6AA7A9-DEF8-8E3B-7ACE-A242BC1B08EB}"/>
              </a:ext>
            </a:extLst>
          </p:cNvPr>
          <p:cNvGrpSpPr/>
          <p:nvPr/>
        </p:nvGrpSpPr>
        <p:grpSpPr>
          <a:xfrm>
            <a:off x="5942984" y="3327186"/>
            <a:ext cx="306032" cy="302018"/>
            <a:chOff x="6156673" y="3374125"/>
            <a:chExt cx="306032" cy="302018"/>
          </a:xfrm>
        </p:grpSpPr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185D4E0C-78C0-C6E8-8FDF-83CE8EEEC362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4CBC2F0D-4077-B9A8-B783-28E0C4924D5F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08A7756-4E91-CFCC-8F9E-687243F83AAB}"/>
              </a:ext>
            </a:extLst>
          </p:cNvPr>
          <p:cNvSpPr/>
          <p:nvPr/>
        </p:nvSpPr>
        <p:spPr>
          <a:xfrm>
            <a:off x="8226197" y="4378470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Counter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CA3C1A0-B452-C993-CC7F-ED86D3F84B2F}"/>
              </a:ext>
            </a:extLst>
          </p:cNvPr>
          <p:cNvSpPr/>
          <p:nvPr/>
        </p:nvSpPr>
        <p:spPr>
          <a:xfrm>
            <a:off x="489241" y="5668261"/>
            <a:ext cx="1138668" cy="567947"/>
          </a:xfrm>
          <a:prstGeom prst="rect">
            <a:avLst/>
          </a:prstGeom>
          <a:noFill/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Pulse Generator</a:t>
            </a:r>
            <a:endParaRPr lang="pt-PT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97EFA9-FD2A-7BE0-F096-43A34006AB7E}"/>
              </a:ext>
            </a:extLst>
          </p:cNvPr>
          <p:cNvSpPr/>
          <p:nvPr/>
        </p:nvSpPr>
        <p:spPr>
          <a:xfrm>
            <a:off x="6665334" y="5321988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ROM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7FED0AD-B0E0-A237-B80D-259647A765CD}"/>
              </a:ext>
            </a:extLst>
          </p:cNvPr>
          <p:cNvGrpSpPr/>
          <p:nvPr/>
        </p:nvGrpSpPr>
        <p:grpSpPr>
          <a:xfrm>
            <a:off x="5565196" y="5100477"/>
            <a:ext cx="1039089" cy="559108"/>
            <a:chOff x="4292932" y="3438176"/>
            <a:chExt cx="1039089" cy="559108"/>
          </a:xfrm>
        </p:grpSpPr>
        <p:sp>
          <p:nvSpPr>
            <p:cNvPr id="57" name="Arrow: Bent 56">
              <a:extLst>
                <a:ext uri="{FF2B5EF4-FFF2-40B4-BE49-F238E27FC236}">
                  <a16:creationId xmlns:a16="http://schemas.microsoft.com/office/drawing/2014/main" id="{E421DADF-7F61-1EFF-4525-FF17028D926E}"/>
                </a:ext>
              </a:extLst>
            </p:cNvPr>
            <p:cNvSpPr/>
            <p:nvPr/>
          </p:nvSpPr>
          <p:spPr>
            <a:xfrm rot="16200000">
              <a:off x="4532925" y="3198188"/>
              <a:ext cx="559103" cy="1039089"/>
            </a:xfrm>
            <a:prstGeom prst="bentArrow">
              <a:avLst>
                <a:gd name="adj1" fmla="val 6686"/>
                <a:gd name="adj2" fmla="val 7538"/>
                <a:gd name="adj3" fmla="val 25000"/>
                <a:gd name="adj4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58" name="Arrow: Bent 57">
              <a:extLst>
                <a:ext uri="{FF2B5EF4-FFF2-40B4-BE49-F238E27FC236}">
                  <a16:creationId xmlns:a16="http://schemas.microsoft.com/office/drawing/2014/main" id="{47A38A12-3C19-9EFB-C610-E6CE01253A1A}"/>
                </a:ext>
              </a:extLst>
            </p:cNvPr>
            <p:cNvSpPr/>
            <p:nvPr/>
          </p:nvSpPr>
          <p:spPr>
            <a:xfrm flipV="1">
              <a:off x="4399809" y="3438176"/>
              <a:ext cx="932212" cy="505485"/>
            </a:xfrm>
            <a:prstGeom prst="bentArrow">
              <a:avLst>
                <a:gd name="adj1" fmla="val 6686"/>
                <a:gd name="adj2" fmla="val 7538"/>
                <a:gd name="adj3" fmla="val 25000"/>
                <a:gd name="adj4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57117C0-94CC-8426-7903-BD53BDCCF085}"/>
              </a:ext>
            </a:extLst>
          </p:cNvPr>
          <p:cNvSpPr/>
          <p:nvPr/>
        </p:nvSpPr>
        <p:spPr>
          <a:xfrm>
            <a:off x="8226197" y="5321987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Bin7Seg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Decoder</a:t>
            </a:r>
            <a:endParaRPr lang="pt-PT" sz="1100" dirty="0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A3A1701-F8C0-E612-C19C-1CDE470AC4C2}"/>
              </a:ext>
            </a:extLst>
          </p:cNvPr>
          <p:cNvGrpSpPr/>
          <p:nvPr/>
        </p:nvGrpSpPr>
        <p:grpSpPr>
          <a:xfrm rot="5400000">
            <a:off x="7863044" y="5454951"/>
            <a:ext cx="306032" cy="302018"/>
            <a:chOff x="6156673" y="3374125"/>
            <a:chExt cx="306032" cy="302018"/>
          </a:xfrm>
        </p:grpSpPr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1C7A8FB2-8123-8931-A9FD-A46ABFD77404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84B76585-5A31-ECD4-2900-D99C37AE268C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FE2E704-734F-D3ED-21A0-29C8312FB699}"/>
              </a:ext>
            </a:extLst>
          </p:cNvPr>
          <p:cNvSpPr/>
          <p:nvPr/>
        </p:nvSpPr>
        <p:spPr>
          <a:xfrm>
            <a:off x="9899871" y="5500231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HEX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18447319-2A84-0B64-CA34-4A65484D00BC}"/>
              </a:ext>
            </a:extLst>
          </p:cNvPr>
          <p:cNvSpPr/>
          <p:nvPr/>
        </p:nvSpPr>
        <p:spPr>
          <a:xfrm>
            <a:off x="9398368" y="5561690"/>
            <a:ext cx="468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FE3AAB29-8CDB-FF96-CBE1-8F3C2D2F8C89}"/>
              </a:ext>
            </a:extLst>
          </p:cNvPr>
          <p:cNvSpPr/>
          <p:nvPr/>
        </p:nvSpPr>
        <p:spPr>
          <a:xfrm>
            <a:off x="6845914" y="4609157"/>
            <a:ext cx="1296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AD89A5D7-42AE-528A-E268-465A503DEA31}"/>
              </a:ext>
            </a:extLst>
          </p:cNvPr>
          <p:cNvSpPr/>
          <p:nvPr/>
        </p:nvSpPr>
        <p:spPr>
          <a:xfrm rot="5400000">
            <a:off x="8651530" y="5080917"/>
            <a:ext cx="288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932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51" grpId="0" animBg="1"/>
      <p:bldP spid="59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76F258A-BD1F-1D84-B3DC-D535C1FE3B36}"/>
              </a:ext>
            </a:extLst>
          </p:cNvPr>
          <p:cNvGrpSpPr/>
          <p:nvPr/>
        </p:nvGrpSpPr>
        <p:grpSpPr>
          <a:xfrm flipH="1">
            <a:off x="1066763" y="4835870"/>
            <a:ext cx="7075149" cy="832391"/>
            <a:chOff x="6733309" y="3093518"/>
            <a:chExt cx="4051157" cy="257474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98F8DF6-D129-1808-365B-F4DD830152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84466" y="3093518"/>
              <a:ext cx="0" cy="2574743"/>
            </a:xfrm>
            <a:prstGeom prst="line">
              <a:avLst/>
            </a:prstGeom>
            <a:ln w="12700">
              <a:solidFill>
                <a:schemeClr val="dk1">
                  <a:alpha val="20000"/>
                </a:schemeClr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0B6DC47-9C1E-ABD1-AA66-6919134BAE3E}"/>
                </a:ext>
              </a:extLst>
            </p:cNvPr>
            <p:cNvCxnSpPr/>
            <p:nvPr/>
          </p:nvCxnSpPr>
          <p:spPr>
            <a:xfrm flipH="1">
              <a:off x="6733309" y="3093518"/>
              <a:ext cx="4051157" cy="0"/>
            </a:xfrm>
            <a:prstGeom prst="straightConnector1">
              <a:avLst/>
            </a:prstGeom>
            <a:ln w="9525" cap="flat" cmpd="sng" algn="ctr">
              <a:solidFill>
                <a:schemeClr val="tx1">
                  <a:alpha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14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rgbClr val="00B050"/>
                </a:solidFill>
              </a:rPr>
              <a:t>FSM Principal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A53887B-9CBC-9005-2FEC-B8DF566D31D0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C35986-2ED2-C290-B7E0-518DFED90EA4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Principal</a:t>
            </a:r>
          </a:p>
        </p:txBody>
      </p:sp>
      <p:grpSp>
        <p:nvGrpSpPr>
          <p:cNvPr id="8" name="Graphic 7" descr="Processor outline">
            <a:extLst>
              <a:ext uri="{FF2B5EF4-FFF2-40B4-BE49-F238E27FC236}">
                <a16:creationId xmlns:a16="http://schemas.microsoft.com/office/drawing/2014/main" id="{04ED4C1B-78AC-84EE-D701-B8D5E56B4EE5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1FFEE09-BF2F-B992-40D4-4CF5000BBE1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2D1484-685F-8060-4759-A58B26F62FC6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21A397-E71D-11CC-3B26-16282EBB7143}"/>
              </a:ext>
            </a:extLst>
          </p:cNvPr>
          <p:cNvCxnSpPr>
            <a:cxnSpLocks/>
          </p:cNvCxnSpPr>
          <p:nvPr/>
        </p:nvCxnSpPr>
        <p:spPr>
          <a:xfrm>
            <a:off x="2809501" y="4203080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D8B850-7F74-4DB6-445C-08D67002F2C2}"/>
              </a:ext>
            </a:extLst>
          </p:cNvPr>
          <p:cNvCxnSpPr>
            <a:cxnSpLocks/>
          </p:cNvCxnSpPr>
          <p:nvPr/>
        </p:nvCxnSpPr>
        <p:spPr>
          <a:xfrm>
            <a:off x="2809501" y="4248293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16DEB4-863C-A029-292F-E3BF0DC2E4FB}"/>
              </a:ext>
            </a:extLst>
          </p:cNvPr>
          <p:cNvCxnSpPr>
            <a:cxnSpLocks/>
          </p:cNvCxnSpPr>
          <p:nvPr/>
        </p:nvCxnSpPr>
        <p:spPr>
          <a:xfrm>
            <a:off x="2809501" y="4303305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D6FAD9-EB79-D5D9-A5B4-B41EECFB83CA}"/>
              </a:ext>
            </a:extLst>
          </p:cNvPr>
          <p:cNvCxnSpPr>
            <a:cxnSpLocks/>
          </p:cNvCxnSpPr>
          <p:nvPr/>
        </p:nvCxnSpPr>
        <p:spPr>
          <a:xfrm>
            <a:off x="2809501" y="4348518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6D32E1-5A02-838D-B487-7F70CB7E3C74}"/>
              </a:ext>
            </a:extLst>
          </p:cNvPr>
          <p:cNvCxnSpPr>
            <a:cxnSpLocks/>
          </p:cNvCxnSpPr>
          <p:nvPr/>
        </p:nvCxnSpPr>
        <p:spPr>
          <a:xfrm>
            <a:off x="2809501" y="4404744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9A83D1-5CEE-D04D-175C-4692007AED88}"/>
              </a:ext>
            </a:extLst>
          </p:cNvPr>
          <p:cNvCxnSpPr>
            <a:cxnSpLocks/>
          </p:cNvCxnSpPr>
          <p:nvPr/>
        </p:nvCxnSpPr>
        <p:spPr>
          <a:xfrm>
            <a:off x="2809501" y="4449957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63D17B-88F0-21B8-88DA-21A2952BDF37}"/>
              </a:ext>
            </a:extLst>
          </p:cNvPr>
          <p:cNvCxnSpPr>
            <a:cxnSpLocks/>
          </p:cNvCxnSpPr>
          <p:nvPr/>
        </p:nvCxnSpPr>
        <p:spPr>
          <a:xfrm>
            <a:off x="2809501" y="4504969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CDB6D6-AF15-5878-0212-2A685ADFE774}"/>
              </a:ext>
            </a:extLst>
          </p:cNvPr>
          <p:cNvCxnSpPr>
            <a:cxnSpLocks/>
          </p:cNvCxnSpPr>
          <p:nvPr/>
        </p:nvCxnSpPr>
        <p:spPr>
          <a:xfrm>
            <a:off x="2809501" y="4550182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7384ABB-4156-04AE-9D6A-264B7643B9DC}"/>
              </a:ext>
            </a:extLst>
          </p:cNvPr>
          <p:cNvSpPr/>
          <p:nvPr/>
        </p:nvSpPr>
        <p:spPr>
          <a:xfrm>
            <a:off x="5526666" y="2687911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ROM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E6AA7A9-DEF8-8E3B-7ACE-A242BC1B08EB}"/>
              </a:ext>
            </a:extLst>
          </p:cNvPr>
          <p:cNvGrpSpPr/>
          <p:nvPr/>
        </p:nvGrpSpPr>
        <p:grpSpPr>
          <a:xfrm>
            <a:off x="5942984" y="3327186"/>
            <a:ext cx="306032" cy="302018"/>
            <a:chOff x="6156673" y="3374125"/>
            <a:chExt cx="306032" cy="302018"/>
          </a:xfrm>
        </p:grpSpPr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185D4E0C-78C0-C6E8-8FDF-83CE8EEEC362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4CBC2F0D-4077-B9A8-B783-28E0C4924D5F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08A7756-4E91-CFCC-8F9E-687243F83AAB}"/>
              </a:ext>
            </a:extLst>
          </p:cNvPr>
          <p:cNvSpPr/>
          <p:nvPr/>
        </p:nvSpPr>
        <p:spPr>
          <a:xfrm>
            <a:off x="8226197" y="4378470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Counter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CA3C1A0-B452-C993-CC7F-ED86D3F84B2F}"/>
              </a:ext>
            </a:extLst>
          </p:cNvPr>
          <p:cNvSpPr/>
          <p:nvPr/>
        </p:nvSpPr>
        <p:spPr>
          <a:xfrm>
            <a:off x="489241" y="5668261"/>
            <a:ext cx="1138668" cy="567947"/>
          </a:xfrm>
          <a:prstGeom prst="rect">
            <a:avLst/>
          </a:prstGeom>
          <a:noFill/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Pulse Generator</a:t>
            </a:r>
            <a:endParaRPr lang="pt-PT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97EFA9-FD2A-7BE0-F096-43A34006AB7E}"/>
              </a:ext>
            </a:extLst>
          </p:cNvPr>
          <p:cNvSpPr/>
          <p:nvPr/>
        </p:nvSpPr>
        <p:spPr>
          <a:xfrm>
            <a:off x="6665334" y="5321988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ROM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7FED0AD-B0E0-A237-B80D-259647A765CD}"/>
              </a:ext>
            </a:extLst>
          </p:cNvPr>
          <p:cNvGrpSpPr/>
          <p:nvPr/>
        </p:nvGrpSpPr>
        <p:grpSpPr>
          <a:xfrm>
            <a:off x="5565196" y="5100477"/>
            <a:ext cx="1039089" cy="559108"/>
            <a:chOff x="4292932" y="3438176"/>
            <a:chExt cx="1039089" cy="559108"/>
          </a:xfrm>
        </p:grpSpPr>
        <p:sp>
          <p:nvSpPr>
            <p:cNvPr id="57" name="Arrow: Bent 56">
              <a:extLst>
                <a:ext uri="{FF2B5EF4-FFF2-40B4-BE49-F238E27FC236}">
                  <a16:creationId xmlns:a16="http://schemas.microsoft.com/office/drawing/2014/main" id="{E421DADF-7F61-1EFF-4525-FF17028D926E}"/>
                </a:ext>
              </a:extLst>
            </p:cNvPr>
            <p:cNvSpPr/>
            <p:nvPr/>
          </p:nvSpPr>
          <p:spPr>
            <a:xfrm rot="16200000">
              <a:off x="4532925" y="3198188"/>
              <a:ext cx="559103" cy="1039089"/>
            </a:xfrm>
            <a:prstGeom prst="bentArrow">
              <a:avLst>
                <a:gd name="adj1" fmla="val 6686"/>
                <a:gd name="adj2" fmla="val 7538"/>
                <a:gd name="adj3" fmla="val 25000"/>
                <a:gd name="adj4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58" name="Arrow: Bent 57">
              <a:extLst>
                <a:ext uri="{FF2B5EF4-FFF2-40B4-BE49-F238E27FC236}">
                  <a16:creationId xmlns:a16="http://schemas.microsoft.com/office/drawing/2014/main" id="{47A38A12-3C19-9EFB-C610-E6CE01253A1A}"/>
                </a:ext>
              </a:extLst>
            </p:cNvPr>
            <p:cNvSpPr/>
            <p:nvPr/>
          </p:nvSpPr>
          <p:spPr>
            <a:xfrm flipV="1">
              <a:off x="4399809" y="3438176"/>
              <a:ext cx="932212" cy="505485"/>
            </a:xfrm>
            <a:prstGeom prst="bentArrow">
              <a:avLst>
                <a:gd name="adj1" fmla="val 6686"/>
                <a:gd name="adj2" fmla="val 7538"/>
                <a:gd name="adj3" fmla="val 25000"/>
                <a:gd name="adj4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57117C0-94CC-8426-7903-BD53BDCCF085}"/>
              </a:ext>
            </a:extLst>
          </p:cNvPr>
          <p:cNvSpPr/>
          <p:nvPr/>
        </p:nvSpPr>
        <p:spPr>
          <a:xfrm>
            <a:off x="8226197" y="5321987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Bin7Seg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Decoder</a:t>
            </a:r>
            <a:endParaRPr lang="pt-PT" sz="1100" dirty="0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A3A1701-F8C0-E612-C19C-1CDE470AC4C2}"/>
              </a:ext>
            </a:extLst>
          </p:cNvPr>
          <p:cNvGrpSpPr/>
          <p:nvPr/>
        </p:nvGrpSpPr>
        <p:grpSpPr>
          <a:xfrm rot="5400000">
            <a:off x="7863044" y="5454951"/>
            <a:ext cx="306032" cy="302018"/>
            <a:chOff x="6156673" y="3374125"/>
            <a:chExt cx="306032" cy="302018"/>
          </a:xfrm>
        </p:grpSpPr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1C7A8FB2-8123-8931-A9FD-A46ABFD77404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84B76585-5A31-ECD4-2900-D99C37AE268C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FE2E704-734F-D3ED-21A0-29C8312FB699}"/>
              </a:ext>
            </a:extLst>
          </p:cNvPr>
          <p:cNvSpPr/>
          <p:nvPr/>
        </p:nvSpPr>
        <p:spPr>
          <a:xfrm>
            <a:off x="9899871" y="5500231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HEX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18447319-2A84-0B64-CA34-4A65484D00BC}"/>
              </a:ext>
            </a:extLst>
          </p:cNvPr>
          <p:cNvSpPr/>
          <p:nvPr/>
        </p:nvSpPr>
        <p:spPr>
          <a:xfrm>
            <a:off x="9398368" y="5561690"/>
            <a:ext cx="468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FE3AAB29-8CDB-FF96-CBE1-8F3C2D2F8C89}"/>
              </a:ext>
            </a:extLst>
          </p:cNvPr>
          <p:cNvSpPr/>
          <p:nvPr/>
        </p:nvSpPr>
        <p:spPr>
          <a:xfrm>
            <a:off x="6845914" y="4609157"/>
            <a:ext cx="1296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AD89A5D7-42AE-528A-E268-465A503DEA31}"/>
              </a:ext>
            </a:extLst>
          </p:cNvPr>
          <p:cNvSpPr/>
          <p:nvPr/>
        </p:nvSpPr>
        <p:spPr>
          <a:xfrm rot="5400000">
            <a:off x="8651530" y="5080917"/>
            <a:ext cx="288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797AE7F-08D4-3031-EE40-705087FEEF01}"/>
              </a:ext>
            </a:extLst>
          </p:cNvPr>
          <p:cNvSpPr/>
          <p:nvPr/>
        </p:nvSpPr>
        <p:spPr>
          <a:xfrm>
            <a:off x="8195557" y="3435248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LCD Display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D222E6CE-4ADB-8210-2669-A401E0DD7A89}"/>
              </a:ext>
            </a:extLst>
          </p:cNvPr>
          <p:cNvSpPr/>
          <p:nvPr/>
        </p:nvSpPr>
        <p:spPr>
          <a:xfrm>
            <a:off x="6835661" y="3765369"/>
            <a:ext cx="1296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069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002" y="594360"/>
            <a:ext cx="6836149" cy="2843784"/>
          </a:xfrm>
        </p:spPr>
        <p:txBody>
          <a:bodyPr rtlCol="0"/>
          <a:lstStyle/>
          <a:p>
            <a:pPr rtl="0"/>
            <a:r>
              <a:rPr lang="pt-PT" sz="5400" spc="400" dirty="0" err="1">
                <a:solidFill>
                  <a:schemeClr val="bg1"/>
                </a:solidFill>
              </a:rPr>
              <a:t>Lsd</a:t>
            </a:r>
            <a:r>
              <a:rPr lang="pt-PT" sz="5400" spc="400" dirty="0">
                <a:solidFill>
                  <a:schemeClr val="bg1"/>
                </a:solidFill>
              </a:rPr>
              <a:t> – projeto 8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Olha Buts (112920)</a:t>
            </a:r>
          </a:p>
          <a:p>
            <a:pPr rtl="0"/>
            <a:r>
              <a:rPr lang="en-US" dirty="0"/>
              <a:t>André Correia (87818)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3967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/>
              <a:t>Arquitetura</a:t>
            </a:r>
            <a:endParaRPr lang="pt-PT" dirty="0"/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2</a:t>
            </a:fld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FEA216-B25C-0A99-778E-BDA1725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91598" y="1755648"/>
            <a:ext cx="7172341" cy="3475433"/>
          </a:xfrm>
          <a:prstGeom prst="rect">
            <a:avLst/>
          </a:prstGeom>
        </p:spPr>
      </p:pic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PT" sz="2000" dirty="0"/>
              <a:t>Por Zonas: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accent6"/>
                </a:solidFill>
              </a:rPr>
              <a:t>FSM de Controlo</a:t>
            </a:r>
          </a:p>
          <a:p>
            <a:pPr marL="571500" lvl="1" indent="-342900"/>
            <a:r>
              <a:rPr lang="pt-PT" sz="1600" dirty="0"/>
              <a:t>Inputs, Temporizadores, …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B050"/>
                </a:solidFill>
              </a:rPr>
              <a:t>FSM Principal</a:t>
            </a:r>
          </a:p>
          <a:p>
            <a:pPr marL="571500" lvl="1" indent="-342900"/>
            <a:r>
              <a:rPr lang="pt-PT" sz="1600" dirty="0"/>
              <a:t>Outputs, Contadores, Descodificadores, …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3</a:t>
            </a:fld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FEA216-B25C-0A99-778E-BDA1725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79378" y="2252265"/>
            <a:ext cx="6733977" cy="2753183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FSM de Controlo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3392EA1A-F18E-3195-5DBE-08F56A092611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343084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4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FSM de Controlo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304114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5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FSM de Controlo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7A5DC17-9364-6D45-B9CC-E1E4E0D0790F}"/>
              </a:ext>
            </a:extLst>
          </p:cNvPr>
          <p:cNvSpPr/>
          <p:nvPr/>
        </p:nvSpPr>
        <p:spPr>
          <a:xfrm>
            <a:off x="2630385" y="3816030"/>
            <a:ext cx="2615785" cy="112508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7359AC-17C4-3394-EB56-AFE08F5F4610}"/>
              </a:ext>
            </a:extLst>
          </p:cNvPr>
          <p:cNvSpPr/>
          <p:nvPr/>
        </p:nvSpPr>
        <p:spPr>
          <a:xfrm>
            <a:off x="1551956" y="3748181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Switch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52715-DA18-EDE5-8A62-9E356E76D6F7}"/>
              </a:ext>
            </a:extLst>
          </p:cNvPr>
          <p:cNvSpPr/>
          <p:nvPr/>
        </p:nvSpPr>
        <p:spPr>
          <a:xfrm>
            <a:off x="1551956" y="4767978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Key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17C2D21-C3DD-1A76-5480-191D718AF955}"/>
              </a:ext>
            </a:extLst>
          </p:cNvPr>
          <p:cNvSpPr/>
          <p:nvPr/>
        </p:nvSpPr>
        <p:spPr>
          <a:xfrm>
            <a:off x="2630383" y="4834344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FF110AD-E665-472E-EA89-2B271702FF2D}"/>
              </a:ext>
            </a:extLst>
          </p:cNvPr>
          <p:cNvSpPr/>
          <p:nvPr/>
        </p:nvSpPr>
        <p:spPr>
          <a:xfrm>
            <a:off x="4622714" y="4828407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A3C13D-6AF0-0D8E-70A1-0280007CEAE9}"/>
              </a:ext>
            </a:extLst>
          </p:cNvPr>
          <p:cNvSpPr/>
          <p:nvPr/>
        </p:nvSpPr>
        <p:spPr>
          <a:xfrm>
            <a:off x="3368943" y="460439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Debouncer</a:t>
            </a:r>
            <a:endParaRPr lang="pt-PT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45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rrow: Bent 59">
            <a:extLst>
              <a:ext uri="{FF2B5EF4-FFF2-40B4-BE49-F238E27FC236}">
                <a16:creationId xmlns:a16="http://schemas.microsoft.com/office/drawing/2014/main" id="{86793224-BB79-62BF-FE9F-B5AF3F43C536}"/>
              </a:ext>
            </a:extLst>
          </p:cNvPr>
          <p:cNvSpPr/>
          <p:nvPr/>
        </p:nvSpPr>
        <p:spPr>
          <a:xfrm>
            <a:off x="4934440" y="2934670"/>
            <a:ext cx="559103" cy="1893737"/>
          </a:xfrm>
          <a:prstGeom prst="bentArrow">
            <a:avLst>
              <a:gd name="adj1" fmla="val 6686"/>
              <a:gd name="adj2" fmla="val 7538"/>
              <a:gd name="adj3" fmla="val 25000"/>
              <a:gd name="adj4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6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FSM de Controlo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7A5DC17-9364-6D45-B9CC-E1E4E0D0790F}"/>
              </a:ext>
            </a:extLst>
          </p:cNvPr>
          <p:cNvSpPr/>
          <p:nvPr/>
        </p:nvSpPr>
        <p:spPr>
          <a:xfrm>
            <a:off x="2630385" y="3816030"/>
            <a:ext cx="2615785" cy="112508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7359AC-17C4-3394-EB56-AFE08F5F4610}"/>
              </a:ext>
            </a:extLst>
          </p:cNvPr>
          <p:cNvSpPr/>
          <p:nvPr/>
        </p:nvSpPr>
        <p:spPr>
          <a:xfrm>
            <a:off x="1551956" y="3748181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Switch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52715-DA18-EDE5-8A62-9E356E76D6F7}"/>
              </a:ext>
            </a:extLst>
          </p:cNvPr>
          <p:cNvSpPr/>
          <p:nvPr/>
        </p:nvSpPr>
        <p:spPr>
          <a:xfrm>
            <a:off x="1551956" y="4767978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Key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17C2D21-C3DD-1A76-5480-191D718AF955}"/>
              </a:ext>
            </a:extLst>
          </p:cNvPr>
          <p:cNvSpPr/>
          <p:nvPr/>
        </p:nvSpPr>
        <p:spPr>
          <a:xfrm>
            <a:off x="2630383" y="4834344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FF110AD-E665-472E-EA89-2B271702FF2D}"/>
              </a:ext>
            </a:extLst>
          </p:cNvPr>
          <p:cNvSpPr/>
          <p:nvPr/>
        </p:nvSpPr>
        <p:spPr>
          <a:xfrm>
            <a:off x="4622714" y="4828407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A3C13D-6AF0-0D8E-70A1-0280007CEAE9}"/>
              </a:ext>
            </a:extLst>
          </p:cNvPr>
          <p:cNvSpPr/>
          <p:nvPr/>
        </p:nvSpPr>
        <p:spPr>
          <a:xfrm>
            <a:off x="3368943" y="460439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Debouncer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4E404E-22FF-AACC-B646-425525A1CC59}"/>
              </a:ext>
            </a:extLst>
          </p:cNvPr>
          <p:cNvSpPr/>
          <p:nvPr/>
        </p:nvSpPr>
        <p:spPr>
          <a:xfrm>
            <a:off x="5526666" y="2687911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</a:t>
            </a:r>
            <a:r>
              <a:rPr lang="en-US" sz="1100" i="1" dirty="0" err="1">
                <a:solidFill>
                  <a:schemeClr val="tx1"/>
                </a:solidFill>
              </a:rPr>
              <a:t>inicial</a:t>
            </a:r>
            <a:r>
              <a:rPr lang="en-US" sz="1100" i="1" dirty="0">
                <a:solidFill>
                  <a:schemeClr val="tx1"/>
                </a:solidFill>
              </a:rPr>
              <a:t>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D0A034-3E93-3FBD-A347-9CCB5B5A7D91}"/>
              </a:ext>
            </a:extLst>
          </p:cNvPr>
          <p:cNvGrpSpPr/>
          <p:nvPr/>
        </p:nvGrpSpPr>
        <p:grpSpPr>
          <a:xfrm>
            <a:off x="5942984" y="3327186"/>
            <a:ext cx="306032" cy="302018"/>
            <a:chOff x="6156673" y="3374125"/>
            <a:chExt cx="306032" cy="30201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6169C7B-EE56-5BF4-BF5E-EA340195F6AC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60A00779-219D-E0DC-0E08-BF1DC2F141C7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DF6EABF-FBA7-B275-5EC8-70DBF3DF4389}"/>
              </a:ext>
            </a:extLst>
          </p:cNvPr>
          <p:cNvSpPr/>
          <p:nvPr/>
        </p:nvSpPr>
        <p:spPr>
          <a:xfrm>
            <a:off x="5526666" y="5493397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final)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7CE329-F94A-7184-4126-179EFF00D0B6}"/>
              </a:ext>
            </a:extLst>
          </p:cNvPr>
          <p:cNvGrpSpPr/>
          <p:nvPr/>
        </p:nvGrpSpPr>
        <p:grpSpPr>
          <a:xfrm>
            <a:off x="5942983" y="5125818"/>
            <a:ext cx="306032" cy="302018"/>
            <a:chOff x="6156673" y="3374125"/>
            <a:chExt cx="306032" cy="302018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C18959C6-2E23-DAA8-982F-FC00A45B4F46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752BFCE2-1281-464E-8A9B-5CCC1FD69815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C8904B8-57C0-49BD-7366-72477A2E7914}"/>
              </a:ext>
            </a:extLst>
          </p:cNvPr>
          <p:cNvSpPr/>
          <p:nvPr/>
        </p:nvSpPr>
        <p:spPr>
          <a:xfrm>
            <a:off x="10215132" y="5668261"/>
            <a:ext cx="1138668" cy="567947"/>
          </a:xfrm>
          <a:prstGeom prst="rect">
            <a:avLst/>
          </a:prstGeom>
          <a:noFill/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Pulse Generator</a:t>
            </a:r>
            <a:endParaRPr lang="pt-PT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D81163-41D0-CEA4-679A-1D67D7999706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6775860" y="5952234"/>
            <a:ext cx="3439272" cy="1"/>
          </a:xfrm>
          <a:prstGeom prst="line">
            <a:avLst/>
          </a:prstGeom>
          <a:ln w="9525" cap="flat" cmpd="sng" algn="ctr">
            <a:solidFill>
              <a:schemeClr val="tx1">
                <a:alpha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F9361D3-E754-924F-6C75-6D33780B86A6}"/>
              </a:ext>
            </a:extLst>
          </p:cNvPr>
          <p:cNvGrpSpPr/>
          <p:nvPr/>
        </p:nvGrpSpPr>
        <p:grpSpPr>
          <a:xfrm>
            <a:off x="6733309" y="3093518"/>
            <a:ext cx="4051157" cy="2574743"/>
            <a:chOff x="6733309" y="3093518"/>
            <a:chExt cx="4051157" cy="257474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E048EF-D8B3-892E-5BF5-E9BB1FB875BE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10784466" y="3093518"/>
              <a:ext cx="0" cy="2574743"/>
            </a:xfrm>
            <a:prstGeom prst="line">
              <a:avLst/>
            </a:prstGeom>
            <a:ln w="12700">
              <a:solidFill>
                <a:schemeClr val="dk1">
                  <a:alpha val="20000"/>
                </a:schemeClr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13FEFE3-2D64-0B3B-0F00-D2797F40626E}"/>
                </a:ext>
              </a:extLst>
            </p:cNvPr>
            <p:cNvCxnSpPr/>
            <p:nvPr/>
          </p:nvCxnSpPr>
          <p:spPr>
            <a:xfrm flipH="1">
              <a:off x="6733309" y="3093518"/>
              <a:ext cx="4051157" cy="0"/>
            </a:xfrm>
            <a:prstGeom prst="straightConnector1">
              <a:avLst/>
            </a:prstGeom>
            <a:ln w="9525" cap="flat" cmpd="sng" algn="ctr">
              <a:solidFill>
                <a:schemeClr val="tx1">
                  <a:alpha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99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27" grpId="0" animBg="1"/>
      <p:bldP spid="32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rrow: Bent 59">
            <a:extLst>
              <a:ext uri="{FF2B5EF4-FFF2-40B4-BE49-F238E27FC236}">
                <a16:creationId xmlns:a16="http://schemas.microsoft.com/office/drawing/2014/main" id="{86793224-BB79-62BF-FE9F-B5AF3F43C536}"/>
              </a:ext>
            </a:extLst>
          </p:cNvPr>
          <p:cNvSpPr/>
          <p:nvPr/>
        </p:nvSpPr>
        <p:spPr>
          <a:xfrm>
            <a:off x="4934440" y="2934670"/>
            <a:ext cx="559103" cy="1893737"/>
          </a:xfrm>
          <a:prstGeom prst="bentArrow">
            <a:avLst>
              <a:gd name="adj1" fmla="val 6686"/>
              <a:gd name="adj2" fmla="val 7538"/>
              <a:gd name="adj3" fmla="val 25000"/>
              <a:gd name="adj4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4" name="Arrow: Bent-Up 43">
            <a:extLst>
              <a:ext uri="{FF2B5EF4-FFF2-40B4-BE49-F238E27FC236}">
                <a16:creationId xmlns:a16="http://schemas.microsoft.com/office/drawing/2014/main" id="{ADC79311-5746-592D-F8C0-DE3883BE864D}"/>
              </a:ext>
            </a:extLst>
          </p:cNvPr>
          <p:cNvSpPr/>
          <p:nvPr/>
        </p:nvSpPr>
        <p:spPr>
          <a:xfrm rot="5400000">
            <a:off x="6074018" y="3801799"/>
            <a:ext cx="160350" cy="2439502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7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FSM de Controlo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7A5DC17-9364-6D45-B9CC-E1E4E0D0790F}"/>
              </a:ext>
            </a:extLst>
          </p:cNvPr>
          <p:cNvSpPr/>
          <p:nvPr/>
        </p:nvSpPr>
        <p:spPr>
          <a:xfrm>
            <a:off x="2630385" y="3816030"/>
            <a:ext cx="2615785" cy="112508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7359AC-17C4-3394-EB56-AFE08F5F4610}"/>
              </a:ext>
            </a:extLst>
          </p:cNvPr>
          <p:cNvSpPr/>
          <p:nvPr/>
        </p:nvSpPr>
        <p:spPr>
          <a:xfrm>
            <a:off x="1551956" y="3748181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Switch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52715-DA18-EDE5-8A62-9E356E76D6F7}"/>
              </a:ext>
            </a:extLst>
          </p:cNvPr>
          <p:cNvSpPr/>
          <p:nvPr/>
        </p:nvSpPr>
        <p:spPr>
          <a:xfrm>
            <a:off x="1551956" y="4767978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Key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17C2D21-C3DD-1A76-5480-191D718AF955}"/>
              </a:ext>
            </a:extLst>
          </p:cNvPr>
          <p:cNvSpPr/>
          <p:nvPr/>
        </p:nvSpPr>
        <p:spPr>
          <a:xfrm>
            <a:off x="2630383" y="4834344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FF110AD-E665-472E-EA89-2B271702FF2D}"/>
              </a:ext>
            </a:extLst>
          </p:cNvPr>
          <p:cNvSpPr/>
          <p:nvPr/>
        </p:nvSpPr>
        <p:spPr>
          <a:xfrm>
            <a:off x="4622714" y="4828407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A3C13D-6AF0-0D8E-70A1-0280007CEAE9}"/>
              </a:ext>
            </a:extLst>
          </p:cNvPr>
          <p:cNvSpPr/>
          <p:nvPr/>
        </p:nvSpPr>
        <p:spPr>
          <a:xfrm>
            <a:off x="3368943" y="460439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Debouncer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4E404E-22FF-AACC-B646-425525A1CC59}"/>
              </a:ext>
            </a:extLst>
          </p:cNvPr>
          <p:cNvSpPr/>
          <p:nvPr/>
        </p:nvSpPr>
        <p:spPr>
          <a:xfrm>
            <a:off x="5526666" y="2687911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</a:t>
            </a:r>
            <a:r>
              <a:rPr lang="en-US" sz="1100" i="1" dirty="0" err="1">
                <a:solidFill>
                  <a:schemeClr val="tx1"/>
                </a:solidFill>
              </a:rPr>
              <a:t>inicial</a:t>
            </a:r>
            <a:r>
              <a:rPr lang="en-US" sz="1100" i="1" dirty="0">
                <a:solidFill>
                  <a:schemeClr val="tx1"/>
                </a:solidFill>
              </a:rPr>
              <a:t>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D0A034-3E93-3FBD-A347-9CCB5B5A7D91}"/>
              </a:ext>
            </a:extLst>
          </p:cNvPr>
          <p:cNvGrpSpPr/>
          <p:nvPr/>
        </p:nvGrpSpPr>
        <p:grpSpPr>
          <a:xfrm>
            <a:off x="5942984" y="3327186"/>
            <a:ext cx="306032" cy="302018"/>
            <a:chOff x="6156673" y="3374125"/>
            <a:chExt cx="306032" cy="30201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6169C7B-EE56-5BF4-BF5E-EA340195F6AC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60A00779-219D-E0DC-0E08-BF1DC2F141C7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DF6EABF-FBA7-B275-5EC8-70DBF3DF4389}"/>
              </a:ext>
            </a:extLst>
          </p:cNvPr>
          <p:cNvSpPr/>
          <p:nvPr/>
        </p:nvSpPr>
        <p:spPr>
          <a:xfrm>
            <a:off x="5526666" y="5493397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final)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7CE329-F94A-7184-4126-179EFF00D0B6}"/>
              </a:ext>
            </a:extLst>
          </p:cNvPr>
          <p:cNvGrpSpPr/>
          <p:nvPr/>
        </p:nvGrpSpPr>
        <p:grpSpPr>
          <a:xfrm>
            <a:off x="5942983" y="5125818"/>
            <a:ext cx="306032" cy="302018"/>
            <a:chOff x="6156673" y="3374125"/>
            <a:chExt cx="306032" cy="302018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C18959C6-2E23-DAA8-982F-FC00A45B4F46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752BFCE2-1281-464E-8A9B-5CCC1FD69815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49D1039-58FF-F099-3E35-EBB3EC27031B}"/>
              </a:ext>
            </a:extLst>
          </p:cNvPr>
          <p:cNvSpPr/>
          <p:nvPr/>
        </p:nvSpPr>
        <p:spPr>
          <a:xfrm>
            <a:off x="7463330" y="4774360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FlipFlip</a:t>
            </a:r>
            <a:r>
              <a:rPr lang="en-US" sz="1100" dirty="0">
                <a:solidFill>
                  <a:schemeClr val="tx1"/>
                </a:solidFill>
              </a:rPr>
              <a:t>-D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F413D7-C1F4-6D51-4F08-2EA0FC6633E8}"/>
              </a:ext>
            </a:extLst>
          </p:cNvPr>
          <p:cNvSpPr/>
          <p:nvPr/>
        </p:nvSpPr>
        <p:spPr>
          <a:xfrm>
            <a:off x="10215132" y="5668261"/>
            <a:ext cx="1138668" cy="567947"/>
          </a:xfrm>
          <a:prstGeom prst="rect">
            <a:avLst/>
          </a:prstGeom>
          <a:noFill/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Pulse Generator</a:t>
            </a:r>
            <a:endParaRPr lang="pt-PT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60F082-5D26-6A78-6FEB-498C2699FE06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6775860" y="5952234"/>
            <a:ext cx="3439272" cy="1"/>
          </a:xfrm>
          <a:prstGeom prst="line">
            <a:avLst/>
          </a:prstGeom>
          <a:ln w="9525" cap="flat" cmpd="sng" algn="ctr">
            <a:solidFill>
              <a:schemeClr val="tx1">
                <a:alpha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F144AB5-2C0D-E721-A068-222C867D9FD0}"/>
              </a:ext>
            </a:extLst>
          </p:cNvPr>
          <p:cNvGrpSpPr/>
          <p:nvPr/>
        </p:nvGrpSpPr>
        <p:grpSpPr>
          <a:xfrm>
            <a:off x="6733309" y="3093518"/>
            <a:ext cx="4051157" cy="2574743"/>
            <a:chOff x="6733309" y="3093518"/>
            <a:chExt cx="4051157" cy="257474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2AAAC2-9D49-9948-ACAF-680810BB924D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10784466" y="3093518"/>
              <a:ext cx="0" cy="2574743"/>
            </a:xfrm>
            <a:prstGeom prst="line">
              <a:avLst/>
            </a:prstGeom>
            <a:ln w="12700">
              <a:solidFill>
                <a:schemeClr val="dk1">
                  <a:alpha val="20000"/>
                </a:schemeClr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DF7AF8-F58E-F11A-BF5B-FDD6962EDEC8}"/>
                </a:ext>
              </a:extLst>
            </p:cNvPr>
            <p:cNvCxnSpPr/>
            <p:nvPr/>
          </p:nvCxnSpPr>
          <p:spPr>
            <a:xfrm flipH="1">
              <a:off x="6733309" y="3093518"/>
              <a:ext cx="4051157" cy="0"/>
            </a:xfrm>
            <a:prstGeom prst="straightConnector1">
              <a:avLst/>
            </a:prstGeom>
            <a:ln w="9525" cap="flat" cmpd="sng" algn="ctr">
              <a:solidFill>
                <a:schemeClr val="tx1">
                  <a:alpha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BA5364-B8D7-F5D7-6290-05E03DCCEB45}"/>
              </a:ext>
            </a:extLst>
          </p:cNvPr>
          <p:cNvSpPr/>
          <p:nvPr/>
        </p:nvSpPr>
        <p:spPr>
          <a:xfrm>
            <a:off x="8646602" y="5007370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553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6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rrow: Bent 59">
            <a:extLst>
              <a:ext uri="{FF2B5EF4-FFF2-40B4-BE49-F238E27FC236}">
                <a16:creationId xmlns:a16="http://schemas.microsoft.com/office/drawing/2014/main" id="{86793224-BB79-62BF-FE9F-B5AF3F43C536}"/>
              </a:ext>
            </a:extLst>
          </p:cNvPr>
          <p:cNvSpPr/>
          <p:nvPr/>
        </p:nvSpPr>
        <p:spPr>
          <a:xfrm>
            <a:off x="4934440" y="2934670"/>
            <a:ext cx="559103" cy="1893737"/>
          </a:xfrm>
          <a:prstGeom prst="bentArrow">
            <a:avLst>
              <a:gd name="adj1" fmla="val 6686"/>
              <a:gd name="adj2" fmla="val 7538"/>
              <a:gd name="adj3" fmla="val 25000"/>
              <a:gd name="adj4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4" name="Arrow: Bent-Up 43">
            <a:extLst>
              <a:ext uri="{FF2B5EF4-FFF2-40B4-BE49-F238E27FC236}">
                <a16:creationId xmlns:a16="http://schemas.microsoft.com/office/drawing/2014/main" id="{ADC79311-5746-592D-F8C0-DE3883BE864D}"/>
              </a:ext>
            </a:extLst>
          </p:cNvPr>
          <p:cNvSpPr/>
          <p:nvPr/>
        </p:nvSpPr>
        <p:spPr>
          <a:xfrm rot="5400000">
            <a:off x="6074018" y="3801799"/>
            <a:ext cx="160350" cy="2439502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8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FSM de Controlo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7A5DC17-9364-6D45-B9CC-E1E4E0D0790F}"/>
              </a:ext>
            </a:extLst>
          </p:cNvPr>
          <p:cNvSpPr/>
          <p:nvPr/>
        </p:nvSpPr>
        <p:spPr>
          <a:xfrm>
            <a:off x="2630385" y="3816030"/>
            <a:ext cx="2615785" cy="112508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7359AC-17C4-3394-EB56-AFE08F5F4610}"/>
              </a:ext>
            </a:extLst>
          </p:cNvPr>
          <p:cNvSpPr/>
          <p:nvPr/>
        </p:nvSpPr>
        <p:spPr>
          <a:xfrm>
            <a:off x="1551956" y="3748181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Switch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52715-DA18-EDE5-8A62-9E356E76D6F7}"/>
              </a:ext>
            </a:extLst>
          </p:cNvPr>
          <p:cNvSpPr/>
          <p:nvPr/>
        </p:nvSpPr>
        <p:spPr>
          <a:xfrm>
            <a:off x="1551956" y="4767978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Key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17C2D21-C3DD-1A76-5480-191D718AF955}"/>
              </a:ext>
            </a:extLst>
          </p:cNvPr>
          <p:cNvSpPr/>
          <p:nvPr/>
        </p:nvSpPr>
        <p:spPr>
          <a:xfrm>
            <a:off x="2630383" y="4834344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FF110AD-E665-472E-EA89-2B271702FF2D}"/>
              </a:ext>
            </a:extLst>
          </p:cNvPr>
          <p:cNvSpPr/>
          <p:nvPr/>
        </p:nvSpPr>
        <p:spPr>
          <a:xfrm>
            <a:off x="4622714" y="4828407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A3C13D-6AF0-0D8E-70A1-0280007CEAE9}"/>
              </a:ext>
            </a:extLst>
          </p:cNvPr>
          <p:cNvSpPr/>
          <p:nvPr/>
        </p:nvSpPr>
        <p:spPr>
          <a:xfrm>
            <a:off x="3368943" y="460439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Debouncer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4E404E-22FF-AACC-B646-425525A1CC59}"/>
              </a:ext>
            </a:extLst>
          </p:cNvPr>
          <p:cNvSpPr/>
          <p:nvPr/>
        </p:nvSpPr>
        <p:spPr>
          <a:xfrm>
            <a:off x="5526666" y="2687911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</a:t>
            </a:r>
            <a:r>
              <a:rPr lang="en-US" sz="1100" i="1" dirty="0" err="1">
                <a:solidFill>
                  <a:schemeClr val="tx1"/>
                </a:solidFill>
              </a:rPr>
              <a:t>inicial</a:t>
            </a:r>
            <a:r>
              <a:rPr lang="en-US" sz="1100" i="1" dirty="0">
                <a:solidFill>
                  <a:schemeClr val="tx1"/>
                </a:solidFill>
              </a:rPr>
              <a:t>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D0A034-3E93-3FBD-A347-9CCB5B5A7D91}"/>
              </a:ext>
            </a:extLst>
          </p:cNvPr>
          <p:cNvGrpSpPr/>
          <p:nvPr/>
        </p:nvGrpSpPr>
        <p:grpSpPr>
          <a:xfrm>
            <a:off x="5942984" y="3327186"/>
            <a:ext cx="306032" cy="302018"/>
            <a:chOff x="6156673" y="3374125"/>
            <a:chExt cx="306032" cy="30201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6169C7B-EE56-5BF4-BF5E-EA340195F6AC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60A00779-219D-E0DC-0E08-BF1DC2F141C7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DF6EABF-FBA7-B275-5EC8-70DBF3DF4389}"/>
              </a:ext>
            </a:extLst>
          </p:cNvPr>
          <p:cNvSpPr/>
          <p:nvPr/>
        </p:nvSpPr>
        <p:spPr>
          <a:xfrm>
            <a:off x="5526666" y="5493397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final)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7CE329-F94A-7184-4126-179EFF00D0B6}"/>
              </a:ext>
            </a:extLst>
          </p:cNvPr>
          <p:cNvGrpSpPr/>
          <p:nvPr/>
        </p:nvGrpSpPr>
        <p:grpSpPr>
          <a:xfrm>
            <a:off x="5942983" y="5125818"/>
            <a:ext cx="306032" cy="302018"/>
            <a:chOff x="6156673" y="3374125"/>
            <a:chExt cx="306032" cy="302018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C18959C6-2E23-DAA8-982F-FC00A45B4F46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752BFCE2-1281-464E-8A9B-5CCC1FD69815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49D1039-58FF-F099-3E35-EBB3EC27031B}"/>
              </a:ext>
            </a:extLst>
          </p:cNvPr>
          <p:cNvSpPr/>
          <p:nvPr/>
        </p:nvSpPr>
        <p:spPr>
          <a:xfrm>
            <a:off x="7463330" y="4774360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FlipFlip</a:t>
            </a:r>
            <a:r>
              <a:rPr lang="en-US" sz="1100" dirty="0">
                <a:solidFill>
                  <a:schemeClr val="tx1"/>
                </a:solidFill>
              </a:rPr>
              <a:t>-D</a:t>
            </a:r>
            <a:endParaRPr lang="pt-PT" sz="1100" i="1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3B80FD-2233-49DB-4335-580FA7022C8B}"/>
              </a:ext>
            </a:extLst>
          </p:cNvPr>
          <p:cNvCxnSpPr>
            <a:cxnSpLocks/>
          </p:cNvCxnSpPr>
          <p:nvPr/>
        </p:nvCxnSpPr>
        <p:spPr>
          <a:xfrm>
            <a:off x="6775860" y="4203080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545407-6F21-AFB1-9CE0-2487E0D3D3C2}"/>
              </a:ext>
            </a:extLst>
          </p:cNvPr>
          <p:cNvCxnSpPr>
            <a:cxnSpLocks/>
          </p:cNvCxnSpPr>
          <p:nvPr/>
        </p:nvCxnSpPr>
        <p:spPr>
          <a:xfrm>
            <a:off x="6775860" y="4248293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8AD4644-771A-25EE-32DD-DF1BD4F8DEDA}"/>
              </a:ext>
            </a:extLst>
          </p:cNvPr>
          <p:cNvCxnSpPr>
            <a:cxnSpLocks/>
          </p:cNvCxnSpPr>
          <p:nvPr/>
        </p:nvCxnSpPr>
        <p:spPr>
          <a:xfrm>
            <a:off x="6775860" y="4303305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DB8FE8-EE61-563B-A9D0-9E75C2585CC9}"/>
              </a:ext>
            </a:extLst>
          </p:cNvPr>
          <p:cNvCxnSpPr>
            <a:cxnSpLocks/>
          </p:cNvCxnSpPr>
          <p:nvPr/>
        </p:nvCxnSpPr>
        <p:spPr>
          <a:xfrm>
            <a:off x="6775860" y="4348518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07D78E-F10C-8891-A24C-44215E95714C}"/>
              </a:ext>
            </a:extLst>
          </p:cNvPr>
          <p:cNvCxnSpPr>
            <a:cxnSpLocks/>
          </p:cNvCxnSpPr>
          <p:nvPr/>
        </p:nvCxnSpPr>
        <p:spPr>
          <a:xfrm>
            <a:off x="6775860" y="4404744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4FB1D6-16B5-EDDE-9281-C995F7D0DD28}"/>
              </a:ext>
            </a:extLst>
          </p:cNvPr>
          <p:cNvCxnSpPr>
            <a:cxnSpLocks/>
          </p:cNvCxnSpPr>
          <p:nvPr/>
        </p:nvCxnSpPr>
        <p:spPr>
          <a:xfrm>
            <a:off x="6775860" y="4449957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084C20-57FD-535D-EE5D-66BC217982F7}"/>
              </a:ext>
            </a:extLst>
          </p:cNvPr>
          <p:cNvCxnSpPr>
            <a:cxnSpLocks/>
          </p:cNvCxnSpPr>
          <p:nvPr/>
        </p:nvCxnSpPr>
        <p:spPr>
          <a:xfrm>
            <a:off x="6775860" y="4504969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D259CA9-7D0F-4DFB-4CDA-CFE09455BC5A}"/>
              </a:ext>
            </a:extLst>
          </p:cNvPr>
          <p:cNvCxnSpPr>
            <a:cxnSpLocks/>
          </p:cNvCxnSpPr>
          <p:nvPr/>
        </p:nvCxnSpPr>
        <p:spPr>
          <a:xfrm>
            <a:off x="6775860" y="4550182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CEEF508-B86D-AE61-563B-13DA9776278F}"/>
              </a:ext>
            </a:extLst>
          </p:cNvPr>
          <p:cNvSpPr/>
          <p:nvPr/>
        </p:nvSpPr>
        <p:spPr>
          <a:xfrm>
            <a:off x="10215132" y="5668261"/>
            <a:ext cx="1138668" cy="567947"/>
          </a:xfrm>
          <a:prstGeom prst="rect">
            <a:avLst/>
          </a:prstGeom>
          <a:noFill/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Pulse Generator</a:t>
            </a:r>
            <a:endParaRPr lang="pt-PT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DABCCB-EA2C-7284-174A-2CB413F51693}"/>
              </a:ext>
            </a:extLst>
          </p:cNvPr>
          <p:cNvCxnSpPr>
            <a:stCxn id="37" idx="1"/>
          </p:cNvCxnSpPr>
          <p:nvPr/>
        </p:nvCxnSpPr>
        <p:spPr>
          <a:xfrm flipH="1" flipV="1">
            <a:off x="6775860" y="5952234"/>
            <a:ext cx="3439272" cy="1"/>
          </a:xfrm>
          <a:prstGeom prst="line">
            <a:avLst/>
          </a:prstGeom>
          <a:ln w="9525" cap="flat" cmpd="sng" algn="ctr">
            <a:solidFill>
              <a:schemeClr val="tx1">
                <a:alpha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FB79E2-4F3E-E4F6-FFD7-82987C571E9F}"/>
              </a:ext>
            </a:extLst>
          </p:cNvPr>
          <p:cNvGrpSpPr/>
          <p:nvPr/>
        </p:nvGrpSpPr>
        <p:grpSpPr>
          <a:xfrm>
            <a:off x="6733309" y="3093518"/>
            <a:ext cx="4051157" cy="2574743"/>
            <a:chOff x="6733309" y="3093518"/>
            <a:chExt cx="4051157" cy="2574743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4E8C39-62B6-25C4-945F-E6461D9AAE2B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V="1">
              <a:off x="10784466" y="3093518"/>
              <a:ext cx="0" cy="2574743"/>
            </a:xfrm>
            <a:prstGeom prst="line">
              <a:avLst/>
            </a:prstGeom>
            <a:ln w="12700">
              <a:solidFill>
                <a:schemeClr val="dk1">
                  <a:alpha val="20000"/>
                </a:schemeClr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A6926F8-8E99-951E-EE24-FB169D06DC09}"/>
                </a:ext>
              </a:extLst>
            </p:cNvPr>
            <p:cNvCxnSpPr/>
            <p:nvPr/>
          </p:nvCxnSpPr>
          <p:spPr>
            <a:xfrm flipH="1">
              <a:off x="6733309" y="3093518"/>
              <a:ext cx="4051157" cy="0"/>
            </a:xfrm>
            <a:prstGeom prst="straightConnector1">
              <a:avLst/>
            </a:prstGeom>
            <a:ln w="9525" cap="flat" cmpd="sng" algn="ctr">
              <a:solidFill>
                <a:schemeClr val="tx1">
                  <a:alpha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C6EECB2-21A5-CB7A-35B4-D91091804BDB}"/>
              </a:ext>
            </a:extLst>
          </p:cNvPr>
          <p:cNvSpPr/>
          <p:nvPr/>
        </p:nvSpPr>
        <p:spPr>
          <a:xfrm>
            <a:off x="8646602" y="5007370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367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9</a:t>
            </a:fld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FEA216-B25C-0A99-778E-BDA1725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79378" y="2283812"/>
            <a:ext cx="6733977" cy="2690089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rgbClr val="00B050"/>
                </a:solidFill>
              </a:rPr>
              <a:t>FSM Principal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2EFA5D2F-EBBC-824B-F58B-3BC216004307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291500940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6_TF89338750_Win32" id="{40F9AE7F-7D98-4657-9EDD-78A0A49BC3D6}" vid="{50E2CB39-6189-44C8-BD7D-EDB252C384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{AF4372F7-B7EF-4B8F-AF5E-5A20E140A88E}tf89338750_win32</Template>
  <TotalTime>131</TotalTime>
  <Words>286</Words>
  <Application>Microsoft Office PowerPoint</Application>
  <PresentationFormat>Widescreen</PresentationFormat>
  <Paragraphs>148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Univers</vt:lpstr>
      <vt:lpstr>GradientUnivers</vt:lpstr>
      <vt:lpstr>Lsd – projeto 8</vt:lpstr>
      <vt:lpstr>Arquitetura</vt:lpstr>
      <vt:lpstr>FSM de Controlo</vt:lpstr>
      <vt:lpstr>FSM de Controlo</vt:lpstr>
      <vt:lpstr>FSM de Controlo</vt:lpstr>
      <vt:lpstr>FSM de Controlo</vt:lpstr>
      <vt:lpstr>FSM de Controlo</vt:lpstr>
      <vt:lpstr>FSM de Controlo</vt:lpstr>
      <vt:lpstr>FSM Principal</vt:lpstr>
      <vt:lpstr>FSM Principal</vt:lpstr>
      <vt:lpstr>FSM Principal</vt:lpstr>
      <vt:lpstr>FSM Principal</vt:lpstr>
      <vt:lpstr>FSM Principal</vt:lpstr>
      <vt:lpstr>FSM Principal</vt:lpstr>
      <vt:lpstr>Lsd – projeto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Lsd – projeto 8</dc:title>
  <dc:creator>André Correia</dc:creator>
  <cp:lastModifiedBy>André Correia</cp:lastModifiedBy>
  <cp:revision>112</cp:revision>
  <dcterms:created xsi:type="dcterms:W3CDTF">2023-05-30T18:33:35Z</dcterms:created>
  <dcterms:modified xsi:type="dcterms:W3CDTF">2023-05-31T22:00:46Z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