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8"/>
  </p:notesMasterIdLst>
  <p:handoutMasterIdLst>
    <p:handoutMasterId r:id="rId19"/>
  </p:handoutMasterIdLst>
  <p:sldIdLst>
    <p:sldId id="306" r:id="rId5"/>
    <p:sldId id="308" r:id="rId6"/>
    <p:sldId id="317" r:id="rId7"/>
    <p:sldId id="319" r:id="rId8"/>
    <p:sldId id="325" r:id="rId9"/>
    <p:sldId id="328" r:id="rId10"/>
    <p:sldId id="329" r:id="rId11"/>
    <p:sldId id="330" r:id="rId12"/>
    <p:sldId id="331" r:id="rId13"/>
    <p:sldId id="332" r:id="rId14"/>
    <p:sldId id="333" r:id="rId15"/>
    <p:sldId id="326" r:id="rId16"/>
    <p:sldId id="314" r:id="rId17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F05652-8A0C-4606-BF19-A993082F29FF}">
          <p14:sldIdLst>
            <p14:sldId id="306"/>
          </p14:sldIdLst>
        </p14:section>
        <p14:section name="Introdução" id="{9DA058EF-BC37-4E43-B0C5-58C1B39D4204}">
          <p14:sldIdLst>
            <p14:sldId id="308"/>
          </p14:sldIdLst>
        </p14:section>
        <p14:section name="Arquitetura" id="{82986D94-0D70-4591-97C3-BB899AF5FB01}">
          <p14:sldIdLst>
            <p14:sldId id="317"/>
            <p14:sldId id="319"/>
          </p14:sldIdLst>
        </p14:section>
        <p14:section name="Implementação" id="{98CC0A4D-527F-4EA2-A783-C2CCCFF76458}">
          <p14:sldIdLst>
            <p14:sldId id="325"/>
            <p14:sldId id="328"/>
            <p14:sldId id="329"/>
            <p14:sldId id="330"/>
            <p14:sldId id="331"/>
            <p14:sldId id="332"/>
            <p14:sldId id="333"/>
            <p14:sldId id="326"/>
          </p14:sldIdLst>
        </p14:section>
        <p14:section name="Demonstração da FPGA" id="{E3B901F9-D751-4F56-A922-89F4E86D9F29}">
          <p14:sldIdLst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84967" autoAdjust="0"/>
  </p:normalViewPr>
  <p:slideViewPr>
    <p:cSldViewPr snapToGrid="0">
      <p:cViewPr varScale="1">
        <p:scale>
          <a:sx n="161" d="100"/>
          <a:sy n="161" d="100"/>
        </p:scale>
        <p:origin x="150" y="23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539C632D-BF15-4631-84FE-0C7759138E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3ACF57F-BFD8-42E6-8F17-4E943B308F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7AE73-9177-4F2E-8312-5B90C03627AE}" type="datetime1">
              <a:rPr lang="pt-PT" smtClean="0"/>
              <a:t>31/05/2023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86D2B16-F3C3-4055-859A-6F49E8AF10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AFA77F1-6D66-4DCE-9BE4-83575C27E5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A0C3A-95D3-4AAB-81A1-2AA15A6DCD4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39183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D9A7C-D83F-4993-9975-1800B20A4938}" type="datetime1">
              <a:rPr lang="pt-PT" smtClean="0"/>
              <a:pPr/>
              <a:t>31/05/2023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1651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5564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8805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0214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7572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5879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2971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083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444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884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1463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9176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7054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magem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4" name="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6" name="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magem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4" name="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6" name="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5" name="Marcador de Posição do Tex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7" name="Marcador de Posição de Conteúd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pt-PT" noProof="0"/>
              <a:t>Cargo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3" name="Marcador de Posição d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10" name="Marcador de Posição da Imagem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11" name="Marcador de Posição da Imagem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ó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Posição da Imagem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32" name="Marcador de Posição da Imagem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31" name="Marcador de Posição da Imagem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30" name="Marcador de Posição da Imagem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03/09/20XX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8" name="Grá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0" name="Grá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2" name="Grá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Posição do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2 do Diapositiv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á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1" name="Grá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3" name="Grá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penas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ção da Imagem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Cargo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03/09/20XX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Posição do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1" name="Grá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3" name="Grá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7" name="Grá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pt-PT" noProof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03/09/20XX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á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9" name="Grá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beçalho da Secçã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Grá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5" name="Grá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6" name="Grá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7" name="Grá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1" name="Grá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3" name="Grá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3" name="Marcador de Posição d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e Conteúdos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Cargo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03/09/20XX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9" name="Grá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1" name="Grá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á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2" name="Grá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4" name="Grá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03/09/20XX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002" y="594360"/>
            <a:ext cx="6836149" cy="2843784"/>
          </a:xfrm>
        </p:spPr>
        <p:txBody>
          <a:bodyPr rtlCol="0"/>
          <a:lstStyle/>
          <a:p>
            <a:pPr rtl="0"/>
            <a:r>
              <a:rPr lang="pt-PT" sz="5400" spc="400" dirty="0" err="1">
                <a:solidFill>
                  <a:schemeClr val="bg1"/>
                </a:solidFill>
              </a:rPr>
              <a:t>Lsd</a:t>
            </a:r>
            <a:r>
              <a:rPr lang="pt-PT" sz="5400" spc="400" dirty="0">
                <a:solidFill>
                  <a:schemeClr val="bg1"/>
                </a:solidFill>
              </a:rPr>
              <a:t> – projeto 8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/>
              <a:t>Olha Buts (112920)</a:t>
            </a:r>
          </a:p>
          <a:p>
            <a:pPr rtl="0"/>
            <a:r>
              <a:rPr lang="en-US" dirty="0"/>
              <a:t>André Correia (87818)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B84E6CF-9F02-7EC4-9CB7-E5CADD5AFBE4}"/>
              </a:ext>
            </a:extLst>
          </p:cNvPr>
          <p:cNvSpPr txBox="1">
            <a:spLocks/>
          </p:cNvSpPr>
          <p:nvPr/>
        </p:nvSpPr>
        <p:spPr>
          <a:xfrm>
            <a:off x="1396895" y="3438144"/>
            <a:ext cx="5833872" cy="311810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1800" dirty="0">
                <a:solidFill>
                  <a:schemeClr val="bg1"/>
                </a:solidFill>
              </a:rPr>
              <a:t>Arquitetura do Sistema Digital</a:t>
            </a:r>
          </a:p>
          <a:p>
            <a:pPr marL="0" indent="0">
              <a:buNone/>
            </a:pPr>
            <a:r>
              <a:rPr lang="pt-PT" sz="1800" dirty="0">
                <a:solidFill>
                  <a:schemeClr val="bg1"/>
                </a:solidFill>
              </a:rPr>
              <a:t>Implementação Da Lógica</a:t>
            </a:r>
          </a:p>
          <a:p>
            <a:pPr marL="0" indent="0">
              <a:buNone/>
            </a:pPr>
            <a:r>
              <a:rPr lang="pt-PT" sz="1800" dirty="0">
                <a:solidFill>
                  <a:schemeClr val="bg1"/>
                </a:solidFill>
              </a:rPr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Arrow: Bent 59">
            <a:extLst>
              <a:ext uri="{FF2B5EF4-FFF2-40B4-BE49-F238E27FC236}">
                <a16:creationId xmlns:a16="http://schemas.microsoft.com/office/drawing/2014/main" id="{86793224-BB79-62BF-FE9F-B5AF3F43C536}"/>
              </a:ext>
            </a:extLst>
          </p:cNvPr>
          <p:cNvSpPr/>
          <p:nvPr/>
        </p:nvSpPr>
        <p:spPr>
          <a:xfrm>
            <a:off x="1864668" y="2934670"/>
            <a:ext cx="559103" cy="1893737"/>
          </a:xfrm>
          <a:prstGeom prst="bentArrow">
            <a:avLst>
              <a:gd name="adj1" fmla="val 6686"/>
              <a:gd name="adj2" fmla="val 7538"/>
              <a:gd name="adj3" fmla="val 25000"/>
              <a:gd name="adj4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10</a:t>
            </a:fld>
            <a:endParaRPr lang="pt-PT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PT" dirty="0">
                <a:solidFill>
                  <a:schemeClr val="accent6"/>
                </a:solidFill>
              </a:rPr>
              <a:t>Circuito Lógico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AEEEC8FD-B2F2-C781-17C6-4B174F54074E}"/>
              </a:ext>
            </a:extLst>
          </p:cNvPr>
          <p:cNvSpPr txBox="1">
            <a:spLocks/>
          </p:cNvSpPr>
          <p:nvPr/>
        </p:nvSpPr>
        <p:spPr>
          <a:xfrm>
            <a:off x="871728" y="571085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Implementação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D896F8-380D-8A0F-B912-5FB18B5254DE}"/>
              </a:ext>
            </a:extLst>
          </p:cNvPr>
          <p:cNvSpPr/>
          <p:nvPr/>
        </p:nvSpPr>
        <p:spPr>
          <a:xfrm>
            <a:off x="2346365" y="3698609"/>
            <a:ext cx="1359725" cy="1359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FSM de Controlo</a:t>
            </a:r>
          </a:p>
        </p:txBody>
      </p:sp>
      <p:grpSp>
        <p:nvGrpSpPr>
          <p:cNvPr id="12" name="Graphic 7" descr="Processor outline">
            <a:extLst>
              <a:ext uri="{FF2B5EF4-FFF2-40B4-BE49-F238E27FC236}">
                <a16:creationId xmlns:a16="http://schemas.microsoft.com/office/drawing/2014/main" id="{E223B6EF-1D53-708F-2614-8D5145D22920}"/>
              </a:ext>
            </a:extLst>
          </p:cNvPr>
          <p:cNvGrpSpPr/>
          <p:nvPr/>
        </p:nvGrpSpPr>
        <p:grpSpPr>
          <a:xfrm>
            <a:off x="2516330" y="3868574"/>
            <a:ext cx="1019793" cy="1019793"/>
            <a:chOff x="5586102" y="2919102"/>
            <a:chExt cx="1019793" cy="1019793"/>
          </a:xfrm>
          <a:solidFill>
            <a:srgbClr val="000000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2553DB-33ED-ABD2-3016-393B90079203}"/>
                </a:ext>
              </a:extLst>
            </p:cNvPr>
            <p:cNvSpPr/>
            <p:nvPr/>
          </p:nvSpPr>
          <p:spPr>
            <a:xfrm>
              <a:off x="5855214" y="3188214"/>
              <a:ext cx="481569" cy="481569"/>
            </a:xfrm>
            <a:custGeom>
              <a:avLst/>
              <a:gdLst>
                <a:gd name="connsiteX0" fmla="*/ 0 w 481569"/>
                <a:gd name="connsiteY0" fmla="*/ 481569 h 481569"/>
                <a:gd name="connsiteX1" fmla="*/ 481569 w 481569"/>
                <a:gd name="connsiteY1" fmla="*/ 481569 h 481569"/>
                <a:gd name="connsiteX2" fmla="*/ 481569 w 481569"/>
                <a:gd name="connsiteY2" fmla="*/ 0 h 481569"/>
                <a:gd name="connsiteX3" fmla="*/ 0 w 481569"/>
                <a:gd name="connsiteY3" fmla="*/ 0 h 481569"/>
                <a:gd name="connsiteX4" fmla="*/ 28328 w 481569"/>
                <a:gd name="connsiteY4" fmla="*/ 28328 h 481569"/>
                <a:gd name="connsiteX5" fmla="*/ 453242 w 481569"/>
                <a:gd name="connsiteY5" fmla="*/ 28328 h 481569"/>
                <a:gd name="connsiteX6" fmla="*/ 453242 w 481569"/>
                <a:gd name="connsiteY6" fmla="*/ 453242 h 481569"/>
                <a:gd name="connsiteX7" fmla="*/ 28328 w 481569"/>
                <a:gd name="connsiteY7" fmla="*/ 453242 h 48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569" h="481569">
                  <a:moveTo>
                    <a:pt x="0" y="481569"/>
                  </a:moveTo>
                  <a:lnTo>
                    <a:pt x="481569" y="481569"/>
                  </a:lnTo>
                  <a:lnTo>
                    <a:pt x="481569" y="0"/>
                  </a:lnTo>
                  <a:lnTo>
                    <a:pt x="0" y="0"/>
                  </a:lnTo>
                  <a:close/>
                  <a:moveTo>
                    <a:pt x="28328" y="28328"/>
                  </a:moveTo>
                  <a:lnTo>
                    <a:pt x="453242" y="28328"/>
                  </a:lnTo>
                  <a:lnTo>
                    <a:pt x="453242" y="453242"/>
                  </a:lnTo>
                  <a:lnTo>
                    <a:pt x="28328" y="453242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44D74B9-5E87-1332-E541-3CDA20E05FB9}"/>
                </a:ext>
              </a:extLst>
            </p:cNvPr>
            <p:cNvSpPr/>
            <p:nvPr/>
          </p:nvSpPr>
          <p:spPr>
            <a:xfrm>
              <a:off x="5586102" y="2919102"/>
              <a:ext cx="1019793" cy="1019793"/>
            </a:xfrm>
            <a:custGeom>
              <a:avLst/>
              <a:gdLst>
                <a:gd name="connsiteX0" fmla="*/ 1019794 w 1019793"/>
                <a:gd name="connsiteY0" fmla="*/ 240785 h 1019793"/>
                <a:gd name="connsiteX1" fmla="*/ 1019794 w 1019793"/>
                <a:gd name="connsiteY1" fmla="*/ 212457 h 1019793"/>
                <a:gd name="connsiteX2" fmla="*/ 892320 w 1019793"/>
                <a:gd name="connsiteY2" fmla="*/ 212457 h 1019793"/>
                <a:gd name="connsiteX3" fmla="*/ 892320 w 1019793"/>
                <a:gd name="connsiteY3" fmla="*/ 198293 h 1019793"/>
                <a:gd name="connsiteX4" fmla="*/ 821501 w 1019793"/>
                <a:gd name="connsiteY4" fmla="*/ 127474 h 1019793"/>
                <a:gd name="connsiteX5" fmla="*/ 807337 w 1019793"/>
                <a:gd name="connsiteY5" fmla="*/ 127474 h 1019793"/>
                <a:gd name="connsiteX6" fmla="*/ 807337 w 1019793"/>
                <a:gd name="connsiteY6" fmla="*/ 0 h 1019793"/>
                <a:gd name="connsiteX7" fmla="*/ 779009 w 1019793"/>
                <a:gd name="connsiteY7" fmla="*/ 0 h 1019793"/>
                <a:gd name="connsiteX8" fmla="*/ 779009 w 1019793"/>
                <a:gd name="connsiteY8" fmla="*/ 127474 h 1019793"/>
                <a:gd name="connsiteX9" fmla="*/ 694026 w 1019793"/>
                <a:gd name="connsiteY9" fmla="*/ 127474 h 1019793"/>
                <a:gd name="connsiteX10" fmla="*/ 694026 w 1019793"/>
                <a:gd name="connsiteY10" fmla="*/ 0 h 1019793"/>
                <a:gd name="connsiteX11" fmla="*/ 665699 w 1019793"/>
                <a:gd name="connsiteY11" fmla="*/ 0 h 1019793"/>
                <a:gd name="connsiteX12" fmla="*/ 665699 w 1019793"/>
                <a:gd name="connsiteY12" fmla="*/ 127474 h 1019793"/>
                <a:gd name="connsiteX13" fmla="*/ 580716 w 1019793"/>
                <a:gd name="connsiteY13" fmla="*/ 127474 h 1019793"/>
                <a:gd name="connsiteX14" fmla="*/ 580716 w 1019793"/>
                <a:gd name="connsiteY14" fmla="*/ 0 h 1019793"/>
                <a:gd name="connsiteX15" fmla="*/ 552388 w 1019793"/>
                <a:gd name="connsiteY15" fmla="*/ 0 h 1019793"/>
                <a:gd name="connsiteX16" fmla="*/ 552388 w 1019793"/>
                <a:gd name="connsiteY16" fmla="*/ 127474 h 1019793"/>
                <a:gd name="connsiteX17" fmla="*/ 467405 w 1019793"/>
                <a:gd name="connsiteY17" fmla="*/ 127474 h 1019793"/>
                <a:gd name="connsiteX18" fmla="*/ 467405 w 1019793"/>
                <a:gd name="connsiteY18" fmla="*/ 0 h 1019793"/>
                <a:gd name="connsiteX19" fmla="*/ 439078 w 1019793"/>
                <a:gd name="connsiteY19" fmla="*/ 0 h 1019793"/>
                <a:gd name="connsiteX20" fmla="*/ 439078 w 1019793"/>
                <a:gd name="connsiteY20" fmla="*/ 127474 h 1019793"/>
                <a:gd name="connsiteX21" fmla="*/ 354095 w 1019793"/>
                <a:gd name="connsiteY21" fmla="*/ 127474 h 1019793"/>
                <a:gd name="connsiteX22" fmla="*/ 354095 w 1019793"/>
                <a:gd name="connsiteY22" fmla="*/ 0 h 1019793"/>
                <a:gd name="connsiteX23" fmla="*/ 325767 w 1019793"/>
                <a:gd name="connsiteY23" fmla="*/ 0 h 1019793"/>
                <a:gd name="connsiteX24" fmla="*/ 325767 w 1019793"/>
                <a:gd name="connsiteY24" fmla="*/ 127474 h 1019793"/>
                <a:gd name="connsiteX25" fmla="*/ 240785 w 1019793"/>
                <a:gd name="connsiteY25" fmla="*/ 127474 h 1019793"/>
                <a:gd name="connsiteX26" fmla="*/ 240785 w 1019793"/>
                <a:gd name="connsiteY26" fmla="*/ 0 h 1019793"/>
                <a:gd name="connsiteX27" fmla="*/ 212457 w 1019793"/>
                <a:gd name="connsiteY27" fmla="*/ 0 h 1019793"/>
                <a:gd name="connsiteX28" fmla="*/ 212457 w 1019793"/>
                <a:gd name="connsiteY28" fmla="*/ 127474 h 1019793"/>
                <a:gd name="connsiteX29" fmla="*/ 198293 w 1019793"/>
                <a:gd name="connsiteY29" fmla="*/ 127474 h 1019793"/>
                <a:gd name="connsiteX30" fmla="*/ 127474 w 1019793"/>
                <a:gd name="connsiteY30" fmla="*/ 198293 h 1019793"/>
                <a:gd name="connsiteX31" fmla="*/ 127474 w 1019793"/>
                <a:gd name="connsiteY31" fmla="*/ 212457 h 1019793"/>
                <a:gd name="connsiteX32" fmla="*/ 0 w 1019793"/>
                <a:gd name="connsiteY32" fmla="*/ 212457 h 1019793"/>
                <a:gd name="connsiteX33" fmla="*/ 0 w 1019793"/>
                <a:gd name="connsiteY33" fmla="*/ 240785 h 1019793"/>
                <a:gd name="connsiteX34" fmla="*/ 127474 w 1019793"/>
                <a:gd name="connsiteY34" fmla="*/ 240785 h 1019793"/>
                <a:gd name="connsiteX35" fmla="*/ 127474 w 1019793"/>
                <a:gd name="connsiteY35" fmla="*/ 325767 h 1019793"/>
                <a:gd name="connsiteX36" fmla="*/ 0 w 1019793"/>
                <a:gd name="connsiteY36" fmla="*/ 325767 h 1019793"/>
                <a:gd name="connsiteX37" fmla="*/ 0 w 1019793"/>
                <a:gd name="connsiteY37" fmla="*/ 354095 h 1019793"/>
                <a:gd name="connsiteX38" fmla="*/ 127474 w 1019793"/>
                <a:gd name="connsiteY38" fmla="*/ 354095 h 1019793"/>
                <a:gd name="connsiteX39" fmla="*/ 127474 w 1019793"/>
                <a:gd name="connsiteY39" fmla="*/ 439078 h 1019793"/>
                <a:gd name="connsiteX40" fmla="*/ 0 w 1019793"/>
                <a:gd name="connsiteY40" fmla="*/ 439078 h 1019793"/>
                <a:gd name="connsiteX41" fmla="*/ 0 w 1019793"/>
                <a:gd name="connsiteY41" fmla="*/ 467405 h 1019793"/>
                <a:gd name="connsiteX42" fmla="*/ 127474 w 1019793"/>
                <a:gd name="connsiteY42" fmla="*/ 467405 h 1019793"/>
                <a:gd name="connsiteX43" fmla="*/ 127474 w 1019793"/>
                <a:gd name="connsiteY43" fmla="*/ 552388 h 1019793"/>
                <a:gd name="connsiteX44" fmla="*/ 0 w 1019793"/>
                <a:gd name="connsiteY44" fmla="*/ 552388 h 1019793"/>
                <a:gd name="connsiteX45" fmla="*/ 0 w 1019793"/>
                <a:gd name="connsiteY45" fmla="*/ 580716 h 1019793"/>
                <a:gd name="connsiteX46" fmla="*/ 127474 w 1019793"/>
                <a:gd name="connsiteY46" fmla="*/ 580716 h 1019793"/>
                <a:gd name="connsiteX47" fmla="*/ 127474 w 1019793"/>
                <a:gd name="connsiteY47" fmla="*/ 665699 h 1019793"/>
                <a:gd name="connsiteX48" fmla="*/ 0 w 1019793"/>
                <a:gd name="connsiteY48" fmla="*/ 665699 h 1019793"/>
                <a:gd name="connsiteX49" fmla="*/ 0 w 1019793"/>
                <a:gd name="connsiteY49" fmla="*/ 694026 h 1019793"/>
                <a:gd name="connsiteX50" fmla="*/ 127474 w 1019793"/>
                <a:gd name="connsiteY50" fmla="*/ 694026 h 1019793"/>
                <a:gd name="connsiteX51" fmla="*/ 127474 w 1019793"/>
                <a:gd name="connsiteY51" fmla="*/ 779009 h 1019793"/>
                <a:gd name="connsiteX52" fmla="*/ 0 w 1019793"/>
                <a:gd name="connsiteY52" fmla="*/ 779009 h 1019793"/>
                <a:gd name="connsiteX53" fmla="*/ 0 w 1019793"/>
                <a:gd name="connsiteY53" fmla="*/ 807337 h 1019793"/>
                <a:gd name="connsiteX54" fmla="*/ 127474 w 1019793"/>
                <a:gd name="connsiteY54" fmla="*/ 807337 h 1019793"/>
                <a:gd name="connsiteX55" fmla="*/ 127474 w 1019793"/>
                <a:gd name="connsiteY55" fmla="*/ 821501 h 1019793"/>
                <a:gd name="connsiteX56" fmla="*/ 198293 w 1019793"/>
                <a:gd name="connsiteY56" fmla="*/ 892320 h 1019793"/>
                <a:gd name="connsiteX57" fmla="*/ 212457 w 1019793"/>
                <a:gd name="connsiteY57" fmla="*/ 892320 h 1019793"/>
                <a:gd name="connsiteX58" fmla="*/ 212457 w 1019793"/>
                <a:gd name="connsiteY58" fmla="*/ 1019794 h 1019793"/>
                <a:gd name="connsiteX59" fmla="*/ 240785 w 1019793"/>
                <a:gd name="connsiteY59" fmla="*/ 1019794 h 1019793"/>
                <a:gd name="connsiteX60" fmla="*/ 240785 w 1019793"/>
                <a:gd name="connsiteY60" fmla="*/ 892320 h 1019793"/>
                <a:gd name="connsiteX61" fmla="*/ 325767 w 1019793"/>
                <a:gd name="connsiteY61" fmla="*/ 892320 h 1019793"/>
                <a:gd name="connsiteX62" fmla="*/ 325767 w 1019793"/>
                <a:gd name="connsiteY62" fmla="*/ 1019794 h 1019793"/>
                <a:gd name="connsiteX63" fmla="*/ 354095 w 1019793"/>
                <a:gd name="connsiteY63" fmla="*/ 1019794 h 1019793"/>
                <a:gd name="connsiteX64" fmla="*/ 354095 w 1019793"/>
                <a:gd name="connsiteY64" fmla="*/ 892320 h 1019793"/>
                <a:gd name="connsiteX65" fmla="*/ 439078 w 1019793"/>
                <a:gd name="connsiteY65" fmla="*/ 892320 h 1019793"/>
                <a:gd name="connsiteX66" fmla="*/ 439078 w 1019793"/>
                <a:gd name="connsiteY66" fmla="*/ 1019794 h 1019793"/>
                <a:gd name="connsiteX67" fmla="*/ 467405 w 1019793"/>
                <a:gd name="connsiteY67" fmla="*/ 1019794 h 1019793"/>
                <a:gd name="connsiteX68" fmla="*/ 467405 w 1019793"/>
                <a:gd name="connsiteY68" fmla="*/ 892320 h 1019793"/>
                <a:gd name="connsiteX69" fmla="*/ 552388 w 1019793"/>
                <a:gd name="connsiteY69" fmla="*/ 892320 h 1019793"/>
                <a:gd name="connsiteX70" fmla="*/ 552388 w 1019793"/>
                <a:gd name="connsiteY70" fmla="*/ 1019794 h 1019793"/>
                <a:gd name="connsiteX71" fmla="*/ 580716 w 1019793"/>
                <a:gd name="connsiteY71" fmla="*/ 1019794 h 1019793"/>
                <a:gd name="connsiteX72" fmla="*/ 580716 w 1019793"/>
                <a:gd name="connsiteY72" fmla="*/ 892320 h 1019793"/>
                <a:gd name="connsiteX73" fmla="*/ 665699 w 1019793"/>
                <a:gd name="connsiteY73" fmla="*/ 892320 h 1019793"/>
                <a:gd name="connsiteX74" fmla="*/ 665699 w 1019793"/>
                <a:gd name="connsiteY74" fmla="*/ 1019794 h 1019793"/>
                <a:gd name="connsiteX75" fmla="*/ 694026 w 1019793"/>
                <a:gd name="connsiteY75" fmla="*/ 1019794 h 1019793"/>
                <a:gd name="connsiteX76" fmla="*/ 694026 w 1019793"/>
                <a:gd name="connsiteY76" fmla="*/ 892320 h 1019793"/>
                <a:gd name="connsiteX77" fmla="*/ 779009 w 1019793"/>
                <a:gd name="connsiteY77" fmla="*/ 892320 h 1019793"/>
                <a:gd name="connsiteX78" fmla="*/ 779009 w 1019793"/>
                <a:gd name="connsiteY78" fmla="*/ 1019794 h 1019793"/>
                <a:gd name="connsiteX79" fmla="*/ 807337 w 1019793"/>
                <a:gd name="connsiteY79" fmla="*/ 1019794 h 1019793"/>
                <a:gd name="connsiteX80" fmla="*/ 807337 w 1019793"/>
                <a:gd name="connsiteY80" fmla="*/ 892320 h 1019793"/>
                <a:gd name="connsiteX81" fmla="*/ 821501 w 1019793"/>
                <a:gd name="connsiteY81" fmla="*/ 892320 h 1019793"/>
                <a:gd name="connsiteX82" fmla="*/ 892320 w 1019793"/>
                <a:gd name="connsiteY82" fmla="*/ 821501 h 1019793"/>
                <a:gd name="connsiteX83" fmla="*/ 892320 w 1019793"/>
                <a:gd name="connsiteY83" fmla="*/ 807337 h 1019793"/>
                <a:gd name="connsiteX84" fmla="*/ 1019794 w 1019793"/>
                <a:gd name="connsiteY84" fmla="*/ 807337 h 1019793"/>
                <a:gd name="connsiteX85" fmla="*/ 1019794 w 1019793"/>
                <a:gd name="connsiteY85" fmla="*/ 779009 h 1019793"/>
                <a:gd name="connsiteX86" fmla="*/ 892320 w 1019793"/>
                <a:gd name="connsiteY86" fmla="*/ 779009 h 1019793"/>
                <a:gd name="connsiteX87" fmla="*/ 892320 w 1019793"/>
                <a:gd name="connsiteY87" fmla="*/ 694026 h 1019793"/>
                <a:gd name="connsiteX88" fmla="*/ 1019794 w 1019793"/>
                <a:gd name="connsiteY88" fmla="*/ 694026 h 1019793"/>
                <a:gd name="connsiteX89" fmla="*/ 1019794 w 1019793"/>
                <a:gd name="connsiteY89" fmla="*/ 665699 h 1019793"/>
                <a:gd name="connsiteX90" fmla="*/ 892320 w 1019793"/>
                <a:gd name="connsiteY90" fmla="*/ 665699 h 1019793"/>
                <a:gd name="connsiteX91" fmla="*/ 892320 w 1019793"/>
                <a:gd name="connsiteY91" fmla="*/ 580716 h 1019793"/>
                <a:gd name="connsiteX92" fmla="*/ 1019794 w 1019793"/>
                <a:gd name="connsiteY92" fmla="*/ 580716 h 1019793"/>
                <a:gd name="connsiteX93" fmla="*/ 1019794 w 1019793"/>
                <a:gd name="connsiteY93" fmla="*/ 552388 h 1019793"/>
                <a:gd name="connsiteX94" fmla="*/ 892320 w 1019793"/>
                <a:gd name="connsiteY94" fmla="*/ 552388 h 1019793"/>
                <a:gd name="connsiteX95" fmla="*/ 892320 w 1019793"/>
                <a:gd name="connsiteY95" fmla="*/ 467405 h 1019793"/>
                <a:gd name="connsiteX96" fmla="*/ 1019794 w 1019793"/>
                <a:gd name="connsiteY96" fmla="*/ 467405 h 1019793"/>
                <a:gd name="connsiteX97" fmla="*/ 1019794 w 1019793"/>
                <a:gd name="connsiteY97" fmla="*/ 439078 h 1019793"/>
                <a:gd name="connsiteX98" fmla="*/ 892320 w 1019793"/>
                <a:gd name="connsiteY98" fmla="*/ 439078 h 1019793"/>
                <a:gd name="connsiteX99" fmla="*/ 892320 w 1019793"/>
                <a:gd name="connsiteY99" fmla="*/ 354095 h 1019793"/>
                <a:gd name="connsiteX100" fmla="*/ 1019794 w 1019793"/>
                <a:gd name="connsiteY100" fmla="*/ 354095 h 1019793"/>
                <a:gd name="connsiteX101" fmla="*/ 1019794 w 1019793"/>
                <a:gd name="connsiteY101" fmla="*/ 325767 h 1019793"/>
                <a:gd name="connsiteX102" fmla="*/ 892320 w 1019793"/>
                <a:gd name="connsiteY102" fmla="*/ 325767 h 1019793"/>
                <a:gd name="connsiteX103" fmla="*/ 892320 w 1019793"/>
                <a:gd name="connsiteY103" fmla="*/ 240785 h 1019793"/>
                <a:gd name="connsiteX104" fmla="*/ 863992 w 1019793"/>
                <a:gd name="connsiteY104" fmla="*/ 821501 h 1019793"/>
                <a:gd name="connsiteX105" fmla="*/ 821501 w 1019793"/>
                <a:gd name="connsiteY105" fmla="*/ 863992 h 1019793"/>
                <a:gd name="connsiteX106" fmla="*/ 198293 w 1019793"/>
                <a:gd name="connsiteY106" fmla="*/ 863992 h 1019793"/>
                <a:gd name="connsiteX107" fmla="*/ 155802 w 1019793"/>
                <a:gd name="connsiteY107" fmla="*/ 821501 h 1019793"/>
                <a:gd name="connsiteX108" fmla="*/ 155802 w 1019793"/>
                <a:gd name="connsiteY108" fmla="*/ 198293 h 1019793"/>
                <a:gd name="connsiteX109" fmla="*/ 198293 w 1019793"/>
                <a:gd name="connsiteY109" fmla="*/ 155802 h 1019793"/>
                <a:gd name="connsiteX110" fmla="*/ 821501 w 1019793"/>
                <a:gd name="connsiteY110" fmla="*/ 155802 h 1019793"/>
                <a:gd name="connsiteX111" fmla="*/ 863992 w 1019793"/>
                <a:gd name="connsiteY111" fmla="*/ 198293 h 101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19793" h="1019793">
                  <a:moveTo>
                    <a:pt x="1019794" y="240785"/>
                  </a:moveTo>
                  <a:lnTo>
                    <a:pt x="1019794" y="212457"/>
                  </a:lnTo>
                  <a:lnTo>
                    <a:pt x="892320" y="212457"/>
                  </a:lnTo>
                  <a:lnTo>
                    <a:pt x="892320" y="198293"/>
                  </a:lnTo>
                  <a:cubicBezTo>
                    <a:pt x="892273" y="159200"/>
                    <a:pt x="860594" y="127521"/>
                    <a:pt x="821501" y="127474"/>
                  </a:cubicBezTo>
                  <a:lnTo>
                    <a:pt x="807337" y="127474"/>
                  </a:lnTo>
                  <a:lnTo>
                    <a:pt x="807337" y="0"/>
                  </a:lnTo>
                  <a:lnTo>
                    <a:pt x="779009" y="0"/>
                  </a:lnTo>
                  <a:lnTo>
                    <a:pt x="779009" y="127474"/>
                  </a:lnTo>
                  <a:lnTo>
                    <a:pt x="694026" y="127474"/>
                  </a:lnTo>
                  <a:lnTo>
                    <a:pt x="694026" y="0"/>
                  </a:lnTo>
                  <a:lnTo>
                    <a:pt x="665699" y="0"/>
                  </a:lnTo>
                  <a:lnTo>
                    <a:pt x="665699" y="127474"/>
                  </a:lnTo>
                  <a:lnTo>
                    <a:pt x="580716" y="127474"/>
                  </a:lnTo>
                  <a:lnTo>
                    <a:pt x="580716" y="0"/>
                  </a:lnTo>
                  <a:lnTo>
                    <a:pt x="552388" y="0"/>
                  </a:lnTo>
                  <a:lnTo>
                    <a:pt x="552388" y="127474"/>
                  </a:lnTo>
                  <a:lnTo>
                    <a:pt x="467405" y="127474"/>
                  </a:lnTo>
                  <a:lnTo>
                    <a:pt x="467405" y="0"/>
                  </a:lnTo>
                  <a:lnTo>
                    <a:pt x="439078" y="0"/>
                  </a:lnTo>
                  <a:lnTo>
                    <a:pt x="439078" y="127474"/>
                  </a:lnTo>
                  <a:lnTo>
                    <a:pt x="354095" y="127474"/>
                  </a:lnTo>
                  <a:lnTo>
                    <a:pt x="354095" y="0"/>
                  </a:lnTo>
                  <a:lnTo>
                    <a:pt x="325767" y="0"/>
                  </a:lnTo>
                  <a:lnTo>
                    <a:pt x="325767" y="127474"/>
                  </a:lnTo>
                  <a:lnTo>
                    <a:pt x="240785" y="127474"/>
                  </a:lnTo>
                  <a:lnTo>
                    <a:pt x="240785" y="0"/>
                  </a:lnTo>
                  <a:lnTo>
                    <a:pt x="212457" y="0"/>
                  </a:lnTo>
                  <a:lnTo>
                    <a:pt x="212457" y="127474"/>
                  </a:lnTo>
                  <a:lnTo>
                    <a:pt x="198293" y="127474"/>
                  </a:lnTo>
                  <a:cubicBezTo>
                    <a:pt x="159200" y="127521"/>
                    <a:pt x="127521" y="159200"/>
                    <a:pt x="127474" y="198293"/>
                  </a:cubicBezTo>
                  <a:lnTo>
                    <a:pt x="127474" y="212457"/>
                  </a:lnTo>
                  <a:lnTo>
                    <a:pt x="0" y="212457"/>
                  </a:lnTo>
                  <a:lnTo>
                    <a:pt x="0" y="240785"/>
                  </a:lnTo>
                  <a:lnTo>
                    <a:pt x="127474" y="240785"/>
                  </a:lnTo>
                  <a:lnTo>
                    <a:pt x="127474" y="325767"/>
                  </a:lnTo>
                  <a:lnTo>
                    <a:pt x="0" y="325767"/>
                  </a:lnTo>
                  <a:lnTo>
                    <a:pt x="0" y="354095"/>
                  </a:lnTo>
                  <a:lnTo>
                    <a:pt x="127474" y="354095"/>
                  </a:lnTo>
                  <a:lnTo>
                    <a:pt x="127474" y="439078"/>
                  </a:lnTo>
                  <a:lnTo>
                    <a:pt x="0" y="439078"/>
                  </a:lnTo>
                  <a:lnTo>
                    <a:pt x="0" y="467405"/>
                  </a:lnTo>
                  <a:lnTo>
                    <a:pt x="127474" y="467405"/>
                  </a:lnTo>
                  <a:lnTo>
                    <a:pt x="127474" y="552388"/>
                  </a:lnTo>
                  <a:lnTo>
                    <a:pt x="0" y="552388"/>
                  </a:lnTo>
                  <a:lnTo>
                    <a:pt x="0" y="580716"/>
                  </a:lnTo>
                  <a:lnTo>
                    <a:pt x="127474" y="580716"/>
                  </a:lnTo>
                  <a:lnTo>
                    <a:pt x="127474" y="665699"/>
                  </a:lnTo>
                  <a:lnTo>
                    <a:pt x="0" y="665699"/>
                  </a:lnTo>
                  <a:lnTo>
                    <a:pt x="0" y="694026"/>
                  </a:lnTo>
                  <a:lnTo>
                    <a:pt x="127474" y="694026"/>
                  </a:lnTo>
                  <a:lnTo>
                    <a:pt x="127474" y="779009"/>
                  </a:lnTo>
                  <a:lnTo>
                    <a:pt x="0" y="779009"/>
                  </a:lnTo>
                  <a:lnTo>
                    <a:pt x="0" y="807337"/>
                  </a:lnTo>
                  <a:lnTo>
                    <a:pt x="127474" y="807337"/>
                  </a:lnTo>
                  <a:lnTo>
                    <a:pt x="127474" y="821501"/>
                  </a:lnTo>
                  <a:cubicBezTo>
                    <a:pt x="127521" y="860594"/>
                    <a:pt x="159200" y="892273"/>
                    <a:pt x="198293" y="892320"/>
                  </a:cubicBezTo>
                  <a:lnTo>
                    <a:pt x="212457" y="892320"/>
                  </a:lnTo>
                  <a:lnTo>
                    <a:pt x="212457" y="1019794"/>
                  </a:lnTo>
                  <a:lnTo>
                    <a:pt x="240785" y="1019794"/>
                  </a:lnTo>
                  <a:lnTo>
                    <a:pt x="240785" y="892320"/>
                  </a:lnTo>
                  <a:lnTo>
                    <a:pt x="325767" y="892320"/>
                  </a:lnTo>
                  <a:lnTo>
                    <a:pt x="325767" y="1019794"/>
                  </a:lnTo>
                  <a:lnTo>
                    <a:pt x="354095" y="1019794"/>
                  </a:lnTo>
                  <a:lnTo>
                    <a:pt x="354095" y="892320"/>
                  </a:lnTo>
                  <a:lnTo>
                    <a:pt x="439078" y="892320"/>
                  </a:lnTo>
                  <a:lnTo>
                    <a:pt x="439078" y="1019794"/>
                  </a:lnTo>
                  <a:lnTo>
                    <a:pt x="467405" y="1019794"/>
                  </a:lnTo>
                  <a:lnTo>
                    <a:pt x="467405" y="892320"/>
                  </a:lnTo>
                  <a:lnTo>
                    <a:pt x="552388" y="892320"/>
                  </a:lnTo>
                  <a:lnTo>
                    <a:pt x="552388" y="1019794"/>
                  </a:lnTo>
                  <a:lnTo>
                    <a:pt x="580716" y="1019794"/>
                  </a:lnTo>
                  <a:lnTo>
                    <a:pt x="580716" y="892320"/>
                  </a:lnTo>
                  <a:lnTo>
                    <a:pt x="665699" y="892320"/>
                  </a:lnTo>
                  <a:lnTo>
                    <a:pt x="665699" y="1019794"/>
                  </a:lnTo>
                  <a:lnTo>
                    <a:pt x="694026" y="1019794"/>
                  </a:lnTo>
                  <a:lnTo>
                    <a:pt x="694026" y="892320"/>
                  </a:lnTo>
                  <a:lnTo>
                    <a:pt x="779009" y="892320"/>
                  </a:lnTo>
                  <a:lnTo>
                    <a:pt x="779009" y="1019794"/>
                  </a:lnTo>
                  <a:lnTo>
                    <a:pt x="807337" y="1019794"/>
                  </a:lnTo>
                  <a:lnTo>
                    <a:pt x="807337" y="892320"/>
                  </a:lnTo>
                  <a:lnTo>
                    <a:pt x="821501" y="892320"/>
                  </a:lnTo>
                  <a:cubicBezTo>
                    <a:pt x="860594" y="892273"/>
                    <a:pt x="892273" y="860594"/>
                    <a:pt x="892320" y="821501"/>
                  </a:cubicBezTo>
                  <a:lnTo>
                    <a:pt x="892320" y="807337"/>
                  </a:lnTo>
                  <a:lnTo>
                    <a:pt x="1019794" y="807337"/>
                  </a:lnTo>
                  <a:lnTo>
                    <a:pt x="1019794" y="779009"/>
                  </a:lnTo>
                  <a:lnTo>
                    <a:pt x="892320" y="779009"/>
                  </a:lnTo>
                  <a:lnTo>
                    <a:pt x="892320" y="694026"/>
                  </a:lnTo>
                  <a:lnTo>
                    <a:pt x="1019794" y="694026"/>
                  </a:lnTo>
                  <a:lnTo>
                    <a:pt x="1019794" y="665699"/>
                  </a:lnTo>
                  <a:lnTo>
                    <a:pt x="892320" y="665699"/>
                  </a:lnTo>
                  <a:lnTo>
                    <a:pt x="892320" y="580716"/>
                  </a:lnTo>
                  <a:lnTo>
                    <a:pt x="1019794" y="580716"/>
                  </a:lnTo>
                  <a:lnTo>
                    <a:pt x="1019794" y="552388"/>
                  </a:lnTo>
                  <a:lnTo>
                    <a:pt x="892320" y="552388"/>
                  </a:lnTo>
                  <a:lnTo>
                    <a:pt x="892320" y="467405"/>
                  </a:lnTo>
                  <a:lnTo>
                    <a:pt x="1019794" y="467405"/>
                  </a:lnTo>
                  <a:lnTo>
                    <a:pt x="1019794" y="439078"/>
                  </a:lnTo>
                  <a:lnTo>
                    <a:pt x="892320" y="439078"/>
                  </a:lnTo>
                  <a:lnTo>
                    <a:pt x="892320" y="354095"/>
                  </a:lnTo>
                  <a:lnTo>
                    <a:pt x="1019794" y="354095"/>
                  </a:lnTo>
                  <a:lnTo>
                    <a:pt x="1019794" y="325767"/>
                  </a:lnTo>
                  <a:lnTo>
                    <a:pt x="892320" y="325767"/>
                  </a:lnTo>
                  <a:lnTo>
                    <a:pt x="892320" y="240785"/>
                  </a:lnTo>
                  <a:close/>
                  <a:moveTo>
                    <a:pt x="863992" y="821501"/>
                  </a:moveTo>
                  <a:cubicBezTo>
                    <a:pt x="863992" y="844969"/>
                    <a:pt x="844969" y="863992"/>
                    <a:pt x="821501" y="863992"/>
                  </a:cubicBezTo>
                  <a:lnTo>
                    <a:pt x="198293" y="863992"/>
                  </a:lnTo>
                  <a:cubicBezTo>
                    <a:pt x="174825" y="863992"/>
                    <a:pt x="155802" y="844969"/>
                    <a:pt x="155802" y="821501"/>
                  </a:cubicBezTo>
                  <a:lnTo>
                    <a:pt x="155802" y="198293"/>
                  </a:lnTo>
                  <a:cubicBezTo>
                    <a:pt x="155802" y="174825"/>
                    <a:pt x="174825" y="155802"/>
                    <a:pt x="198293" y="155802"/>
                  </a:cubicBezTo>
                  <a:lnTo>
                    <a:pt x="821501" y="155802"/>
                  </a:lnTo>
                  <a:cubicBezTo>
                    <a:pt x="844969" y="155802"/>
                    <a:pt x="863992" y="174825"/>
                    <a:pt x="863992" y="198293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E652715-DA18-EDE5-8A62-9E356E76D6F7}"/>
              </a:ext>
            </a:extLst>
          </p:cNvPr>
          <p:cNvSpPr/>
          <p:nvPr/>
        </p:nvSpPr>
        <p:spPr>
          <a:xfrm>
            <a:off x="414274" y="5584875"/>
            <a:ext cx="908462" cy="240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Key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17C2D21-C3DD-1A76-5480-191D718AF955}"/>
              </a:ext>
            </a:extLst>
          </p:cNvPr>
          <p:cNvSpPr/>
          <p:nvPr/>
        </p:nvSpPr>
        <p:spPr>
          <a:xfrm rot="16200000">
            <a:off x="706505" y="5307690"/>
            <a:ext cx="324000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FF110AD-E665-472E-EA89-2B271702FF2D}"/>
              </a:ext>
            </a:extLst>
          </p:cNvPr>
          <p:cNvSpPr/>
          <p:nvPr/>
        </p:nvSpPr>
        <p:spPr>
          <a:xfrm>
            <a:off x="1552942" y="4828407"/>
            <a:ext cx="623456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A3C13D-6AF0-0D8E-70A1-0280007CEAE9}"/>
              </a:ext>
            </a:extLst>
          </p:cNvPr>
          <p:cNvSpPr/>
          <p:nvPr/>
        </p:nvSpPr>
        <p:spPr>
          <a:xfrm>
            <a:off x="299171" y="4604393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Debouncer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4E404E-22FF-AACC-B646-425525A1CC59}"/>
              </a:ext>
            </a:extLst>
          </p:cNvPr>
          <p:cNvSpPr/>
          <p:nvPr/>
        </p:nvSpPr>
        <p:spPr>
          <a:xfrm>
            <a:off x="2456894" y="2687911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Timer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(extra </a:t>
            </a:r>
            <a:r>
              <a:rPr lang="en-US" sz="1100" i="1" dirty="0" err="1">
                <a:solidFill>
                  <a:schemeClr val="tx1"/>
                </a:solidFill>
              </a:rPr>
              <a:t>inicial</a:t>
            </a:r>
            <a:r>
              <a:rPr lang="en-US" sz="1100" i="1" dirty="0">
                <a:solidFill>
                  <a:schemeClr val="tx1"/>
                </a:solidFill>
              </a:rPr>
              <a:t>)</a:t>
            </a:r>
            <a:endParaRPr lang="pt-PT" sz="1100" i="1" dirty="0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3D0A034-3E93-3FBD-A347-9CCB5B5A7D91}"/>
              </a:ext>
            </a:extLst>
          </p:cNvPr>
          <p:cNvGrpSpPr/>
          <p:nvPr/>
        </p:nvGrpSpPr>
        <p:grpSpPr>
          <a:xfrm>
            <a:off x="2873212" y="3327186"/>
            <a:ext cx="306032" cy="302018"/>
            <a:chOff x="6156673" y="3374125"/>
            <a:chExt cx="306032" cy="302018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66169C7B-EE56-5BF4-BF5E-EA340195F6AC}"/>
                </a:ext>
              </a:extLst>
            </p:cNvPr>
            <p:cNvSpPr/>
            <p:nvPr/>
          </p:nvSpPr>
          <p:spPr>
            <a:xfrm rot="5400000">
              <a:off x="6249696" y="3463133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60A00779-219D-E0DC-0E08-BF1DC2F141C7}"/>
                </a:ext>
              </a:extLst>
            </p:cNvPr>
            <p:cNvSpPr/>
            <p:nvPr/>
          </p:nvSpPr>
          <p:spPr>
            <a:xfrm rot="16200000">
              <a:off x="6069587" y="3461211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DF6EABF-FBA7-B275-5EC8-70DBF3DF4389}"/>
              </a:ext>
            </a:extLst>
          </p:cNvPr>
          <p:cNvSpPr/>
          <p:nvPr/>
        </p:nvSpPr>
        <p:spPr>
          <a:xfrm>
            <a:off x="2456894" y="5493397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Timer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(extra final)</a:t>
            </a:r>
            <a:endParaRPr lang="pt-PT" sz="1100" i="1" dirty="0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37CE329-F94A-7184-4126-179EFF00D0B6}"/>
              </a:ext>
            </a:extLst>
          </p:cNvPr>
          <p:cNvGrpSpPr/>
          <p:nvPr/>
        </p:nvGrpSpPr>
        <p:grpSpPr>
          <a:xfrm>
            <a:off x="2873211" y="5125818"/>
            <a:ext cx="306032" cy="302018"/>
            <a:chOff x="6156673" y="3374125"/>
            <a:chExt cx="306032" cy="302018"/>
          </a:xfrm>
        </p:grpSpPr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C18959C6-2E23-DAA8-982F-FC00A45B4F46}"/>
                </a:ext>
              </a:extLst>
            </p:cNvPr>
            <p:cNvSpPr/>
            <p:nvPr/>
          </p:nvSpPr>
          <p:spPr>
            <a:xfrm rot="5400000">
              <a:off x="6249696" y="3463133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752BFCE2-1281-464E-8A9B-5CCC1FD69815}"/>
                </a:ext>
              </a:extLst>
            </p:cNvPr>
            <p:cNvSpPr/>
            <p:nvPr/>
          </p:nvSpPr>
          <p:spPr>
            <a:xfrm rot="16200000">
              <a:off x="6069587" y="3461211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93B80FD-2233-49DB-4335-580FA7022C8B}"/>
              </a:ext>
            </a:extLst>
          </p:cNvPr>
          <p:cNvCxnSpPr>
            <a:cxnSpLocks/>
          </p:cNvCxnSpPr>
          <p:nvPr/>
        </p:nvCxnSpPr>
        <p:spPr>
          <a:xfrm>
            <a:off x="3706088" y="4203080"/>
            <a:ext cx="2196000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5545407-6F21-AFB1-9CE0-2487E0D3D3C2}"/>
              </a:ext>
            </a:extLst>
          </p:cNvPr>
          <p:cNvCxnSpPr>
            <a:cxnSpLocks/>
          </p:cNvCxnSpPr>
          <p:nvPr/>
        </p:nvCxnSpPr>
        <p:spPr>
          <a:xfrm>
            <a:off x="3706088" y="4248293"/>
            <a:ext cx="2196000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8AD4644-771A-25EE-32DD-DF1BD4F8DEDA}"/>
              </a:ext>
            </a:extLst>
          </p:cNvPr>
          <p:cNvCxnSpPr>
            <a:cxnSpLocks/>
          </p:cNvCxnSpPr>
          <p:nvPr/>
        </p:nvCxnSpPr>
        <p:spPr>
          <a:xfrm>
            <a:off x="3706088" y="4303305"/>
            <a:ext cx="2196000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5DB8FE8-EE61-563B-A9D0-9E75C2585CC9}"/>
              </a:ext>
            </a:extLst>
          </p:cNvPr>
          <p:cNvCxnSpPr>
            <a:cxnSpLocks/>
          </p:cNvCxnSpPr>
          <p:nvPr/>
        </p:nvCxnSpPr>
        <p:spPr>
          <a:xfrm>
            <a:off x="3706088" y="4348518"/>
            <a:ext cx="2196000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07D78E-F10C-8891-A24C-44215E95714C}"/>
              </a:ext>
            </a:extLst>
          </p:cNvPr>
          <p:cNvCxnSpPr>
            <a:cxnSpLocks/>
          </p:cNvCxnSpPr>
          <p:nvPr/>
        </p:nvCxnSpPr>
        <p:spPr>
          <a:xfrm>
            <a:off x="3706088" y="4404744"/>
            <a:ext cx="2196000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34FB1D6-16B5-EDDE-9281-C995F7D0DD28}"/>
              </a:ext>
            </a:extLst>
          </p:cNvPr>
          <p:cNvCxnSpPr>
            <a:cxnSpLocks/>
          </p:cNvCxnSpPr>
          <p:nvPr/>
        </p:nvCxnSpPr>
        <p:spPr>
          <a:xfrm>
            <a:off x="3706088" y="4449957"/>
            <a:ext cx="2196000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0084C20-57FD-535D-EE5D-66BC217982F7}"/>
              </a:ext>
            </a:extLst>
          </p:cNvPr>
          <p:cNvCxnSpPr>
            <a:cxnSpLocks/>
          </p:cNvCxnSpPr>
          <p:nvPr/>
        </p:nvCxnSpPr>
        <p:spPr>
          <a:xfrm>
            <a:off x="3706088" y="4504969"/>
            <a:ext cx="2196000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D259CA9-7D0F-4DFB-4CDA-CFE09455BC5A}"/>
              </a:ext>
            </a:extLst>
          </p:cNvPr>
          <p:cNvCxnSpPr>
            <a:cxnSpLocks/>
          </p:cNvCxnSpPr>
          <p:nvPr/>
        </p:nvCxnSpPr>
        <p:spPr>
          <a:xfrm>
            <a:off x="3706088" y="4550182"/>
            <a:ext cx="2196000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CEEF508-B86D-AE61-563B-13DA9776278F}"/>
              </a:ext>
            </a:extLst>
          </p:cNvPr>
          <p:cNvSpPr/>
          <p:nvPr/>
        </p:nvSpPr>
        <p:spPr>
          <a:xfrm>
            <a:off x="7433953" y="2164673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Pulse Generator</a:t>
            </a:r>
            <a:endParaRPr lang="pt-PT" sz="1100" i="1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DABCCB-EA2C-7284-174A-2CB413F51693}"/>
              </a:ext>
            </a:extLst>
          </p:cNvPr>
          <p:cNvCxnSpPr>
            <a:cxnSpLocks/>
          </p:cNvCxnSpPr>
          <p:nvPr/>
        </p:nvCxnSpPr>
        <p:spPr>
          <a:xfrm>
            <a:off x="3053320" y="2452112"/>
            <a:ext cx="0" cy="235799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F65E4128-15A5-6E80-E63E-F1E3FB7E5799}"/>
              </a:ext>
            </a:extLst>
          </p:cNvPr>
          <p:cNvGrpSpPr/>
          <p:nvPr/>
        </p:nvGrpSpPr>
        <p:grpSpPr>
          <a:xfrm>
            <a:off x="3744151" y="2962186"/>
            <a:ext cx="2124346" cy="1084185"/>
            <a:chOff x="6981426" y="2980951"/>
            <a:chExt cx="2124346" cy="1084185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1FED77CF-FCD4-A6AF-24D6-4622A6207944}"/>
                </a:ext>
              </a:extLst>
            </p:cNvPr>
            <p:cNvSpPr/>
            <p:nvPr/>
          </p:nvSpPr>
          <p:spPr>
            <a:xfrm>
              <a:off x="6981426" y="3729328"/>
              <a:ext cx="612000" cy="89988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1D4B2A-E9BE-6173-977A-964FD870CB31}"/>
                </a:ext>
              </a:extLst>
            </p:cNvPr>
            <p:cNvSpPr/>
            <p:nvPr/>
          </p:nvSpPr>
          <p:spPr>
            <a:xfrm>
              <a:off x="7762772" y="2980951"/>
              <a:ext cx="908462" cy="2407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Switch</a:t>
              </a:r>
              <a:endParaRPr lang="pt-PT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4704A0-C0CD-122B-C826-A0B9A00CB4FA}"/>
                </a:ext>
              </a:extLst>
            </p:cNvPr>
            <p:cNvSpPr/>
            <p:nvPr/>
          </p:nvSpPr>
          <p:spPr>
            <a:xfrm>
              <a:off x="7636473" y="3497189"/>
              <a:ext cx="1138668" cy="5679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FlipFlip</a:t>
              </a:r>
              <a:r>
                <a:rPr lang="en-US" sz="1100" dirty="0">
                  <a:solidFill>
                    <a:schemeClr val="tx1"/>
                  </a:solidFill>
                </a:rPr>
                <a:t>-D</a:t>
              </a:r>
              <a:endParaRPr lang="pt-PT" sz="1100" i="1" dirty="0">
                <a:solidFill>
                  <a:schemeClr val="tx1"/>
                </a:solidFill>
              </a:endParaRP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B49863AB-5946-27D0-E0C1-76EDE98240C8}"/>
                </a:ext>
              </a:extLst>
            </p:cNvPr>
            <p:cNvSpPr/>
            <p:nvPr/>
          </p:nvSpPr>
          <p:spPr>
            <a:xfrm>
              <a:off x="8817772" y="3737986"/>
              <a:ext cx="288000" cy="106571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6E1AE1B3-1E3D-8604-C6F6-7AA42A1DDBA5}"/>
                </a:ext>
              </a:extLst>
            </p:cNvPr>
            <p:cNvSpPr/>
            <p:nvPr/>
          </p:nvSpPr>
          <p:spPr>
            <a:xfrm rot="5400000">
              <a:off x="8127003" y="3317758"/>
              <a:ext cx="180000" cy="89988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AA9510D-BF56-2715-251A-E8CE0F90F5D9}"/>
              </a:ext>
            </a:extLst>
          </p:cNvPr>
          <p:cNvSpPr/>
          <p:nvPr/>
        </p:nvSpPr>
        <p:spPr>
          <a:xfrm>
            <a:off x="5909691" y="3698609"/>
            <a:ext cx="1359725" cy="1359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FSM Principal</a:t>
            </a:r>
          </a:p>
        </p:txBody>
      </p:sp>
      <p:grpSp>
        <p:nvGrpSpPr>
          <p:cNvPr id="142" name="Graphic 7" descr="Processor outline">
            <a:extLst>
              <a:ext uri="{FF2B5EF4-FFF2-40B4-BE49-F238E27FC236}">
                <a16:creationId xmlns:a16="http://schemas.microsoft.com/office/drawing/2014/main" id="{98F7BAD8-DFCB-2B14-4466-43AAC1FEB743}"/>
              </a:ext>
            </a:extLst>
          </p:cNvPr>
          <p:cNvGrpSpPr/>
          <p:nvPr/>
        </p:nvGrpSpPr>
        <p:grpSpPr>
          <a:xfrm>
            <a:off x="6121222" y="3868574"/>
            <a:ext cx="1019793" cy="1019793"/>
            <a:chOff x="5586102" y="2919102"/>
            <a:chExt cx="1019793" cy="1019793"/>
          </a:xfrm>
          <a:solidFill>
            <a:srgbClr val="000000"/>
          </a:solidFill>
        </p:grpSpPr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868E03C-7DD1-5B6A-B959-1349DEA305D3}"/>
                </a:ext>
              </a:extLst>
            </p:cNvPr>
            <p:cNvSpPr/>
            <p:nvPr/>
          </p:nvSpPr>
          <p:spPr>
            <a:xfrm>
              <a:off x="5855214" y="3188214"/>
              <a:ext cx="481569" cy="481569"/>
            </a:xfrm>
            <a:custGeom>
              <a:avLst/>
              <a:gdLst>
                <a:gd name="connsiteX0" fmla="*/ 0 w 481569"/>
                <a:gd name="connsiteY0" fmla="*/ 481569 h 481569"/>
                <a:gd name="connsiteX1" fmla="*/ 481569 w 481569"/>
                <a:gd name="connsiteY1" fmla="*/ 481569 h 481569"/>
                <a:gd name="connsiteX2" fmla="*/ 481569 w 481569"/>
                <a:gd name="connsiteY2" fmla="*/ 0 h 481569"/>
                <a:gd name="connsiteX3" fmla="*/ 0 w 481569"/>
                <a:gd name="connsiteY3" fmla="*/ 0 h 481569"/>
                <a:gd name="connsiteX4" fmla="*/ 28328 w 481569"/>
                <a:gd name="connsiteY4" fmla="*/ 28328 h 481569"/>
                <a:gd name="connsiteX5" fmla="*/ 453242 w 481569"/>
                <a:gd name="connsiteY5" fmla="*/ 28328 h 481569"/>
                <a:gd name="connsiteX6" fmla="*/ 453242 w 481569"/>
                <a:gd name="connsiteY6" fmla="*/ 453242 h 481569"/>
                <a:gd name="connsiteX7" fmla="*/ 28328 w 481569"/>
                <a:gd name="connsiteY7" fmla="*/ 453242 h 48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569" h="481569">
                  <a:moveTo>
                    <a:pt x="0" y="481569"/>
                  </a:moveTo>
                  <a:lnTo>
                    <a:pt x="481569" y="481569"/>
                  </a:lnTo>
                  <a:lnTo>
                    <a:pt x="481569" y="0"/>
                  </a:lnTo>
                  <a:lnTo>
                    <a:pt x="0" y="0"/>
                  </a:lnTo>
                  <a:close/>
                  <a:moveTo>
                    <a:pt x="28328" y="28328"/>
                  </a:moveTo>
                  <a:lnTo>
                    <a:pt x="453242" y="28328"/>
                  </a:lnTo>
                  <a:lnTo>
                    <a:pt x="453242" y="453242"/>
                  </a:lnTo>
                  <a:lnTo>
                    <a:pt x="28328" y="453242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22E77C0F-D47F-58D0-5A49-95D3E6DC0F50}"/>
                </a:ext>
              </a:extLst>
            </p:cNvPr>
            <p:cNvSpPr/>
            <p:nvPr/>
          </p:nvSpPr>
          <p:spPr>
            <a:xfrm>
              <a:off x="5586102" y="2919102"/>
              <a:ext cx="1019793" cy="1019793"/>
            </a:xfrm>
            <a:custGeom>
              <a:avLst/>
              <a:gdLst>
                <a:gd name="connsiteX0" fmla="*/ 1019794 w 1019793"/>
                <a:gd name="connsiteY0" fmla="*/ 240785 h 1019793"/>
                <a:gd name="connsiteX1" fmla="*/ 1019794 w 1019793"/>
                <a:gd name="connsiteY1" fmla="*/ 212457 h 1019793"/>
                <a:gd name="connsiteX2" fmla="*/ 892320 w 1019793"/>
                <a:gd name="connsiteY2" fmla="*/ 212457 h 1019793"/>
                <a:gd name="connsiteX3" fmla="*/ 892320 w 1019793"/>
                <a:gd name="connsiteY3" fmla="*/ 198293 h 1019793"/>
                <a:gd name="connsiteX4" fmla="*/ 821501 w 1019793"/>
                <a:gd name="connsiteY4" fmla="*/ 127474 h 1019793"/>
                <a:gd name="connsiteX5" fmla="*/ 807337 w 1019793"/>
                <a:gd name="connsiteY5" fmla="*/ 127474 h 1019793"/>
                <a:gd name="connsiteX6" fmla="*/ 807337 w 1019793"/>
                <a:gd name="connsiteY6" fmla="*/ 0 h 1019793"/>
                <a:gd name="connsiteX7" fmla="*/ 779009 w 1019793"/>
                <a:gd name="connsiteY7" fmla="*/ 0 h 1019793"/>
                <a:gd name="connsiteX8" fmla="*/ 779009 w 1019793"/>
                <a:gd name="connsiteY8" fmla="*/ 127474 h 1019793"/>
                <a:gd name="connsiteX9" fmla="*/ 694026 w 1019793"/>
                <a:gd name="connsiteY9" fmla="*/ 127474 h 1019793"/>
                <a:gd name="connsiteX10" fmla="*/ 694026 w 1019793"/>
                <a:gd name="connsiteY10" fmla="*/ 0 h 1019793"/>
                <a:gd name="connsiteX11" fmla="*/ 665699 w 1019793"/>
                <a:gd name="connsiteY11" fmla="*/ 0 h 1019793"/>
                <a:gd name="connsiteX12" fmla="*/ 665699 w 1019793"/>
                <a:gd name="connsiteY12" fmla="*/ 127474 h 1019793"/>
                <a:gd name="connsiteX13" fmla="*/ 580716 w 1019793"/>
                <a:gd name="connsiteY13" fmla="*/ 127474 h 1019793"/>
                <a:gd name="connsiteX14" fmla="*/ 580716 w 1019793"/>
                <a:gd name="connsiteY14" fmla="*/ 0 h 1019793"/>
                <a:gd name="connsiteX15" fmla="*/ 552388 w 1019793"/>
                <a:gd name="connsiteY15" fmla="*/ 0 h 1019793"/>
                <a:gd name="connsiteX16" fmla="*/ 552388 w 1019793"/>
                <a:gd name="connsiteY16" fmla="*/ 127474 h 1019793"/>
                <a:gd name="connsiteX17" fmla="*/ 467405 w 1019793"/>
                <a:gd name="connsiteY17" fmla="*/ 127474 h 1019793"/>
                <a:gd name="connsiteX18" fmla="*/ 467405 w 1019793"/>
                <a:gd name="connsiteY18" fmla="*/ 0 h 1019793"/>
                <a:gd name="connsiteX19" fmla="*/ 439078 w 1019793"/>
                <a:gd name="connsiteY19" fmla="*/ 0 h 1019793"/>
                <a:gd name="connsiteX20" fmla="*/ 439078 w 1019793"/>
                <a:gd name="connsiteY20" fmla="*/ 127474 h 1019793"/>
                <a:gd name="connsiteX21" fmla="*/ 354095 w 1019793"/>
                <a:gd name="connsiteY21" fmla="*/ 127474 h 1019793"/>
                <a:gd name="connsiteX22" fmla="*/ 354095 w 1019793"/>
                <a:gd name="connsiteY22" fmla="*/ 0 h 1019793"/>
                <a:gd name="connsiteX23" fmla="*/ 325767 w 1019793"/>
                <a:gd name="connsiteY23" fmla="*/ 0 h 1019793"/>
                <a:gd name="connsiteX24" fmla="*/ 325767 w 1019793"/>
                <a:gd name="connsiteY24" fmla="*/ 127474 h 1019793"/>
                <a:gd name="connsiteX25" fmla="*/ 240785 w 1019793"/>
                <a:gd name="connsiteY25" fmla="*/ 127474 h 1019793"/>
                <a:gd name="connsiteX26" fmla="*/ 240785 w 1019793"/>
                <a:gd name="connsiteY26" fmla="*/ 0 h 1019793"/>
                <a:gd name="connsiteX27" fmla="*/ 212457 w 1019793"/>
                <a:gd name="connsiteY27" fmla="*/ 0 h 1019793"/>
                <a:gd name="connsiteX28" fmla="*/ 212457 w 1019793"/>
                <a:gd name="connsiteY28" fmla="*/ 127474 h 1019793"/>
                <a:gd name="connsiteX29" fmla="*/ 198293 w 1019793"/>
                <a:gd name="connsiteY29" fmla="*/ 127474 h 1019793"/>
                <a:gd name="connsiteX30" fmla="*/ 127474 w 1019793"/>
                <a:gd name="connsiteY30" fmla="*/ 198293 h 1019793"/>
                <a:gd name="connsiteX31" fmla="*/ 127474 w 1019793"/>
                <a:gd name="connsiteY31" fmla="*/ 212457 h 1019793"/>
                <a:gd name="connsiteX32" fmla="*/ 0 w 1019793"/>
                <a:gd name="connsiteY32" fmla="*/ 212457 h 1019793"/>
                <a:gd name="connsiteX33" fmla="*/ 0 w 1019793"/>
                <a:gd name="connsiteY33" fmla="*/ 240785 h 1019793"/>
                <a:gd name="connsiteX34" fmla="*/ 127474 w 1019793"/>
                <a:gd name="connsiteY34" fmla="*/ 240785 h 1019793"/>
                <a:gd name="connsiteX35" fmla="*/ 127474 w 1019793"/>
                <a:gd name="connsiteY35" fmla="*/ 325767 h 1019793"/>
                <a:gd name="connsiteX36" fmla="*/ 0 w 1019793"/>
                <a:gd name="connsiteY36" fmla="*/ 325767 h 1019793"/>
                <a:gd name="connsiteX37" fmla="*/ 0 w 1019793"/>
                <a:gd name="connsiteY37" fmla="*/ 354095 h 1019793"/>
                <a:gd name="connsiteX38" fmla="*/ 127474 w 1019793"/>
                <a:gd name="connsiteY38" fmla="*/ 354095 h 1019793"/>
                <a:gd name="connsiteX39" fmla="*/ 127474 w 1019793"/>
                <a:gd name="connsiteY39" fmla="*/ 439078 h 1019793"/>
                <a:gd name="connsiteX40" fmla="*/ 0 w 1019793"/>
                <a:gd name="connsiteY40" fmla="*/ 439078 h 1019793"/>
                <a:gd name="connsiteX41" fmla="*/ 0 w 1019793"/>
                <a:gd name="connsiteY41" fmla="*/ 467405 h 1019793"/>
                <a:gd name="connsiteX42" fmla="*/ 127474 w 1019793"/>
                <a:gd name="connsiteY42" fmla="*/ 467405 h 1019793"/>
                <a:gd name="connsiteX43" fmla="*/ 127474 w 1019793"/>
                <a:gd name="connsiteY43" fmla="*/ 552388 h 1019793"/>
                <a:gd name="connsiteX44" fmla="*/ 0 w 1019793"/>
                <a:gd name="connsiteY44" fmla="*/ 552388 h 1019793"/>
                <a:gd name="connsiteX45" fmla="*/ 0 w 1019793"/>
                <a:gd name="connsiteY45" fmla="*/ 580716 h 1019793"/>
                <a:gd name="connsiteX46" fmla="*/ 127474 w 1019793"/>
                <a:gd name="connsiteY46" fmla="*/ 580716 h 1019793"/>
                <a:gd name="connsiteX47" fmla="*/ 127474 w 1019793"/>
                <a:gd name="connsiteY47" fmla="*/ 665699 h 1019793"/>
                <a:gd name="connsiteX48" fmla="*/ 0 w 1019793"/>
                <a:gd name="connsiteY48" fmla="*/ 665699 h 1019793"/>
                <a:gd name="connsiteX49" fmla="*/ 0 w 1019793"/>
                <a:gd name="connsiteY49" fmla="*/ 694026 h 1019793"/>
                <a:gd name="connsiteX50" fmla="*/ 127474 w 1019793"/>
                <a:gd name="connsiteY50" fmla="*/ 694026 h 1019793"/>
                <a:gd name="connsiteX51" fmla="*/ 127474 w 1019793"/>
                <a:gd name="connsiteY51" fmla="*/ 779009 h 1019793"/>
                <a:gd name="connsiteX52" fmla="*/ 0 w 1019793"/>
                <a:gd name="connsiteY52" fmla="*/ 779009 h 1019793"/>
                <a:gd name="connsiteX53" fmla="*/ 0 w 1019793"/>
                <a:gd name="connsiteY53" fmla="*/ 807337 h 1019793"/>
                <a:gd name="connsiteX54" fmla="*/ 127474 w 1019793"/>
                <a:gd name="connsiteY54" fmla="*/ 807337 h 1019793"/>
                <a:gd name="connsiteX55" fmla="*/ 127474 w 1019793"/>
                <a:gd name="connsiteY55" fmla="*/ 821501 h 1019793"/>
                <a:gd name="connsiteX56" fmla="*/ 198293 w 1019793"/>
                <a:gd name="connsiteY56" fmla="*/ 892320 h 1019793"/>
                <a:gd name="connsiteX57" fmla="*/ 212457 w 1019793"/>
                <a:gd name="connsiteY57" fmla="*/ 892320 h 1019793"/>
                <a:gd name="connsiteX58" fmla="*/ 212457 w 1019793"/>
                <a:gd name="connsiteY58" fmla="*/ 1019794 h 1019793"/>
                <a:gd name="connsiteX59" fmla="*/ 240785 w 1019793"/>
                <a:gd name="connsiteY59" fmla="*/ 1019794 h 1019793"/>
                <a:gd name="connsiteX60" fmla="*/ 240785 w 1019793"/>
                <a:gd name="connsiteY60" fmla="*/ 892320 h 1019793"/>
                <a:gd name="connsiteX61" fmla="*/ 325767 w 1019793"/>
                <a:gd name="connsiteY61" fmla="*/ 892320 h 1019793"/>
                <a:gd name="connsiteX62" fmla="*/ 325767 w 1019793"/>
                <a:gd name="connsiteY62" fmla="*/ 1019794 h 1019793"/>
                <a:gd name="connsiteX63" fmla="*/ 354095 w 1019793"/>
                <a:gd name="connsiteY63" fmla="*/ 1019794 h 1019793"/>
                <a:gd name="connsiteX64" fmla="*/ 354095 w 1019793"/>
                <a:gd name="connsiteY64" fmla="*/ 892320 h 1019793"/>
                <a:gd name="connsiteX65" fmla="*/ 439078 w 1019793"/>
                <a:gd name="connsiteY65" fmla="*/ 892320 h 1019793"/>
                <a:gd name="connsiteX66" fmla="*/ 439078 w 1019793"/>
                <a:gd name="connsiteY66" fmla="*/ 1019794 h 1019793"/>
                <a:gd name="connsiteX67" fmla="*/ 467405 w 1019793"/>
                <a:gd name="connsiteY67" fmla="*/ 1019794 h 1019793"/>
                <a:gd name="connsiteX68" fmla="*/ 467405 w 1019793"/>
                <a:gd name="connsiteY68" fmla="*/ 892320 h 1019793"/>
                <a:gd name="connsiteX69" fmla="*/ 552388 w 1019793"/>
                <a:gd name="connsiteY69" fmla="*/ 892320 h 1019793"/>
                <a:gd name="connsiteX70" fmla="*/ 552388 w 1019793"/>
                <a:gd name="connsiteY70" fmla="*/ 1019794 h 1019793"/>
                <a:gd name="connsiteX71" fmla="*/ 580716 w 1019793"/>
                <a:gd name="connsiteY71" fmla="*/ 1019794 h 1019793"/>
                <a:gd name="connsiteX72" fmla="*/ 580716 w 1019793"/>
                <a:gd name="connsiteY72" fmla="*/ 892320 h 1019793"/>
                <a:gd name="connsiteX73" fmla="*/ 665699 w 1019793"/>
                <a:gd name="connsiteY73" fmla="*/ 892320 h 1019793"/>
                <a:gd name="connsiteX74" fmla="*/ 665699 w 1019793"/>
                <a:gd name="connsiteY74" fmla="*/ 1019794 h 1019793"/>
                <a:gd name="connsiteX75" fmla="*/ 694026 w 1019793"/>
                <a:gd name="connsiteY75" fmla="*/ 1019794 h 1019793"/>
                <a:gd name="connsiteX76" fmla="*/ 694026 w 1019793"/>
                <a:gd name="connsiteY76" fmla="*/ 892320 h 1019793"/>
                <a:gd name="connsiteX77" fmla="*/ 779009 w 1019793"/>
                <a:gd name="connsiteY77" fmla="*/ 892320 h 1019793"/>
                <a:gd name="connsiteX78" fmla="*/ 779009 w 1019793"/>
                <a:gd name="connsiteY78" fmla="*/ 1019794 h 1019793"/>
                <a:gd name="connsiteX79" fmla="*/ 807337 w 1019793"/>
                <a:gd name="connsiteY79" fmla="*/ 1019794 h 1019793"/>
                <a:gd name="connsiteX80" fmla="*/ 807337 w 1019793"/>
                <a:gd name="connsiteY80" fmla="*/ 892320 h 1019793"/>
                <a:gd name="connsiteX81" fmla="*/ 821501 w 1019793"/>
                <a:gd name="connsiteY81" fmla="*/ 892320 h 1019793"/>
                <a:gd name="connsiteX82" fmla="*/ 892320 w 1019793"/>
                <a:gd name="connsiteY82" fmla="*/ 821501 h 1019793"/>
                <a:gd name="connsiteX83" fmla="*/ 892320 w 1019793"/>
                <a:gd name="connsiteY83" fmla="*/ 807337 h 1019793"/>
                <a:gd name="connsiteX84" fmla="*/ 1019794 w 1019793"/>
                <a:gd name="connsiteY84" fmla="*/ 807337 h 1019793"/>
                <a:gd name="connsiteX85" fmla="*/ 1019794 w 1019793"/>
                <a:gd name="connsiteY85" fmla="*/ 779009 h 1019793"/>
                <a:gd name="connsiteX86" fmla="*/ 892320 w 1019793"/>
                <a:gd name="connsiteY86" fmla="*/ 779009 h 1019793"/>
                <a:gd name="connsiteX87" fmla="*/ 892320 w 1019793"/>
                <a:gd name="connsiteY87" fmla="*/ 694026 h 1019793"/>
                <a:gd name="connsiteX88" fmla="*/ 1019794 w 1019793"/>
                <a:gd name="connsiteY88" fmla="*/ 694026 h 1019793"/>
                <a:gd name="connsiteX89" fmla="*/ 1019794 w 1019793"/>
                <a:gd name="connsiteY89" fmla="*/ 665699 h 1019793"/>
                <a:gd name="connsiteX90" fmla="*/ 892320 w 1019793"/>
                <a:gd name="connsiteY90" fmla="*/ 665699 h 1019793"/>
                <a:gd name="connsiteX91" fmla="*/ 892320 w 1019793"/>
                <a:gd name="connsiteY91" fmla="*/ 580716 h 1019793"/>
                <a:gd name="connsiteX92" fmla="*/ 1019794 w 1019793"/>
                <a:gd name="connsiteY92" fmla="*/ 580716 h 1019793"/>
                <a:gd name="connsiteX93" fmla="*/ 1019794 w 1019793"/>
                <a:gd name="connsiteY93" fmla="*/ 552388 h 1019793"/>
                <a:gd name="connsiteX94" fmla="*/ 892320 w 1019793"/>
                <a:gd name="connsiteY94" fmla="*/ 552388 h 1019793"/>
                <a:gd name="connsiteX95" fmla="*/ 892320 w 1019793"/>
                <a:gd name="connsiteY95" fmla="*/ 467405 h 1019793"/>
                <a:gd name="connsiteX96" fmla="*/ 1019794 w 1019793"/>
                <a:gd name="connsiteY96" fmla="*/ 467405 h 1019793"/>
                <a:gd name="connsiteX97" fmla="*/ 1019794 w 1019793"/>
                <a:gd name="connsiteY97" fmla="*/ 439078 h 1019793"/>
                <a:gd name="connsiteX98" fmla="*/ 892320 w 1019793"/>
                <a:gd name="connsiteY98" fmla="*/ 439078 h 1019793"/>
                <a:gd name="connsiteX99" fmla="*/ 892320 w 1019793"/>
                <a:gd name="connsiteY99" fmla="*/ 354095 h 1019793"/>
                <a:gd name="connsiteX100" fmla="*/ 1019794 w 1019793"/>
                <a:gd name="connsiteY100" fmla="*/ 354095 h 1019793"/>
                <a:gd name="connsiteX101" fmla="*/ 1019794 w 1019793"/>
                <a:gd name="connsiteY101" fmla="*/ 325767 h 1019793"/>
                <a:gd name="connsiteX102" fmla="*/ 892320 w 1019793"/>
                <a:gd name="connsiteY102" fmla="*/ 325767 h 1019793"/>
                <a:gd name="connsiteX103" fmla="*/ 892320 w 1019793"/>
                <a:gd name="connsiteY103" fmla="*/ 240785 h 1019793"/>
                <a:gd name="connsiteX104" fmla="*/ 863992 w 1019793"/>
                <a:gd name="connsiteY104" fmla="*/ 821501 h 1019793"/>
                <a:gd name="connsiteX105" fmla="*/ 821501 w 1019793"/>
                <a:gd name="connsiteY105" fmla="*/ 863992 h 1019793"/>
                <a:gd name="connsiteX106" fmla="*/ 198293 w 1019793"/>
                <a:gd name="connsiteY106" fmla="*/ 863992 h 1019793"/>
                <a:gd name="connsiteX107" fmla="*/ 155802 w 1019793"/>
                <a:gd name="connsiteY107" fmla="*/ 821501 h 1019793"/>
                <a:gd name="connsiteX108" fmla="*/ 155802 w 1019793"/>
                <a:gd name="connsiteY108" fmla="*/ 198293 h 1019793"/>
                <a:gd name="connsiteX109" fmla="*/ 198293 w 1019793"/>
                <a:gd name="connsiteY109" fmla="*/ 155802 h 1019793"/>
                <a:gd name="connsiteX110" fmla="*/ 821501 w 1019793"/>
                <a:gd name="connsiteY110" fmla="*/ 155802 h 1019793"/>
                <a:gd name="connsiteX111" fmla="*/ 863992 w 1019793"/>
                <a:gd name="connsiteY111" fmla="*/ 198293 h 101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19793" h="1019793">
                  <a:moveTo>
                    <a:pt x="1019794" y="240785"/>
                  </a:moveTo>
                  <a:lnTo>
                    <a:pt x="1019794" y="212457"/>
                  </a:lnTo>
                  <a:lnTo>
                    <a:pt x="892320" y="212457"/>
                  </a:lnTo>
                  <a:lnTo>
                    <a:pt x="892320" y="198293"/>
                  </a:lnTo>
                  <a:cubicBezTo>
                    <a:pt x="892273" y="159200"/>
                    <a:pt x="860594" y="127521"/>
                    <a:pt x="821501" y="127474"/>
                  </a:cubicBezTo>
                  <a:lnTo>
                    <a:pt x="807337" y="127474"/>
                  </a:lnTo>
                  <a:lnTo>
                    <a:pt x="807337" y="0"/>
                  </a:lnTo>
                  <a:lnTo>
                    <a:pt x="779009" y="0"/>
                  </a:lnTo>
                  <a:lnTo>
                    <a:pt x="779009" y="127474"/>
                  </a:lnTo>
                  <a:lnTo>
                    <a:pt x="694026" y="127474"/>
                  </a:lnTo>
                  <a:lnTo>
                    <a:pt x="694026" y="0"/>
                  </a:lnTo>
                  <a:lnTo>
                    <a:pt x="665699" y="0"/>
                  </a:lnTo>
                  <a:lnTo>
                    <a:pt x="665699" y="127474"/>
                  </a:lnTo>
                  <a:lnTo>
                    <a:pt x="580716" y="127474"/>
                  </a:lnTo>
                  <a:lnTo>
                    <a:pt x="580716" y="0"/>
                  </a:lnTo>
                  <a:lnTo>
                    <a:pt x="552388" y="0"/>
                  </a:lnTo>
                  <a:lnTo>
                    <a:pt x="552388" y="127474"/>
                  </a:lnTo>
                  <a:lnTo>
                    <a:pt x="467405" y="127474"/>
                  </a:lnTo>
                  <a:lnTo>
                    <a:pt x="467405" y="0"/>
                  </a:lnTo>
                  <a:lnTo>
                    <a:pt x="439078" y="0"/>
                  </a:lnTo>
                  <a:lnTo>
                    <a:pt x="439078" y="127474"/>
                  </a:lnTo>
                  <a:lnTo>
                    <a:pt x="354095" y="127474"/>
                  </a:lnTo>
                  <a:lnTo>
                    <a:pt x="354095" y="0"/>
                  </a:lnTo>
                  <a:lnTo>
                    <a:pt x="325767" y="0"/>
                  </a:lnTo>
                  <a:lnTo>
                    <a:pt x="325767" y="127474"/>
                  </a:lnTo>
                  <a:lnTo>
                    <a:pt x="240785" y="127474"/>
                  </a:lnTo>
                  <a:lnTo>
                    <a:pt x="240785" y="0"/>
                  </a:lnTo>
                  <a:lnTo>
                    <a:pt x="212457" y="0"/>
                  </a:lnTo>
                  <a:lnTo>
                    <a:pt x="212457" y="127474"/>
                  </a:lnTo>
                  <a:lnTo>
                    <a:pt x="198293" y="127474"/>
                  </a:lnTo>
                  <a:cubicBezTo>
                    <a:pt x="159200" y="127521"/>
                    <a:pt x="127521" y="159200"/>
                    <a:pt x="127474" y="198293"/>
                  </a:cubicBezTo>
                  <a:lnTo>
                    <a:pt x="127474" y="212457"/>
                  </a:lnTo>
                  <a:lnTo>
                    <a:pt x="0" y="212457"/>
                  </a:lnTo>
                  <a:lnTo>
                    <a:pt x="0" y="240785"/>
                  </a:lnTo>
                  <a:lnTo>
                    <a:pt x="127474" y="240785"/>
                  </a:lnTo>
                  <a:lnTo>
                    <a:pt x="127474" y="325767"/>
                  </a:lnTo>
                  <a:lnTo>
                    <a:pt x="0" y="325767"/>
                  </a:lnTo>
                  <a:lnTo>
                    <a:pt x="0" y="354095"/>
                  </a:lnTo>
                  <a:lnTo>
                    <a:pt x="127474" y="354095"/>
                  </a:lnTo>
                  <a:lnTo>
                    <a:pt x="127474" y="439078"/>
                  </a:lnTo>
                  <a:lnTo>
                    <a:pt x="0" y="439078"/>
                  </a:lnTo>
                  <a:lnTo>
                    <a:pt x="0" y="467405"/>
                  </a:lnTo>
                  <a:lnTo>
                    <a:pt x="127474" y="467405"/>
                  </a:lnTo>
                  <a:lnTo>
                    <a:pt x="127474" y="552388"/>
                  </a:lnTo>
                  <a:lnTo>
                    <a:pt x="0" y="552388"/>
                  </a:lnTo>
                  <a:lnTo>
                    <a:pt x="0" y="580716"/>
                  </a:lnTo>
                  <a:lnTo>
                    <a:pt x="127474" y="580716"/>
                  </a:lnTo>
                  <a:lnTo>
                    <a:pt x="127474" y="665699"/>
                  </a:lnTo>
                  <a:lnTo>
                    <a:pt x="0" y="665699"/>
                  </a:lnTo>
                  <a:lnTo>
                    <a:pt x="0" y="694026"/>
                  </a:lnTo>
                  <a:lnTo>
                    <a:pt x="127474" y="694026"/>
                  </a:lnTo>
                  <a:lnTo>
                    <a:pt x="127474" y="779009"/>
                  </a:lnTo>
                  <a:lnTo>
                    <a:pt x="0" y="779009"/>
                  </a:lnTo>
                  <a:lnTo>
                    <a:pt x="0" y="807337"/>
                  </a:lnTo>
                  <a:lnTo>
                    <a:pt x="127474" y="807337"/>
                  </a:lnTo>
                  <a:lnTo>
                    <a:pt x="127474" y="821501"/>
                  </a:lnTo>
                  <a:cubicBezTo>
                    <a:pt x="127521" y="860594"/>
                    <a:pt x="159200" y="892273"/>
                    <a:pt x="198293" y="892320"/>
                  </a:cubicBezTo>
                  <a:lnTo>
                    <a:pt x="212457" y="892320"/>
                  </a:lnTo>
                  <a:lnTo>
                    <a:pt x="212457" y="1019794"/>
                  </a:lnTo>
                  <a:lnTo>
                    <a:pt x="240785" y="1019794"/>
                  </a:lnTo>
                  <a:lnTo>
                    <a:pt x="240785" y="892320"/>
                  </a:lnTo>
                  <a:lnTo>
                    <a:pt x="325767" y="892320"/>
                  </a:lnTo>
                  <a:lnTo>
                    <a:pt x="325767" y="1019794"/>
                  </a:lnTo>
                  <a:lnTo>
                    <a:pt x="354095" y="1019794"/>
                  </a:lnTo>
                  <a:lnTo>
                    <a:pt x="354095" y="892320"/>
                  </a:lnTo>
                  <a:lnTo>
                    <a:pt x="439078" y="892320"/>
                  </a:lnTo>
                  <a:lnTo>
                    <a:pt x="439078" y="1019794"/>
                  </a:lnTo>
                  <a:lnTo>
                    <a:pt x="467405" y="1019794"/>
                  </a:lnTo>
                  <a:lnTo>
                    <a:pt x="467405" y="892320"/>
                  </a:lnTo>
                  <a:lnTo>
                    <a:pt x="552388" y="892320"/>
                  </a:lnTo>
                  <a:lnTo>
                    <a:pt x="552388" y="1019794"/>
                  </a:lnTo>
                  <a:lnTo>
                    <a:pt x="580716" y="1019794"/>
                  </a:lnTo>
                  <a:lnTo>
                    <a:pt x="580716" y="892320"/>
                  </a:lnTo>
                  <a:lnTo>
                    <a:pt x="665699" y="892320"/>
                  </a:lnTo>
                  <a:lnTo>
                    <a:pt x="665699" y="1019794"/>
                  </a:lnTo>
                  <a:lnTo>
                    <a:pt x="694026" y="1019794"/>
                  </a:lnTo>
                  <a:lnTo>
                    <a:pt x="694026" y="892320"/>
                  </a:lnTo>
                  <a:lnTo>
                    <a:pt x="779009" y="892320"/>
                  </a:lnTo>
                  <a:lnTo>
                    <a:pt x="779009" y="1019794"/>
                  </a:lnTo>
                  <a:lnTo>
                    <a:pt x="807337" y="1019794"/>
                  </a:lnTo>
                  <a:lnTo>
                    <a:pt x="807337" y="892320"/>
                  </a:lnTo>
                  <a:lnTo>
                    <a:pt x="821501" y="892320"/>
                  </a:lnTo>
                  <a:cubicBezTo>
                    <a:pt x="860594" y="892273"/>
                    <a:pt x="892273" y="860594"/>
                    <a:pt x="892320" y="821501"/>
                  </a:cubicBezTo>
                  <a:lnTo>
                    <a:pt x="892320" y="807337"/>
                  </a:lnTo>
                  <a:lnTo>
                    <a:pt x="1019794" y="807337"/>
                  </a:lnTo>
                  <a:lnTo>
                    <a:pt x="1019794" y="779009"/>
                  </a:lnTo>
                  <a:lnTo>
                    <a:pt x="892320" y="779009"/>
                  </a:lnTo>
                  <a:lnTo>
                    <a:pt x="892320" y="694026"/>
                  </a:lnTo>
                  <a:lnTo>
                    <a:pt x="1019794" y="694026"/>
                  </a:lnTo>
                  <a:lnTo>
                    <a:pt x="1019794" y="665699"/>
                  </a:lnTo>
                  <a:lnTo>
                    <a:pt x="892320" y="665699"/>
                  </a:lnTo>
                  <a:lnTo>
                    <a:pt x="892320" y="580716"/>
                  </a:lnTo>
                  <a:lnTo>
                    <a:pt x="1019794" y="580716"/>
                  </a:lnTo>
                  <a:lnTo>
                    <a:pt x="1019794" y="552388"/>
                  </a:lnTo>
                  <a:lnTo>
                    <a:pt x="892320" y="552388"/>
                  </a:lnTo>
                  <a:lnTo>
                    <a:pt x="892320" y="467405"/>
                  </a:lnTo>
                  <a:lnTo>
                    <a:pt x="1019794" y="467405"/>
                  </a:lnTo>
                  <a:lnTo>
                    <a:pt x="1019794" y="439078"/>
                  </a:lnTo>
                  <a:lnTo>
                    <a:pt x="892320" y="439078"/>
                  </a:lnTo>
                  <a:lnTo>
                    <a:pt x="892320" y="354095"/>
                  </a:lnTo>
                  <a:lnTo>
                    <a:pt x="1019794" y="354095"/>
                  </a:lnTo>
                  <a:lnTo>
                    <a:pt x="1019794" y="325767"/>
                  </a:lnTo>
                  <a:lnTo>
                    <a:pt x="892320" y="325767"/>
                  </a:lnTo>
                  <a:lnTo>
                    <a:pt x="892320" y="240785"/>
                  </a:lnTo>
                  <a:close/>
                  <a:moveTo>
                    <a:pt x="863992" y="821501"/>
                  </a:moveTo>
                  <a:cubicBezTo>
                    <a:pt x="863992" y="844969"/>
                    <a:pt x="844969" y="863992"/>
                    <a:pt x="821501" y="863992"/>
                  </a:cubicBezTo>
                  <a:lnTo>
                    <a:pt x="198293" y="863992"/>
                  </a:lnTo>
                  <a:cubicBezTo>
                    <a:pt x="174825" y="863992"/>
                    <a:pt x="155802" y="844969"/>
                    <a:pt x="155802" y="821501"/>
                  </a:cubicBezTo>
                  <a:lnTo>
                    <a:pt x="155802" y="198293"/>
                  </a:lnTo>
                  <a:cubicBezTo>
                    <a:pt x="155802" y="174825"/>
                    <a:pt x="174825" y="155802"/>
                    <a:pt x="198293" y="155802"/>
                  </a:cubicBezTo>
                  <a:lnTo>
                    <a:pt x="821501" y="155802"/>
                  </a:lnTo>
                  <a:cubicBezTo>
                    <a:pt x="844969" y="155802"/>
                    <a:pt x="863992" y="174825"/>
                    <a:pt x="863992" y="198293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 dirty="0"/>
            </a:p>
          </p:txBody>
        </p:sp>
      </p:grp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D1580B7-576F-ABBF-6E13-F58AC5E1A70E}"/>
              </a:ext>
            </a:extLst>
          </p:cNvPr>
          <p:cNvCxnSpPr/>
          <p:nvPr/>
        </p:nvCxnSpPr>
        <p:spPr>
          <a:xfrm>
            <a:off x="3047382" y="2452112"/>
            <a:ext cx="4380633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71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Arrow: Bent 59">
            <a:extLst>
              <a:ext uri="{FF2B5EF4-FFF2-40B4-BE49-F238E27FC236}">
                <a16:creationId xmlns:a16="http://schemas.microsoft.com/office/drawing/2014/main" id="{86793224-BB79-62BF-FE9F-B5AF3F43C536}"/>
              </a:ext>
            </a:extLst>
          </p:cNvPr>
          <p:cNvSpPr/>
          <p:nvPr/>
        </p:nvSpPr>
        <p:spPr>
          <a:xfrm>
            <a:off x="1864668" y="2934670"/>
            <a:ext cx="559103" cy="1893737"/>
          </a:xfrm>
          <a:prstGeom prst="bentArrow">
            <a:avLst>
              <a:gd name="adj1" fmla="val 6686"/>
              <a:gd name="adj2" fmla="val 7538"/>
              <a:gd name="adj3" fmla="val 25000"/>
              <a:gd name="adj4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11</a:t>
            </a:fld>
            <a:endParaRPr lang="pt-PT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PT" dirty="0">
                <a:solidFill>
                  <a:schemeClr val="accent6"/>
                </a:solidFill>
              </a:rPr>
              <a:t>Circuito Lógico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AEEEC8FD-B2F2-C781-17C6-4B174F54074E}"/>
              </a:ext>
            </a:extLst>
          </p:cNvPr>
          <p:cNvSpPr txBox="1">
            <a:spLocks/>
          </p:cNvSpPr>
          <p:nvPr/>
        </p:nvSpPr>
        <p:spPr>
          <a:xfrm>
            <a:off x="871728" y="571085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Implementação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D896F8-380D-8A0F-B912-5FB18B5254DE}"/>
              </a:ext>
            </a:extLst>
          </p:cNvPr>
          <p:cNvSpPr/>
          <p:nvPr/>
        </p:nvSpPr>
        <p:spPr>
          <a:xfrm>
            <a:off x="2346365" y="3698609"/>
            <a:ext cx="1359725" cy="1359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FSM de Controlo</a:t>
            </a:r>
          </a:p>
        </p:txBody>
      </p:sp>
      <p:grpSp>
        <p:nvGrpSpPr>
          <p:cNvPr id="12" name="Graphic 7" descr="Processor outline">
            <a:extLst>
              <a:ext uri="{FF2B5EF4-FFF2-40B4-BE49-F238E27FC236}">
                <a16:creationId xmlns:a16="http://schemas.microsoft.com/office/drawing/2014/main" id="{E223B6EF-1D53-708F-2614-8D5145D22920}"/>
              </a:ext>
            </a:extLst>
          </p:cNvPr>
          <p:cNvGrpSpPr/>
          <p:nvPr/>
        </p:nvGrpSpPr>
        <p:grpSpPr>
          <a:xfrm>
            <a:off x="2516330" y="3868574"/>
            <a:ext cx="1019793" cy="1019793"/>
            <a:chOff x="5586102" y="2919102"/>
            <a:chExt cx="1019793" cy="1019793"/>
          </a:xfrm>
          <a:solidFill>
            <a:srgbClr val="000000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2553DB-33ED-ABD2-3016-393B90079203}"/>
                </a:ext>
              </a:extLst>
            </p:cNvPr>
            <p:cNvSpPr/>
            <p:nvPr/>
          </p:nvSpPr>
          <p:spPr>
            <a:xfrm>
              <a:off x="5855214" y="3188214"/>
              <a:ext cx="481569" cy="481569"/>
            </a:xfrm>
            <a:custGeom>
              <a:avLst/>
              <a:gdLst>
                <a:gd name="connsiteX0" fmla="*/ 0 w 481569"/>
                <a:gd name="connsiteY0" fmla="*/ 481569 h 481569"/>
                <a:gd name="connsiteX1" fmla="*/ 481569 w 481569"/>
                <a:gd name="connsiteY1" fmla="*/ 481569 h 481569"/>
                <a:gd name="connsiteX2" fmla="*/ 481569 w 481569"/>
                <a:gd name="connsiteY2" fmla="*/ 0 h 481569"/>
                <a:gd name="connsiteX3" fmla="*/ 0 w 481569"/>
                <a:gd name="connsiteY3" fmla="*/ 0 h 481569"/>
                <a:gd name="connsiteX4" fmla="*/ 28328 w 481569"/>
                <a:gd name="connsiteY4" fmla="*/ 28328 h 481569"/>
                <a:gd name="connsiteX5" fmla="*/ 453242 w 481569"/>
                <a:gd name="connsiteY5" fmla="*/ 28328 h 481569"/>
                <a:gd name="connsiteX6" fmla="*/ 453242 w 481569"/>
                <a:gd name="connsiteY6" fmla="*/ 453242 h 481569"/>
                <a:gd name="connsiteX7" fmla="*/ 28328 w 481569"/>
                <a:gd name="connsiteY7" fmla="*/ 453242 h 48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569" h="481569">
                  <a:moveTo>
                    <a:pt x="0" y="481569"/>
                  </a:moveTo>
                  <a:lnTo>
                    <a:pt x="481569" y="481569"/>
                  </a:lnTo>
                  <a:lnTo>
                    <a:pt x="481569" y="0"/>
                  </a:lnTo>
                  <a:lnTo>
                    <a:pt x="0" y="0"/>
                  </a:lnTo>
                  <a:close/>
                  <a:moveTo>
                    <a:pt x="28328" y="28328"/>
                  </a:moveTo>
                  <a:lnTo>
                    <a:pt x="453242" y="28328"/>
                  </a:lnTo>
                  <a:lnTo>
                    <a:pt x="453242" y="453242"/>
                  </a:lnTo>
                  <a:lnTo>
                    <a:pt x="28328" y="453242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44D74B9-5E87-1332-E541-3CDA20E05FB9}"/>
                </a:ext>
              </a:extLst>
            </p:cNvPr>
            <p:cNvSpPr/>
            <p:nvPr/>
          </p:nvSpPr>
          <p:spPr>
            <a:xfrm>
              <a:off x="5586102" y="2919102"/>
              <a:ext cx="1019793" cy="1019793"/>
            </a:xfrm>
            <a:custGeom>
              <a:avLst/>
              <a:gdLst>
                <a:gd name="connsiteX0" fmla="*/ 1019794 w 1019793"/>
                <a:gd name="connsiteY0" fmla="*/ 240785 h 1019793"/>
                <a:gd name="connsiteX1" fmla="*/ 1019794 w 1019793"/>
                <a:gd name="connsiteY1" fmla="*/ 212457 h 1019793"/>
                <a:gd name="connsiteX2" fmla="*/ 892320 w 1019793"/>
                <a:gd name="connsiteY2" fmla="*/ 212457 h 1019793"/>
                <a:gd name="connsiteX3" fmla="*/ 892320 w 1019793"/>
                <a:gd name="connsiteY3" fmla="*/ 198293 h 1019793"/>
                <a:gd name="connsiteX4" fmla="*/ 821501 w 1019793"/>
                <a:gd name="connsiteY4" fmla="*/ 127474 h 1019793"/>
                <a:gd name="connsiteX5" fmla="*/ 807337 w 1019793"/>
                <a:gd name="connsiteY5" fmla="*/ 127474 h 1019793"/>
                <a:gd name="connsiteX6" fmla="*/ 807337 w 1019793"/>
                <a:gd name="connsiteY6" fmla="*/ 0 h 1019793"/>
                <a:gd name="connsiteX7" fmla="*/ 779009 w 1019793"/>
                <a:gd name="connsiteY7" fmla="*/ 0 h 1019793"/>
                <a:gd name="connsiteX8" fmla="*/ 779009 w 1019793"/>
                <a:gd name="connsiteY8" fmla="*/ 127474 h 1019793"/>
                <a:gd name="connsiteX9" fmla="*/ 694026 w 1019793"/>
                <a:gd name="connsiteY9" fmla="*/ 127474 h 1019793"/>
                <a:gd name="connsiteX10" fmla="*/ 694026 w 1019793"/>
                <a:gd name="connsiteY10" fmla="*/ 0 h 1019793"/>
                <a:gd name="connsiteX11" fmla="*/ 665699 w 1019793"/>
                <a:gd name="connsiteY11" fmla="*/ 0 h 1019793"/>
                <a:gd name="connsiteX12" fmla="*/ 665699 w 1019793"/>
                <a:gd name="connsiteY12" fmla="*/ 127474 h 1019793"/>
                <a:gd name="connsiteX13" fmla="*/ 580716 w 1019793"/>
                <a:gd name="connsiteY13" fmla="*/ 127474 h 1019793"/>
                <a:gd name="connsiteX14" fmla="*/ 580716 w 1019793"/>
                <a:gd name="connsiteY14" fmla="*/ 0 h 1019793"/>
                <a:gd name="connsiteX15" fmla="*/ 552388 w 1019793"/>
                <a:gd name="connsiteY15" fmla="*/ 0 h 1019793"/>
                <a:gd name="connsiteX16" fmla="*/ 552388 w 1019793"/>
                <a:gd name="connsiteY16" fmla="*/ 127474 h 1019793"/>
                <a:gd name="connsiteX17" fmla="*/ 467405 w 1019793"/>
                <a:gd name="connsiteY17" fmla="*/ 127474 h 1019793"/>
                <a:gd name="connsiteX18" fmla="*/ 467405 w 1019793"/>
                <a:gd name="connsiteY18" fmla="*/ 0 h 1019793"/>
                <a:gd name="connsiteX19" fmla="*/ 439078 w 1019793"/>
                <a:gd name="connsiteY19" fmla="*/ 0 h 1019793"/>
                <a:gd name="connsiteX20" fmla="*/ 439078 w 1019793"/>
                <a:gd name="connsiteY20" fmla="*/ 127474 h 1019793"/>
                <a:gd name="connsiteX21" fmla="*/ 354095 w 1019793"/>
                <a:gd name="connsiteY21" fmla="*/ 127474 h 1019793"/>
                <a:gd name="connsiteX22" fmla="*/ 354095 w 1019793"/>
                <a:gd name="connsiteY22" fmla="*/ 0 h 1019793"/>
                <a:gd name="connsiteX23" fmla="*/ 325767 w 1019793"/>
                <a:gd name="connsiteY23" fmla="*/ 0 h 1019793"/>
                <a:gd name="connsiteX24" fmla="*/ 325767 w 1019793"/>
                <a:gd name="connsiteY24" fmla="*/ 127474 h 1019793"/>
                <a:gd name="connsiteX25" fmla="*/ 240785 w 1019793"/>
                <a:gd name="connsiteY25" fmla="*/ 127474 h 1019793"/>
                <a:gd name="connsiteX26" fmla="*/ 240785 w 1019793"/>
                <a:gd name="connsiteY26" fmla="*/ 0 h 1019793"/>
                <a:gd name="connsiteX27" fmla="*/ 212457 w 1019793"/>
                <a:gd name="connsiteY27" fmla="*/ 0 h 1019793"/>
                <a:gd name="connsiteX28" fmla="*/ 212457 w 1019793"/>
                <a:gd name="connsiteY28" fmla="*/ 127474 h 1019793"/>
                <a:gd name="connsiteX29" fmla="*/ 198293 w 1019793"/>
                <a:gd name="connsiteY29" fmla="*/ 127474 h 1019793"/>
                <a:gd name="connsiteX30" fmla="*/ 127474 w 1019793"/>
                <a:gd name="connsiteY30" fmla="*/ 198293 h 1019793"/>
                <a:gd name="connsiteX31" fmla="*/ 127474 w 1019793"/>
                <a:gd name="connsiteY31" fmla="*/ 212457 h 1019793"/>
                <a:gd name="connsiteX32" fmla="*/ 0 w 1019793"/>
                <a:gd name="connsiteY32" fmla="*/ 212457 h 1019793"/>
                <a:gd name="connsiteX33" fmla="*/ 0 w 1019793"/>
                <a:gd name="connsiteY33" fmla="*/ 240785 h 1019793"/>
                <a:gd name="connsiteX34" fmla="*/ 127474 w 1019793"/>
                <a:gd name="connsiteY34" fmla="*/ 240785 h 1019793"/>
                <a:gd name="connsiteX35" fmla="*/ 127474 w 1019793"/>
                <a:gd name="connsiteY35" fmla="*/ 325767 h 1019793"/>
                <a:gd name="connsiteX36" fmla="*/ 0 w 1019793"/>
                <a:gd name="connsiteY36" fmla="*/ 325767 h 1019793"/>
                <a:gd name="connsiteX37" fmla="*/ 0 w 1019793"/>
                <a:gd name="connsiteY37" fmla="*/ 354095 h 1019793"/>
                <a:gd name="connsiteX38" fmla="*/ 127474 w 1019793"/>
                <a:gd name="connsiteY38" fmla="*/ 354095 h 1019793"/>
                <a:gd name="connsiteX39" fmla="*/ 127474 w 1019793"/>
                <a:gd name="connsiteY39" fmla="*/ 439078 h 1019793"/>
                <a:gd name="connsiteX40" fmla="*/ 0 w 1019793"/>
                <a:gd name="connsiteY40" fmla="*/ 439078 h 1019793"/>
                <a:gd name="connsiteX41" fmla="*/ 0 w 1019793"/>
                <a:gd name="connsiteY41" fmla="*/ 467405 h 1019793"/>
                <a:gd name="connsiteX42" fmla="*/ 127474 w 1019793"/>
                <a:gd name="connsiteY42" fmla="*/ 467405 h 1019793"/>
                <a:gd name="connsiteX43" fmla="*/ 127474 w 1019793"/>
                <a:gd name="connsiteY43" fmla="*/ 552388 h 1019793"/>
                <a:gd name="connsiteX44" fmla="*/ 0 w 1019793"/>
                <a:gd name="connsiteY44" fmla="*/ 552388 h 1019793"/>
                <a:gd name="connsiteX45" fmla="*/ 0 w 1019793"/>
                <a:gd name="connsiteY45" fmla="*/ 580716 h 1019793"/>
                <a:gd name="connsiteX46" fmla="*/ 127474 w 1019793"/>
                <a:gd name="connsiteY46" fmla="*/ 580716 h 1019793"/>
                <a:gd name="connsiteX47" fmla="*/ 127474 w 1019793"/>
                <a:gd name="connsiteY47" fmla="*/ 665699 h 1019793"/>
                <a:gd name="connsiteX48" fmla="*/ 0 w 1019793"/>
                <a:gd name="connsiteY48" fmla="*/ 665699 h 1019793"/>
                <a:gd name="connsiteX49" fmla="*/ 0 w 1019793"/>
                <a:gd name="connsiteY49" fmla="*/ 694026 h 1019793"/>
                <a:gd name="connsiteX50" fmla="*/ 127474 w 1019793"/>
                <a:gd name="connsiteY50" fmla="*/ 694026 h 1019793"/>
                <a:gd name="connsiteX51" fmla="*/ 127474 w 1019793"/>
                <a:gd name="connsiteY51" fmla="*/ 779009 h 1019793"/>
                <a:gd name="connsiteX52" fmla="*/ 0 w 1019793"/>
                <a:gd name="connsiteY52" fmla="*/ 779009 h 1019793"/>
                <a:gd name="connsiteX53" fmla="*/ 0 w 1019793"/>
                <a:gd name="connsiteY53" fmla="*/ 807337 h 1019793"/>
                <a:gd name="connsiteX54" fmla="*/ 127474 w 1019793"/>
                <a:gd name="connsiteY54" fmla="*/ 807337 h 1019793"/>
                <a:gd name="connsiteX55" fmla="*/ 127474 w 1019793"/>
                <a:gd name="connsiteY55" fmla="*/ 821501 h 1019793"/>
                <a:gd name="connsiteX56" fmla="*/ 198293 w 1019793"/>
                <a:gd name="connsiteY56" fmla="*/ 892320 h 1019793"/>
                <a:gd name="connsiteX57" fmla="*/ 212457 w 1019793"/>
                <a:gd name="connsiteY57" fmla="*/ 892320 h 1019793"/>
                <a:gd name="connsiteX58" fmla="*/ 212457 w 1019793"/>
                <a:gd name="connsiteY58" fmla="*/ 1019794 h 1019793"/>
                <a:gd name="connsiteX59" fmla="*/ 240785 w 1019793"/>
                <a:gd name="connsiteY59" fmla="*/ 1019794 h 1019793"/>
                <a:gd name="connsiteX60" fmla="*/ 240785 w 1019793"/>
                <a:gd name="connsiteY60" fmla="*/ 892320 h 1019793"/>
                <a:gd name="connsiteX61" fmla="*/ 325767 w 1019793"/>
                <a:gd name="connsiteY61" fmla="*/ 892320 h 1019793"/>
                <a:gd name="connsiteX62" fmla="*/ 325767 w 1019793"/>
                <a:gd name="connsiteY62" fmla="*/ 1019794 h 1019793"/>
                <a:gd name="connsiteX63" fmla="*/ 354095 w 1019793"/>
                <a:gd name="connsiteY63" fmla="*/ 1019794 h 1019793"/>
                <a:gd name="connsiteX64" fmla="*/ 354095 w 1019793"/>
                <a:gd name="connsiteY64" fmla="*/ 892320 h 1019793"/>
                <a:gd name="connsiteX65" fmla="*/ 439078 w 1019793"/>
                <a:gd name="connsiteY65" fmla="*/ 892320 h 1019793"/>
                <a:gd name="connsiteX66" fmla="*/ 439078 w 1019793"/>
                <a:gd name="connsiteY66" fmla="*/ 1019794 h 1019793"/>
                <a:gd name="connsiteX67" fmla="*/ 467405 w 1019793"/>
                <a:gd name="connsiteY67" fmla="*/ 1019794 h 1019793"/>
                <a:gd name="connsiteX68" fmla="*/ 467405 w 1019793"/>
                <a:gd name="connsiteY68" fmla="*/ 892320 h 1019793"/>
                <a:gd name="connsiteX69" fmla="*/ 552388 w 1019793"/>
                <a:gd name="connsiteY69" fmla="*/ 892320 h 1019793"/>
                <a:gd name="connsiteX70" fmla="*/ 552388 w 1019793"/>
                <a:gd name="connsiteY70" fmla="*/ 1019794 h 1019793"/>
                <a:gd name="connsiteX71" fmla="*/ 580716 w 1019793"/>
                <a:gd name="connsiteY71" fmla="*/ 1019794 h 1019793"/>
                <a:gd name="connsiteX72" fmla="*/ 580716 w 1019793"/>
                <a:gd name="connsiteY72" fmla="*/ 892320 h 1019793"/>
                <a:gd name="connsiteX73" fmla="*/ 665699 w 1019793"/>
                <a:gd name="connsiteY73" fmla="*/ 892320 h 1019793"/>
                <a:gd name="connsiteX74" fmla="*/ 665699 w 1019793"/>
                <a:gd name="connsiteY74" fmla="*/ 1019794 h 1019793"/>
                <a:gd name="connsiteX75" fmla="*/ 694026 w 1019793"/>
                <a:gd name="connsiteY75" fmla="*/ 1019794 h 1019793"/>
                <a:gd name="connsiteX76" fmla="*/ 694026 w 1019793"/>
                <a:gd name="connsiteY76" fmla="*/ 892320 h 1019793"/>
                <a:gd name="connsiteX77" fmla="*/ 779009 w 1019793"/>
                <a:gd name="connsiteY77" fmla="*/ 892320 h 1019793"/>
                <a:gd name="connsiteX78" fmla="*/ 779009 w 1019793"/>
                <a:gd name="connsiteY78" fmla="*/ 1019794 h 1019793"/>
                <a:gd name="connsiteX79" fmla="*/ 807337 w 1019793"/>
                <a:gd name="connsiteY79" fmla="*/ 1019794 h 1019793"/>
                <a:gd name="connsiteX80" fmla="*/ 807337 w 1019793"/>
                <a:gd name="connsiteY80" fmla="*/ 892320 h 1019793"/>
                <a:gd name="connsiteX81" fmla="*/ 821501 w 1019793"/>
                <a:gd name="connsiteY81" fmla="*/ 892320 h 1019793"/>
                <a:gd name="connsiteX82" fmla="*/ 892320 w 1019793"/>
                <a:gd name="connsiteY82" fmla="*/ 821501 h 1019793"/>
                <a:gd name="connsiteX83" fmla="*/ 892320 w 1019793"/>
                <a:gd name="connsiteY83" fmla="*/ 807337 h 1019793"/>
                <a:gd name="connsiteX84" fmla="*/ 1019794 w 1019793"/>
                <a:gd name="connsiteY84" fmla="*/ 807337 h 1019793"/>
                <a:gd name="connsiteX85" fmla="*/ 1019794 w 1019793"/>
                <a:gd name="connsiteY85" fmla="*/ 779009 h 1019793"/>
                <a:gd name="connsiteX86" fmla="*/ 892320 w 1019793"/>
                <a:gd name="connsiteY86" fmla="*/ 779009 h 1019793"/>
                <a:gd name="connsiteX87" fmla="*/ 892320 w 1019793"/>
                <a:gd name="connsiteY87" fmla="*/ 694026 h 1019793"/>
                <a:gd name="connsiteX88" fmla="*/ 1019794 w 1019793"/>
                <a:gd name="connsiteY88" fmla="*/ 694026 h 1019793"/>
                <a:gd name="connsiteX89" fmla="*/ 1019794 w 1019793"/>
                <a:gd name="connsiteY89" fmla="*/ 665699 h 1019793"/>
                <a:gd name="connsiteX90" fmla="*/ 892320 w 1019793"/>
                <a:gd name="connsiteY90" fmla="*/ 665699 h 1019793"/>
                <a:gd name="connsiteX91" fmla="*/ 892320 w 1019793"/>
                <a:gd name="connsiteY91" fmla="*/ 580716 h 1019793"/>
                <a:gd name="connsiteX92" fmla="*/ 1019794 w 1019793"/>
                <a:gd name="connsiteY92" fmla="*/ 580716 h 1019793"/>
                <a:gd name="connsiteX93" fmla="*/ 1019794 w 1019793"/>
                <a:gd name="connsiteY93" fmla="*/ 552388 h 1019793"/>
                <a:gd name="connsiteX94" fmla="*/ 892320 w 1019793"/>
                <a:gd name="connsiteY94" fmla="*/ 552388 h 1019793"/>
                <a:gd name="connsiteX95" fmla="*/ 892320 w 1019793"/>
                <a:gd name="connsiteY95" fmla="*/ 467405 h 1019793"/>
                <a:gd name="connsiteX96" fmla="*/ 1019794 w 1019793"/>
                <a:gd name="connsiteY96" fmla="*/ 467405 h 1019793"/>
                <a:gd name="connsiteX97" fmla="*/ 1019794 w 1019793"/>
                <a:gd name="connsiteY97" fmla="*/ 439078 h 1019793"/>
                <a:gd name="connsiteX98" fmla="*/ 892320 w 1019793"/>
                <a:gd name="connsiteY98" fmla="*/ 439078 h 1019793"/>
                <a:gd name="connsiteX99" fmla="*/ 892320 w 1019793"/>
                <a:gd name="connsiteY99" fmla="*/ 354095 h 1019793"/>
                <a:gd name="connsiteX100" fmla="*/ 1019794 w 1019793"/>
                <a:gd name="connsiteY100" fmla="*/ 354095 h 1019793"/>
                <a:gd name="connsiteX101" fmla="*/ 1019794 w 1019793"/>
                <a:gd name="connsiteY101" fmla="*/ 325767 h 1019793"/>
                <a:gd name="connsiteX102" fmla="*/ 892320 w 1019793"/>
                <a:gd name="connsiteY102" fmla="*/ 325767 h 1019793"/>
                <a:gd name="connsiteX103" fmla="*/ 892320 w 1019793"/>
                <a:gd name="connsiteY103" fmla="*/ 240785 h 1019793"/>
                <a:gd name="connsiteX104" fmla="*/ 863992 w 1019793"/>
                <a:gd name="connsiteY104" fmla="*/ 821501 h 1019793"/>
                <a:gd name="connsiteX105" fmla="*/ 821501 w 1019793"/>
                <a:gd name="connsiteY105" fmla="*/ 863992 h 1019793"/>
                <a:gd name="connsiteX106" fmla="*/ 198293 w 1019793"/>
                <a:gd name="connsiteY106" fmla="*/ 863992 h 1019793"/>
                <a:gd name="connsiteX107" fmla="*/ 155802 w 1019793"/>
                <a:gd name="connsiteY107" fmla="*/ 821501 h 1019793"/>
                <a:gd name="connsiteX108" fmla="*/ 155802 w 1019793"/>
                <a:gd name="connsiteY108" fmla="*/ 198293 h 1019793"/>
                <a:gd name="connsiteX109" fmla="*/ 198293 w 1019793"/>
                <a:gd name="connsiteY109" fmla="*/ 155802 h 1019793"/>
                <a:gd name="connsiteX110" fmla="*/ 821501 w 1019793"/>
                <a:gd name="connsiteY110" fmla="*/ 155802 h 1019793"/>
                <a:gd name="connsiteX111" fmla="*/ 863992 w 1019793"/>
                <a:gd name="connsiteY111" fmla="*/ 198293 h 101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19793" h="1019793">
                  <a:moveTo>
                    <a:pt x="1019794" y="240785"/>
                  </a:moveTo>
                  <a:lnTo>
                    <a:pt x="1019794" y="212457"/>
                  </a:lnTo>
                  <a:lnTo>
                    <a:pt x="892320" y="212457"/>
                  </a:lnTo>
                  <a:lnTo>
                    <a:pt x="892320" y="198293"/>
                  </a:lnTo>
                  <a:cubicBezTo>
                    <a:pt x="892273" y="159200"/>
                    <a:pt x="860594" y="127521"/>
                    <a:pt x="821501" y="127474"/>
                  </a:cubicBezTo>
                  <a:lnTo>
                    <a:pt x="807337" y="127474"/>
                  </a:lnTo>
                  <a:lnTo>
                    <a:pt x="807337" y="0"/>
                  </a:lnTo>
                  <a:lnTo>
                    <a:pt x="779009" y="0"/>
                  </a:lnTo>
                  <a:lnTo>
                    <a:pt x="779009" y="127474"/>
                  </a:lnTo>
                  <a:lnTo>
                    <a:pt x="694026" y="127474"/>
                  </a:lnTo>
                  <a:lnTo>
                    <a:pt x="694026" y="0"/>
                  </a:lnTo>
                  <a:lnTo>
                    <a:pt x="665699" y="0"/>
                  </a:lnTo>
                  <a:lnTo>
                    <a:pt x="665699" y="127474"/>
                  </a:lnTo>
                  <a:lnTo>
                    <a:pt x="580716" y="127474"/>
                  </a:lnTo>
                  <a:lnTo>
                    <a:pt x="580716" y="0"/>
                  </a:lnTo>
                  <a:lnTo>
                    <a:pt x="552388" y="0"/>
                  </a:lnTo>
                  <a:lnTo>
                    <a:pt x="552388" y="127474"/>
                  </a:lnTo>
                  <a:lnTo>
                    <a:pt x="467405" y="127474"/>
                  </a:lnTo>
                  <a:lnTo>
                    <a:pt x="467405" y="0"/>
                  </a:lnTo>
                  <a:lnTo>
                    <a:pt x="439078" y="0"/>
                  </a:lnTo>
                  <a:lnTo>
                    <a:pt x="439078" y="127474"/>
                  </a:lnTo>
                  <a:lnTo>
                    <a:pt x="354095" y="127474"/>
                  </a:lnTo>
                  <a:lnTo>
                    <a:pt x="354095" y="0"/>
                  </a:lnTo>
                  <a:lnTo>
                    <a:pt x="325767" y="0"/>
                  </a:lnTo>
                  <a:lnTo>
                    <a:pt x="325767" y="127474"/>
                  </a:lnTo>
                  <a:lnTo>
                    <a:pt x="240785" y="127474"/>
                  </a:lnTo>
                  <a:lnTo>
                    <a:pt x="240785" y="0"/>
                  </a:lnTo>
                  <a:lnTo>
                    <a:pt x="212457" y="0"/>
                  </a:lnTo>
                  <a:lnTo>
                    <a:pt x="212457" y="127474"/>
                  </a:lnTo>
                  <a:lnTo>
                    <a:pt x="198293" y="127474"/>
                  </a:lnTo>
                  <a:cubicBezTo>
                    <a:pt x="159200" y="127521"/>
                    <a:pt x="127521" y="159200"/>
                    <a:pt x="127474" y="198293"/>
                  </a:cubicBezTo>
                  <a:lnTo>
                    <a:pt x="127474" y="212457"/>
                  </a:lnTo>
                  <a:lnTo>
                    <a:pt x="0" y="212457"/>
                  </a:lnTo>
                  <a:lnTo>
                    <a:pt x="0" y="240785"/>
                  </a:lnTo>
                  <a:lnTo>
                    <a:pt x="127474" y="240785"/>
                  </a:lnTo>
                  <a:lnTo>
                    <a:pt x="127474" y="325767"/>
                  </a:lnTo>
                  <a:lnTo>
                    <a:pt x="0" y="325767"/>
                  </a:lnTo>
                  <a:lnTo>
                    <a:pt x="0" y="354095"/>
                  </a:lnTo>
                  <a:lnTo>
                    <a:pt x="127474" y="354095"/>
                  </a:lnTo>
                  <a:lnTo>
                    <a:pt x="127474" y="439078"/>
                  </a:lnTo>
                  <a:lnTo>
                    <a:pt x="0" y="439078"/>
                  </a:lnTo>
                  <a:lnTo>
                    <a:pt x="0" y="467405"/>
                  </a:lnTo>
                  <a:lnTo>
                    <a:pt x="127474" y="467405"/>
                  </a:lnTo>
                  <a:lnTo>
                    <a:pt x="127474" y="552388"/>
                  </a:lnTo>
                  <a:lnTo>
                    <a:pt x="0" y="552388"/>
                  </a:lnTo>
                  <a:lnTo>
                    <a:pt x="0" y="580716"/>
                  </a:lnTo>
                  <a:lnTo>
                    <a:pt x="127474" y="580716"/>
                  </a:lnTo>
                  <a:lnTo>
                    <a:pt x="127474" y="665699"/>
                  </a:lnTo>
                  <a:lnTo>
                    <a:pt x="0" y="665699"/>
                  </a:lnTo>
                  <a:lnTo>
                    <a:pt x="0" y="694026"/>
                  </a:lnTo>
                  <a:lnTo>
                    <a:pt x="127474" y="694026"/>
                  </a:lnTo>
                  <a:lnTo>
                    <a:pt x="127474" y="779009"/>
                  </a:lnTo>
                  <a:lnTo>
                    <a:pt x="0" y="779009"/>
                  </a:lnTo>
                  <a:lnTo>
                    <a:pt x="0" y="807337"/>
                  </a:lnTo>
                  <a:lnTo>
                    <a:pt x="127474" y="807337"/>
                  </a:lnTo>
                  <a:lnTo>
                    <a:pt x="127474" y="821501"/>
                  </a:lnTo>
                  <a:cubicBezTo>
                    <a:pt x="127521" y="860594"/>
                    <a:pt x="159200" y="892273"/>
                    <a:pt x="198293" y="892320"/>
                  </a:cubicBezTo>
                  <a:lnTo>
                    <a:pt x="212457" y="892320"/>
                  </a:lnTo>
                  <a:lnTo>
                    <a:pt x="212457" y="1019794"/>
                  </a:lnTo>
                  <a:lnTo>
                    <a:pt x="240785" y="1019794"/>
                  </a:lnTo>
                  <a:lnTo>
                    <a:pt x="240785" y="892320"/>
                  </a:lnTo>
                  <a:lnTo>
                    <a:pt x="325767" y="892320"/>
                  </a:lnTo>
                  <a:lnTo>
                    <a:pt x="325767" y="1019794"/>
                  </a:lnTo>
                  <a:lnTo>
                    <a:pt x="354095" y="1019794"/>
                  </a:lnTo>
                  <a:lnTo>
                    <a:pt x="354095" y="892320"/>
                  </a:lnTo>
                  <a:lnTo>
                    <a:pt x="439078" y="892320"/>
                  </a:lnTo>
                  <a:lnTo>
                    <a:pt x="439078" y="1019794"/>
                  </a:lnTo>
                  <a:lnTo>
                    <a:pt x="467405" y="1019794"/>
                  </a:lnTo>
                  <a:lnTo>
                    <a:pt x="467405" y="892320"/>
                  </a:lnTo>
                  <a:lnTo>
                    <a:pt x="552388" y="892320"/>
                  </a:lnTo>
                  <a:lnTo>
                    <a:pt x="552388" y="1019794"/>
                  </a:lnTo>
                  <a:lnTo>
                    <a:pt x="580716" y="1019794"/>
                  </a:lnTo>
                  <a:lnTo>
                    <a:pt x="580716" y="892320"/>
                  </a:lnTo>
                  <a:lnTo>
                    <a:pt x="665699" y="892320"/>
                  </a:lnTo>
                  <a:lnTo>
                    <a:pt x="665699" y="1019794"/>
                  </a:lnTo>
                  <a:lnTo>
                    <a:pt x="694026" y="1019794"/>
                  </a:lnTo>
                  <a:lnTo>
                    <a:pt x="694026" y="892320"/>
                  </a:lnTo>
                  <a:lnTo>
                    <a:pt x="779009" y="892320"/>
                  </a:lnTo>
                  <a:lnTo>
                    <a:pt x="779009" y="1019794"/>
                  </a:lnTo>
                  <a:lnTo>
                    <a:pt x="807337" y="1019794"/>
                  </a:lnTo>
                  <a:lnTo>
                    <a:pt x="807337" y="892320"/>
                  </a:lnTo>
                  <a:lnTo>
                    <a:pt x="821501" y="892320"/>
                  </a:lnTo>
                  <a:cubicBezTo>
                    <a:pt x="860594" y="892273"/>
                    <a:pt x="892273" y="860594"/>
                    <a:pt x="892320" y="821501"/>
                  </a:cubicBezTo>
                  <a:lnTo>
                    <a:pt x="892320" y="807337"/>
                  </a:lnTo>
                  <a:lnTo>
                    <a:pt x="1019794" y="807337"/>
                  </a:lnTo>
                  <a:lnTo>
                    <a:pt x="1019794" y="779009"/>
                  </a:lnTo>
                  <a:lnTo>
                    <a:pt x="892320" y="779009"/>
                  </a:lnTo>
                  <a:lnTo>
                    <a:pt x="892320" y="694026"/>
                  </a:lnTo>
                  <a:lnTo>
                    <a:pt x="1019794" y="694026"/>
                  </a:lnTo>
                  <a:lnTo>
                    <a:pt x="1019794" y="665699"/>
                  </a:lnTo>
                  <a:lnTo>
                    <a:pt x="892320" y="665699"/>
                  </a:lnTo>
                  <a:lnTo>
                    <a:pt x="892320" y="580716"/>
                  </a:lnTo>
                  <a:lnTo>
                    <a:pt x="1019794" y="580716"/>
                  </a:lnTo>
                  <a:lnTo>
                    <a:pt x="1019794" y="552388"/>
                  </a:lnTo>
                  <a:lnTo>
                    <a:pt x="892320" y="552388"/>
                  </a:lnTo>
                  <a:lnTo>
                    <a:pt x="892320" y="467405"/>
                  </a:lnTo>
                  <a:lnTo>
                    <a:pt x="1019794" y="467405"/>
                  </a:lnTo>
                  <a:lnTo>
                    <a:pt x="1019794" y="439078"/>
                  </a:lnTo>
                  <a:lnTo>
                    <a:pt x="892320" y="439078"/>
                  </a:lnTo>
                  <a:lnTo>
                    <a:pt x="892320" y="354095"/>
                  </a:lnTo>
                  <a:lnTo>
                    <a:pt x="1019794" y="354095"/>
                  </a:lnTo>
                  <a:lnTo>
                    <a:pt x="1019794" y="325767"/>
                  </a:lnTo>
                  <a:lnTo>
                    <a:pt x="892320" y="325767"/>
                  </a:lnTo>
                  <a:lnTo>
                    <a:pt x="892320" y="240785"/>
                  </a:lnTo>
                  <a:close/>
                  <a:moveTo>
                    <a:pt x="863992" y="821501"/>
                  </a:moveTo>
                  <a:cubicBezTo>
                    <a:pt x="863992" y="844969"/>
                    <a:pt x="844969" y="863992"/>
                    <a:pt x="821501" y="863992"/>
                  </a:cubicBezTo>
                  <a:lnTo>
                    <a:pt x="198293" y="863992"/>
                  </a:lnTo>
                  <a:cubicBezTo>
                    <a:pt x="174825" y="863992"/>
                    <a:pt x="155802" y="844969"/>
                    <a:pt x="155802" y="821501"/>
                  </a:cubicBezTo>
                  <a:lnTo>
                    <a:pt x="155802" y="198293"/>
                  </a:lnTo>
                  <a:cubicBezTo>
                    <a:pt x="155802" y="174825"/>
                    <a:pt x="174825" y="155802"/>
                    <a:pt x="198293" y="155802"/>
                  </a:cubicBezTo>
                  <a:lnTo>
                    <a:pt x="821501" y="155802"/>
                  </a:lnTo>
                  <a:cubicBezTo>
                    <a:pt x="844969" y="155802"/>
                    <a:pt x="863992" y="174825"/>
                    <a:pt x="863992" y="198293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E652715-DA18-EDE5-8A62-9E356E76D6F7}"/>
              </a:ext>
            </a:extLst>
          </p:cNvPr>
          <p:cNvSpPr/>
          <p:nvPr/>
        </p:nvSpPr>
        <p:spPr>
          <a:xfrm>
            <a:off x="414274" y="5584875"/>
            <a:ext cx="908462" cy="240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Key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17C2D21-C3DD-1A76-5480-191D718AF955}"/>
              </a:ext>
            </a:extLst>
          </p:cNvPr>
          <p:cNvSpPr/>
          <p:nvPr/>
        </p:nvSpPr>
        <p:spPr>
          <a:xfrm rot="16200000">
            <a:off x="706505" y="5307690"/>
            <a:ext cx="324000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FF110AD-E665-472E-EA89-2B271702FF2D}"/>
              </a:ext>
            </a:extLst>
          </p:cNvPr>
          <p:cNvSpPr/>
          <p:nvPr/>
        </p:nvSpPr>
        <p:spPr>
          <a:xfrm>
            <a:off x="1552942" y="4828407"/>
            <a:ext cx="623456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A3C13D-6AF0-0D8E-70A1-0280007CEAE9}"/>
              </a:ext>
            </a:extLst>
          </p:cNvPr>
          <p:cNvSpPr/>
          <p:nvPr/>
        </p:nvSpPr>
        <p:spPr>
          <a:xfrm>
            <a:off x="299171" y="4604393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Debouncer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4E404E-22FF-AACC-B646-425525A1CC59}"/>
              </a:ext>
            </a:extLst>
          </p:cNvPr>
          <p:cNvSpPr/>
          <p:nvPr/>
        </p:nvSpPr>
        <p:spPr>
          <a:xfrm>
            <a:off x="2456894" y="2687911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Timer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(extra </a:t>
            </a:r>
            <a:r>
              <a:rPr lang="en-US" sz="1100" i="1" dirty="0" err="1">
                <a:solidFill>
                  <a:schemeClr val="tx1"/>
                </a:solidFill>
              </a:rPr>
              <a:t>inicial</a:t>
            </a:r>
            <a:r>
              <a:rPr lang="en-US" sz="1100" i="1" dirty="0">
                <a:solidFill>
                  <a:schemeClr val="tx1"/>
                </a:solidFill>
              </a:rPr>
              <a:t>)</a:t>
            </a:r>
            <a:endParaRPr lang="pt-PT" sz="1100" i="1" dirty="0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3D0A034-3E93-3FBD-A347-9CCB5B5A7D91}"/>
              </a:ext>
            </a:extLst>
          </p:cNvPr>
          <p:cNvGrpSpPr/>
          <p:nvPr/>
        </p:nvGrpSpPr>
        <p:grpSpPr>
          <a:xfrm>
            <a:off x="2873212" y="3327186"/>
            <a:ext cx="306032" cy="302018"/>
            <a:chOff x="6156673" y="3374125"/>
            <a:chExt cx="306032" cy="302018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66169C7B-EE56-5BF4-BF5E-EA340195F6AC}"/>
                </a:ext>
              </a:extLst>
            </p:cNvPr>
            <p:cNvSpPr/>
            <p:nvPr/>
          </p:nvSpPr>
          <p:spPr>
            <a:xfrm rot="5400000">
              <a:off x="6249696" y="3463133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60A00779-219D-E0DC-0E08-BF1DC2F141C7}"/>
                </a:ext>
              </a:extLst>
            </p:cNvPr>
            <p:cNvSpPr/>
            <p:nvPr/>
          </p:nvSpPr>
          <p:spPr>
            <a:xfrm rot="16200000">
              <a:off x="6069587" y="3461211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DF6EABF-FBA7-B275-5EC8-70DBF3DF4389}"/>
              </a:ext>
            </a:extLst>
          </p:cNvPr>
          <p:cNvSpPr/>
          <p:nvPr/>
        </p:nvSpPr>
        <p:spPr>
          <a:xfrm>
            <a:off x="2456894" y="5493397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Timer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(extra final)</a:t>
            </a:r>
            <a:endParaRPr lang="pt-PT" sz="1100" i="1" dirty="0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37CE329-F94A-7184-4126-179EFF00D0B6}"/>
              </a:ext>
            </a:extLst>
          </p:cNvPr>
          <p:cNvGrpSpPr/>
          <p:nvPr/>
        </p:nvGrpSpPr>
        <p:grpSpPr>
          <a:xfrm>
            <a:off x="2873211" y="5125818"/>
            <a:ext cx="306032" cy="302018"/>
            <a:chOff x="6156673" y="3374125"/>
            <a:chExt cx="306032" cy="302018"/>
          </a:xfrm>
        </p:grpSpPr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C18959C6-2E23-DAA8-982F-FC00A45B4F46}"/>
                </a:ext>
              </a:extLst>
            </p:cNvPr>
            <p:cNvSpPr/>
            <p:nvPr/>
          </p:nvSpPr>
          <p:spPr>
            <a:xfrm rot="5400000">
              <a:off x="6249696" y="3463133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752BFCE2-1281-464E-8A9B-5CCC1FD69815}"/>
                </a:ext>
              </a:extLst>
            </p:cNvPr>
            <p:cNvSpPr/>
            <p:nvPr/>
          </p:nvSpPr>
          <p:spPr>
            <a:xfrm rot="16200000">
              <a:off x="6069587" y="3461211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93B80FD-2233-49DB-4335-580FA7022C8B}"/>
              </a:ext>
            </a:extLst>
          </p:cNvPr>
          <p:cNvCxnSpPr>
            <a:cxnSpLocks/>
          </p:cNvCxnSpPr>
          <p:nvPr/>
        </p:nvCxnSpPr>
        <p:spPr>
          <a:xfrm>
            <a:off x="3706088" y="4203080"/>
            <a:ext cx="2196000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5545407-6F21-AFB1-9CE0-2487E0D3D3C2}"/>
              </a:ext>
            </a:extLst>
          </p:cNvPr>
          <p:cNvCxnSpPr>
            <a:cxnSpLocks/>
          </p:cNvCxnSpPr>
          <p:nvPr/>
        </p:nvCxnSpPr>
        <p:spPr>
          <a:xfrm>
            <a:off x="3706088" y="4248293"/>
            <a:ext cx="2196000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8AD4644-771A-25EE-32DD-DF1BD4F8DEDA}"/>
              </a:ext>
            </a:extLst>
          </p:cNvPr>
          <p:cNvCxnSpPr>
            <a:cxnSpLocks/>
          </p:cNvCxnSpPr>
          <p:nvPr/>
        </p:nvCxnSpPr>
        <p:spPr>
          <a:xfrm>
            <a:off x="3706088" y="4303305"/>
            <a:ext cx="2196000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5DB8FE8-EE61-563B-A9D0-9E75C2585CC9}"/>
              </a:ext>
            </a:extLst>
          </p:cNvPr>
          <p:cNvCxnSpPr>
            <a:cxnSpLocks/>
          </p:cNvCxnSpPr>
          <p:nvPr/>
        </p:nvCxnSpPr>
        <p:spPr>
          <a:xfrm>
            <a:off x="3706088" y="4348518"/>
            <a:ext cx="2196000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07D78E-F10C-8891-A24C-44215E95714C}"/>
              </a:ext>
            </a:extLst>
          </p:cNvPr>
          <p:cNvCxnSpPr>
            <a:cxnSpLocks/>
          </p:cNvCxnSpPr>
          <p:nvPr/>
        </p:nvCxnSpPr>
        <p:spPr>
          <a:xfrm>
            <a:off x="3706088" y="4404744"/>
            <a:ext cx="2196000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34FB1D6-16B5-EDDE-9281-C995F7D0DD28}"/>
              </a:ext>
            </a:extLst>
          </p:cNvPr>
          <p:cNvCxnSpPr>
            <a:cxnSpLocks/>
          </p:cNvCxnSpPr>
          <p:nvPr/>
        </p:nvCxnSpPr>
        <p:spPr>
          <a:xfrm>
            <a:off x="3706088" y="4449957"/>
            <a:ext cx="2196000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0084C20-57FD-535D-EE5D-66BC217982F7}"/>
              </a:ext>
            </a:extLst>
          </p:cNvPr>
          <p:cNvCxnSpPr>
            <a:cxnSpLocks/>
          </p:cNvCxnSpPr>
          <p:nvPr/>
        </p:nvCxnSpPr>
        <p:spPr>
          <a:xfrm>
            <a:off x="3706088" y="4504969"/>
            <a:ext cx="2196000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D259CA9-7D0F-4DFB-4CDA-CFE09455BC5A}"/>
              </a:ext>
            </a:extLst>
          </p:cNvPr>
          <p:cNvCxnSpPr>
            <a:cxnSpLocks/>
          </p:cNvCxnSpPr>
          <p:nvPr/>
        </p:nvCxnSpPr>
        <p:spPr>
          <a:xfrm>
            <a:off x="3706088" y="4550182"/>
            <a:ext cx="2196000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CEEF508-B86D-AE61-563B-13DA9776278F}"/>
              </a:ext>
            </a:extLst>
          </p:cNvPr>
          <p:cNvSpPr/>
          <p:nvPr/>
        </p:nvSpPr>
        <p:spPr>
          <a:xfrm>
            <a:off x="7433953" y="2164673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Pulse Generator</a:t>
            </a:r>
            <a:endParaRPr lang="pt-PT" sz="1100" i="1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DABCCB-EA2C-7284-174A-2CB413F51693}"/>
              </a:ext>
            </a:extLst>
          </p:cNvPr>
          <p:cNvCxnSpPr>
            <a:cxnSpLocks/>
          </p:cNvCxnSpPr>
          <p:nvPr/>
        </p:nvCxnSpPr>
        <p:spPr>
          <a:xfrm>
            <a:off x="3053320" y="2452112"/>
            <a:ext cx="0" cy="235799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F65E4128-15A5-6E80-E63E-F1E3FB7E5799}"/>
              </a:ext>
            </a:extLst>
          </p:cNvPr>
          <p:cNvGrpSpPr/>
          <p:nvPr/>
        </p:nvGrpSpPr>
        <p:grpSpPr>
          <a:xfrm>
            <a:off x="3744151" y="2962186"/>
            <a:ext cx="2124346" cy="1084185"/>
            <a:chOff x="6981426" y="2980951"/>
            <a:chExt cx="2124346" cy="1084185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1FED77CF-FCD4-A6AF-24D6-4622A6207944}"/>
                </a:ext>
              </a:extLst>
            </p:cNvPr>
            <p:cNvSpPr/>
            <p:nvPr/>
          </p:nvSpPr>
          <p:spPr>
            <a:xfrm>
              <a:off x="6981426" y="3729328"/>
              <a:ext cx="612000" cy="89988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1D4B2A-E9BE-6173-977A-964FD870CB31}"/>
                </a:ext>
              </a:extLst>
            </p:cNvPr>
            <p:cNvSpPr/>
            <p:nvPr/>
          </p:nvSpPr>
          <p:spPr>
            <a:xfrm>
              <a:off x="7762772" y="2980951"/>
              <a:ext cx="908462" cy="2407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Switch</a:t>
              </a:r>
              <a:endParaRPr lang="pt-PT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4704A0-C0CD-122B-C826-A0B9A00CB4FA}"/>
                </a:ext>
              </a:extLst>
            </p:cNvPr>
            <p:cNvSpPr/>
            <p:nvPr/>
          </p:nvSpPr>
          <p:spPr>
            <a:xfrm>
              <a:off x="7636473" y="3497189"/>
              <a:ext cx="1138668" cy="5679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FlipFlip</a:t>
              </a:r>
              <a:r>
                <a:rPr lang="en-US" sz="1100" dirty="0">
                  <a:solidFill>
                    <a:schemeClr val="tx1"/>
                  </a:solidFill>
                </a:rPr>
                <a:t>-D</a:t>
              </a:r>
              <a:endParaRPr lang="pt-PT" sz="1100" i="1" dirty="0">
                <a:solidFill>
                  <a:schemeClr val="tx1"/>
                </a:solidFill>
              </a:endParaRP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B49863AB-5946-27D0-E0C1-76EDE98240C8}"/>
                </a:ext>
              </a:extLst>
            </p:cNvPr>
            <p:cNvSpPr/>
            <p:nvPr/>
          </p:nvSpPr>
          <p:spPr>
            <a:xfrm>
              <a:off x="8817772" y="3737986"/>
              <a:ext cx="288000" cy="106571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6E1AE1B3-1E3D-8604-C6F6-7AA42A1DDBA5}"/>
                </a:ext>
              </a:extLst>
            </p:cNvPr>
            <p:cNvSpPr/>
            <p:nvPr/>
          </p:nvSpPr>
          <p:spPr>
            <a:xfrm rot="5400000">
              <a:off x="8127003" y="3317758"/>
              <a:ext cx="180000" cy="89988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AA9510D-BF56-2715-251A-E8CE0F90F5D9}"/>
              </a:ext>
            </a:extLst>
          </p:cNvPr>
          <p:cNvSpPr/>
          <p:nvPr/>
        </p:nvSpPr>
        <p:spPr>
          <a:xfrm>
            <a:off x="5909691" y="3698609"/>
            <a:ext cx="1359725" cy="1359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FSM Principal</a:t>
            </a:r>
          </a:p>
        </p:txBody>
      </p:sp>
      <p:grpSp>
        <p:nvGrpSpPr>
          <p:cNvPr id="142" name="Graphic 7" descr="Processor outline">
            <a:extLst>
              <a:ext uri="{FF2B5EF4-FFF2-40B4-BE49-F238E27FC236}">
                <a16:creationId xmlns:a16="http://schemas.microsoft.com/office/drawing/2014/main" id="{98F7BAD8-DFCB-2B14-4466-43AAC1FEB743}"/>
              </a:ext>
            </a:extLst>
          </p:cNvPr>
          <p:cNvGrpSpPr/>
          <p:nvPr/>
        </p:nvGrpSpPr>
        <p:grpSpPr>
          <a:xfrm>
            <a:off x="6121222" y="3868574"/>
            <a:ext cx="1019793" cy="1019793"/>
            <a:chOff x="5586102" y="2919102"/>
            <a:chExt cx="1019793" cy="1019793"/>
          </a:xfrm>
          <a:solidFill>
            <a:srgbClr val="000000"/>
          </a:solidFill>
        </p:grpSpPr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868E03C-7DD1-5B6A-B959-1349DEA305D3}"/>
                </a:ext>
              </a:extLst>
            </p:cNvPr>
            <p:cNvSpPr/>
            <p:nvPr/>
          </p:nvSpPr>
          <p:spPr>
            <a:xfrm>
              <a:off x="5855214" y="3188214"/>
              <a:ext cx="481569" cy="481569"/>
            </a:xfrm>
            <a:custGeom>
              <a:avLst/>
              <a:gdLst>
                <a:gd name="connsiteX0" fmla="*/ 0 w 481569"/>
                <a:gd name="connsiteY0" fmla="*/ 481569 h 481569"/>
                <a:gd name="connsiteX1" fmla="*/ 481569 w 481569"/>
                <a:gd name="connsiteY1" fmla="*/ 481569 h 481569"/>
                <a:gd name="connsiteX2" fmla="*/ 481569 w 481569"/>
                <a:gd name="connsiteY2" fmla="*/ 0 h 481569"/>
                <a:gd name="connsiteX3" fmla="*/ 0 w 481569"/>
                <a:gd name="connsiteY3" fmla="*/ 0 h 481569"/>
                <a:gd name="connsiteX4" fmla="*/ 28328 w 481569"/>
                <a:gd name="connsiteY4" fmla="*/ 28328 h 481569"/>
                <a:gd name="connsiteX5" fmla="*/ 453242 w 481569"/>
                <a:gd name="connsiteY5" fmla="*/ 28328 h 481569"/>
                <a:gd name="connsiteX6" fmla="*/ 453242 w 481569"/>
                <a:gd name="connsiteY6" fmla="*/ 453242 h 481569"/>
                <a:gd name="connsiteX7" fmla="*/ 28328 w 481569"/>
                <a:gd name="connsiteY7" fmla="*/ 453242 h 48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569" h="481569">
                  <a:moveTo>
                    <a:pt x="0" y="481569"/>
                  </a:moveTo>
                  <a:lnTo>
                    <a:pt x="481569" y="481569"/>
                  </a:lnTo>
                  <a:lnTo>
                    <a:pt x="481569" y="0"/>
                  </a:lnTo>
                  <a:lnTo>
                    <a:pt x="0" y="0"/>
                  </a:lnTo>
                  <a:close/>
                  <a:moveTo>
                    <a:pt x="28328" y="28328"/>
                  </a:moveTo>
                  <a:lnTo>
                    <a:pt x="453242" y="28328"/>
                  </a:lnTo>
                  <a:lnTo>
                    <a:pt x="453242" y="453242"/>
                  </a:lnTo>
                  <a:lnTo>
                    <a:pt x="28328" y="453242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22E77C0F-D47F-58D0-5A49-95D3E6DC0F50}"/>
                </a:ext>
              </a:extLst>
            </p:cNvPr>
            <p:cNvSpPr/>
            <p:nvPr/>
          </p:nvSpPr>
          <p:spPr>
            <a:xfrm>
              <a:off x="5586102" y="2919102"/>
              <a:ext cx="1019793" cy="1019793"/>
            </a:xfrm>
            <a:custGeom>
              <a:avLst/>
              <a:gdLst>
                <a:gd name="connsiteX0" fmla="*/ 1019794 w 1019793"/>
                <a:gd name="connsiteY0" fmla="*/ 240785 h 1019793"/>
                <a:gd name="connsiteX1" fmla="*/ 1019794 w 1019793"/>
                <a:gd name="connsiteY1" fmla="*/ 212457 h 1019793"/>
                <a:gd name="connsiteX2" fmla="*/ 892320 w 1019793"/>
                <a:gd name="connsiteY2" fmla="*/ 212457 h 1019793"/>
                <a:gd name="connsiteX3" fmla="*/ 892320 w 1019793"/>
                <a:gd name="connsiteY3" fmla="*/ 198293 h 1019793"/>
                <a:gd name="connsiteX4" fmla="*/ 821501 w 1019793"/>
                <a:gd name="connsiteY4" fmla="*/ 127474 h 1019793"/>
                <a:gd name="connsiteX5" fmla="*/ 807337 w 1019793"/>
                <a:gd name="connsiteY5" fmla="*/ 127474 h 1019793"/>
                <a:gd name="connsiteX6" fmla="*/ 807337 w 1019793"/>
                <a:gd name="connsiteY6" fmla="*/ 0 h 1019793"/>
                <a:gd name="connsiteX7" fmla="*/ 779009 w 1019793"/>
                <a:gd name="connsiteY7" fmla="*/ 0 h 1019793"/>
                <a:gd name="connsiteX8" fmla="*/ 779009 w 1019793"/>
                <a:gd name="connsiteY8" fmla="*/ 127474 h 1019793"/>
                <a:gd name="connsiteX9" fmla="*/ 694026 w 1019793"/>
                <a:gd name="connsiteY9" fmla="*/ 127474 h 1019793"/>
                <a:gd name="connsiteX10" fmla="*/ 694026 w 1019793"/>
                <a:gd name="connsiteY10" fmla="*/ 0 h 1019793"/>
                <a:gd name="connsiteX11" fmla="*/ 665699 w 1019793"/>
                <a:gd name="connsiteY11" fmla="*/ 0 h 1019793"/>
                <a:gd name="connsiteX12" fmla="*/ 665699 w 1019793"/>
                <a:gd name="connsiteY12" fmla="*/ 127474 h 1019793"/>
                <a:gd name="connsiteX13" fmla="*/ 580716 w 1019793"/>
                <a:gd name="connsiteY13" fmla="*/ 127474 h 1019793"/>
                <a:gd name="connsiteX14" fmla="*/ 580716 w 1019793"/>
                <a:gd name="connsiteY14" fmla="*/ 0 h 1019793"/>
                <a:gd name="connsiteX15" fmla="*/ 552388 w 1019793"/>
                <a:gd name="connsiteY15" fmla="*/ 0 h 1019793"/>
                <a:gd name="connsiteX16" fmla="*/ 552388 w 1019793"/>
                <a:gd name="connsiteY16" fmla="*/ 127474 h 1019793"/>
                <a:gd name="connsiteX17" fmla="*/ 467405 w 1019793"/>
                <a:gd name="connsiteY17" fmla="*/ 127474 h 1019793"/>
                <a:gd name="connsiteX18" fmla="*/ 467405 w 1019793"/>
                <a:gd name="connsiteY18" fmla="*/ 0 h 1019793"/>
                <a:gd name="connsiteX19" fmla="*/ 439078 w 1019793"/>
                <a:gd name="connsiteY19" fmla="*/ 0 h 1019793"/>
                <a:gd name="connsiteX20" fmla="*/ 439078 w 1019793"/>
                <a:gd name="connsiteY20" fmla="*/ 127474 h 1019793"/>
                <a:gd name="connsiteX21" fmla="*/ 354095 w 1019793"/>
                <a:gd name="connsiteY21" fmla="*/ 127474 h 1019793"/>
                <a:gd name="connsiteX22" fmla="*/ 354095 w 1019793"/>
                <a:gd name="connsiteY22" fmla="*/ 0 h 1019793"/>
                <a:gd name="connsiteX23" fmla="*/ 325767 w 1019793"/>
                <a:gd name="connsiteY23" fmla="*/ 0 h 1019793"/>
                <a:gd name="connsiteX24" fmla="*/ 325767 w 1019793"/>
                <a:gd name="connsiteY24" fmla="*/ 127474 h 1019793"/>
                <a:gd name="connsiteX25" fmla="*/ 240785 w 1019793"/>
                <a:gd name="connsiteY25" fmla="*/ 127474 h 1019793"/>
                <a:gd name="connsiteX26" fmla="*/ 240785 w 1019793"/>
                <a:gd name="connsiteY26" fmla="*/ 0 h 1019793"/>
                <a:gd name="connsiteX27" fmla="*/ 212457 w 1019793"/>
                <a:gd name="connsiteY27" fmla="*/ 0 h 1019793"/>
                <a:gd name="connsiteX28" fmla="*/ 212457 w 1019793"/>
                <a:gd name="connsiteY28" fmla="*/ 127474 h 1019793"/>
                <a:gd name="connsiteX29" fmla="*/ 198293 w 1019793"/>
                <a:gd name="connsiteY29" fmla="*/ 127474 h 1019793"/>
                <a:gd name="connsiteX30" fmla="*/ 127474 w 1019793"/>
                <a:gd name="connsiteY30" fmla="*/ 198293 h 1019793"/>
                <a:gd name="connsiteX31" fmla="*/ 127474 w 1019793"/>
                <a:gd name="connsiteY31" fmla="*/ 212457 h 1019793"/>
                <a:gd name="connsiteX32" fmla="*/ 0 w 1019793"/>
                <a:gd name="connsiteY32" fmla="*/ 212457 h 1019793"/>
                <a:gd name="connsiteX33" fmla="*/ 0 w 1019793"/>
                <a:gd name="connsiteY33" fmla="*/ 240785 h 1019793"/>
                <a:gd name="connsiteX34" fmla="*/ 127474 w 1019793"/>
                <a:gd name="connsiteY34" fmla="*/ 240785 h 1019793"/>
                <a:gd name="connsiteX35" fmla="*/ 127474 w 1019793"/>
                <a:gd name="connsiteY35" fmla="*/ 325767 h 1019793"/>
                <a:gd name="connsiteX36" fmla="*/ 0 w 1019793"/>
                <a:gd name="connsiteY36" fmla="*/ 325767 h 1019793"/>
                <a:gd name="connsiteX37" fmla="*/ 0 w 1019793"/>
                <a:gd name="connsiteY37" fmla="*/ 354095 h 1019793"/>
                <a:gd name="connsiteX38" fmla="*/ 127474 w 1019793"/>
                <a:gd name="connsiteY38" fmla="*/ 354095 h 1019793"/>
                <a:gd name="connsiteX39" fmla="*/ 127474 w 1019793"/>
                <a:gd name="connsiteY39" fmla="*/ 439078 h 1019793"/>
                <a:gd name="connsiteX40" fmla="*/ 0 w 1019793"/>
                <a:gd name="connsiteY40" fmla="*/ 439078 h 1019793"/>
                <a:gd name="connsiteX41" fmla="*/ 0 w 1019793"/>
                <a:gd name="connsiteY41" fmla="*/ 467405 h 1019793"/>
                <a:gd name="connsiteX42" fmla="*/ 127474 w 1019793"/>
                <a:gd name="connsiteY42" fmla="*/ 467405 h 1019793"/>
                <a:gd name="connsiteX43" fmla="*/ 127474 w 1019793"/>
                <a:gd name="connsiteY43" fmla="*/ 552388 h 1019793"/>
                <a:gd name="connsiteX44" fmla="*/ 0 w 1019793"/>
                <a:gd name="connsiteY44" fmla="*/ 552388 h 1019793"/>
                <a:gd name="connsiteX45" fmla="*/ 0 w 1019793"/>
                <a:gd name="connsiteY45" fmla="*/ 580716 h 1019793"/>
                <a:gd name="connsiteX46" fmla="*/ 127474 w 1019793"/>
                <a:gd name="connsiteY46" fmla="*/ 580716 h 1019793"/>
                <a:gd name="connsiteX47" fmla="*/ 127474 w 1019793"/>
                <a:gd name="connsiteY47" fmla="*/ 665699 h 1019793"/>
                <a:gd name="connsiteX48" fmla="*/ 0 w 1019793"/>
                <a:gd name="connsiteY48" fmla="*/ 665699 h 1019793"/>
                <a:gd name="connsiteX49" fmla="*/ 0 w 1019793"/>
                <a:gd name="connsiteY49" fmla="*/ 694026 h 1019793"/>
                <a:gd name="connsiteX50" fmla="*/ 127474 w 1019793"/>
                <a:gd name="connsiteY50" fmla="*/ 694026 h 1019793"/>
                <a:gd name="connsiteX51" fmla="*/ 127474 w 1019793"/>
                <a:gd name="connsiteY51" fmla="*/ 779009 h 1019793"/>
                <a:gd name="connsiteX52" fmla="*/ 0 w 1019793"/>
                <a:gd name="connsiteY52" fmla="*/ 779009 h 1019793"/>
                <a:gd name="connsiteX53" fmla="*/ 0 w 1019793"/>
                <a:gd name="connsiteY53" fmla="*/ 807337 h 1019793"/>
                <a:gd name="connsiteX54" fmla="*/ 127474 w 1019793"/>
                <a:gd name="connsiteY54" fmla="*/ 807337 h 1019793"/>
                <a:gd name="connsiteX55" fmla="*/ 127474 w 1019793"/>
                <a:gd name="connsiteY55" fmla="*/ 821501 h 1019793"/>
                <a:gd name="connsiteX56" fmla="*/ 198293 w 1019793"/>
                <a:gd name="connsiteY56" fmla="*/ 892320 h 1019793"/>
                <a:gd name="connsiteX57" fmla="*/ 212457 w 1019793"/>
                <a:gd name="connsiteY57" fmla="*/ 892320 h 1019793"/>
                <a:gd name="connsiteX58" fmla="*/ 212457 w 1019793"/>
                <a:gd name="connsiteY58" fmla="*/ 1019794 h 1019793"/>
                <a:gd name="connsiteX59" fmla="*/ 240785 w 1019793"/>
                <a:gd name="connsiteY59" fmla="*/ 1019794 h 1019793"/>
                <a:gd name="connsiteX60" fmla="*/ 240785 w 1019793"/>
                <a:gd name="connsiteY60" fmla="*/ 892320 h 1019793"/>
                <a:gd name="connsiteX61" fmla="*/ 325767 w 1019793"/>
                <a:gd name="connsiteY61" fmla="*/ 892320 h 1019793"/>
                <a:gd name="connsiteX62" fmla="*/ 325767 w 1019793"/>
                <a:gd name="connsiteY62" fmla="*/ 1019794 h 1019793"/>
                <a:gd name="connsiteX63" fmla="*/ 354095 w 1019793"/>
                <a:gd name="connsiteY63" fmla="*/ 1019794 h 1019793"/>
                <a:gd name="connsiteX64" fmla="*/ 354095 w 1019793"/>
                <a:gd name="connsiteY64" fmla="*/ 892320 h 1019793"/>
                <a:gd name="connsiteX65" fmla="*/ 439078 w 1019793"/>
                <a:gd name="connsiteY65" fmla="*/ 892320 h 1019793"/>
                <a:gd name="connsiteX66" fmla="*/ 439078 w 1019793"/>
                <a:gd name="connsiteY66" fmla="*/ 1019794 h 1019793"/>
                <a:gd name="connsiteX67" fmla="*/ 467405 w 1019793"/>
                <a:gd name="connsiteY67" fmla="*/ 1019794 h 1019793"/>
                <a:gd name="connsiteX68" fmla="*/ 467405 w 1019793"/>
                <a:gd name="connsiteY68" fmla="*/ 892320 h 1019793"/>
                <a:gd name="connsiteX69" fmla="*/ 552388 w 1019793"/>
                <a:gd name="connsiteY69" fmla="*/ 892320 h 1019793"/>
                <a:gd name="connsiteX70" fmla="*/ 552388 w 1019793"/>
                <a:gd name="connsiteY70" fmla="*/ 1019794 h 1019793"/>
                <a:gd name="connsiteX71" fmla="*/ 580716 w 1019793"/>
                <a:gd name="connsiteY71" fmla="*/ 1019794 h 1019793"/>
                <a:gd name="connsiteX72" fmla="*/ 580716 w 1019793"/>
                <a:gd name="connsiteY72" fmla="*/ 892320 h 1019793"/>
                <a:gd name="connsiteX73" fmla="*/ 665699 w 1019793"/>
                <a:gd name="connsiteY73" fmla="*/ 892320 h 1019793"/>
                <a:gd name="connsiteX74" fmla="*/ 665699 w 1019793"/>
                <a:gd name="connsiteY74" fmla="*/ 1019794 h 1019793"/>
                <a:gd name="connsiteX75" fmla="*/ 694026 w 1019793"/>
                <a:gd name="connsiteY75" fmla="*/ 1019794 h 1019793"/>
                <a:gd name="connsiteX76" fmla="*/ 694026 w 1019793"/>
                <a:gd name="connsiteY76" fmla="*/ 892320 h 1019793"/>
                <a:gd name="connsiteX77" fmla="*/ 779009 w 1019793"/>
                <a:gd name="connsiteY77" fmla="*/ 892320 h 1019793"/>
                <a:gd name="connsiteX78" fmla="*/ 779009 w 1019793"/>
                <a:gd name="connsiteY78" fmla="*/ 1019794 h 1019793"/>
                <a:gd name="connsiteX79" fmla="*/ 807337 w 1019793"/>
                <a:gd name="connsiteY79" fmla="*/ 1019794 h 1019793"/>
                <a:gd name="connsiteX80" fmla="*/ 807337 w 1019793"/>
                <a:gd name="connsiteY80" fmla="*/ 892320 h 1019793"/>
                <a:gd name="connsiteX81" fmla="*/ 821501 w 1019793"/>
                <a:gd name="connsiteY81" fmla="*/ 892320 h 1019793"/>
                <a:gd name="connsiteX82" fmla="*/ 892320 w 1019793"/>
                <a:gd name="connsiteY82" fmla="*/ 821501 h 1019793"/>
                <a:gd name="connsiteX83" fmla="*/ 892320 w 1019793"/>
                <a:gd name="connsiteY83" fmla="*/ 807337 h 1019793"/>
                <a:gd name="connsiteX84" fmla="*/ 1019794 w 1019793"/>
                <a:gd name="connsiteY84" fmla="*/ 807337 h 1019793"/>
                <a:gd name="connsiteX85" fmla="*/ 1019794 w 1019793"/>
                <a:gd name="connsiteY85" fmla="*/ 779009 h 1019793"/>
                <a:gd name="connsiteX86" fmla="*/ 892320 w 1019793"/>
                <a:gd name="connsiteY86" fmla="*/ 779009 h 1019793"/>
                <a:gd name="connsiteX87" fmla="*/ 892320 w 1019793"/>
                <a:gd name="connsiteY87" fmla="*/ 694026 h 1019793"/>
                <a:gd name="connsiteX88" fmla="*/ 1019794 w 1019793"/>
                <a:gd name="connsiteY88" fmla="*/ 694026 h 1019793"/>
                <a:gd name="connsiteX89" fmla="*/ 1019794 w 1019793"/>
                <a:gd name="connsiteY89" fmla="*/ 665699 h 1019793"/>
                <a:gd name="connsiteX90" fmla="*/ 892320 w 1019793"/>
                <a:gd name="connsiteY90" fmla="*/ 665699 h 1019793"/>
                <a:gd name="connsiteX91" fmla="*/ 892320 w 1019793"/>
                <a:gd name="connsiteY91" fmla="*/ 580716 h 1019793"/>
                <a:gd name="connsiteX92" fmla="*/ 1019794 w 1019793"/>
                <a:gd name="connsiteY92" fmla="*/ 580716 h 1019793"/>
                <a:gd name="connsiteX93" fmla="*/ 1019794 w 1019793"/>
                <a:gd name="connsiteY93" fmla="*/ 552388 h 1019793"/>
                <a:gd name="connsiteX94" fmla="*/ 892320 w 1019793"/>
                <a:gd name="connsiteY94" fmla="*/ 552388 h 1019793"/>
                <a:gd name="connsiteX95" fmla="*/ 892320 w 1019793"/>
                <a:gd name="connsiteY95" fmla="*/ 467405 h 1019793"/>
                <a:gd name="connsiteX96" fmla="*/ 1019794 w 1019793"/>
                <a:gd name="connsiteY96" fmla="*/ 467405 h 1019793"/>
                <a:gd name="connsiteX97" fmla="*/ 1019794 w 1019793"/>
                <a:gd name="connsiteY97" fmla="*/ 439078 h 1019793"/>
                <a:gd name="connsiteX98" fmla="*/ 892320 w 1019793"/>
                <a:gd name="connsiteY98" fmla="*/ 439078 h 1019793"/>
                <a:gd name="connsiteX99" fmla="*/ 892320 w 1019793"/>
                <a:gd name="connsiteY99" fmla="*/ 354095 h 1019793"/>
                <a:gd name="connsiteX100" fmla="*/ 1019794 w 1019793"/>
                <a:gd name="connsiteY100" fmla="*/ 354095 h 1019793"/>
                <a:gd name="connsiteX101" fmla="*/ 1019794 w 1019793"/>
                <a:gd name="connsiteY101" fmla="*/ 325767 h 1019793"/>
                <a:gd name="connsiteX102" fmla="*/ 892320 w 1019793"/>
                <a:gd name="connsiteY102" fmla="*/ 325767 h 1019793"/>
                <a:gd name="connsiteX103" fmla="*/ 892320 w 1019793"/>
                <a:gd name="connsiteY103" fmla="*/ 240785 h 1019793"/>
                <a:gd name="connsiteX104" fmla="*/ 863992 w 1019793"/>
                <a:gd name="connsiteY104" fmla="*/ 821501 h 1019793"/>
                <a:gd name="connsiteX105" fmla="*/ 821501 w 1019793"/>
                <a:gd name="connsiteY105" fmla="*/ 863992 h 1019793"/>
                <a:gd name="connsiteX106" fmla="*/ 198293 w 1019793"/>
                <a:gd name="connsiteY106" fmla="*/ 863992 h 1019793"/>
                <a:gd name="connsiteX107" fmla="*/ 155802 w 1019793"/>
                <a:gd name="connsiteY107" fmla="*/ 821501 h 1019793"/>
                <a:gd name="connsiteX108" fmla="*/ 155802 w 1019793"/>
                <a:gd name="connsiteY108" fmla="*/ 198293 h 1019793"/>
                <a:gd name="connsiteX109" fmla="*/ 198293 w 1019793"/>
                <a:gd name="connsiteY109" fmla="*/ 155802 h 1019793"/>
                <a:gd name="connsiteX110" fmla="*/ 821501 w 1019793"/>
                <a:gd name="connsiteY110" fmla="*/ 155802 h 1019793"/>
                <a:gd name="connsiteX111" fmla="*/ 863992 w 1019793"/>
                <a:gd name="connsiteY111" fmla="*/ 198293 h 101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19793" h="1019793">
                  <a:moveTo>
                    <a:pt x="1019794" y="240785"/>
                  </a:moveTo>
                  <a:lnTo>
                    <a:pt x="1019794" y="212457"/>
                  </a:lnTo>
                  <a:lnTo>
                    <a:pt x="892320" y="212457"/>
                  </a:lnTo>
                  <a:lnTo>
                    <a:pt x="892320" y="198293"/>
                  </a:lnTo>
                  <a:cubicBezTo>
                    <a:pt x="892273" y="159200"/>
                    <a:pt x="860594" y="127521"/>
                    <a:pt x="821501" y="127474"/>
                  </a:cubicBezTo>
                  <a:lnTo>
                    <a:pt x="807337" y="127474"/>
                  </a:lnTo>
                  <a:lnTo>
                    <a:pt x="807337" y="0"/>
                  </a:lnTo>
                  <a:lnTo>
                    <a:pt x="779009" y="0"/>
                  </a:lnTo>
                  <a:lnTo>
                    <a:pt x="779009" y="127474"/>
                  </a:lnTo>
                  <a:lnTo>
                    <a:pt x="694026" y="127474"/>
                  </a:lnTo>
                  <a:lnTo>
                    <a:pt x="694026" y="0"/>
                  </a:lnTo>
                  <a:lnTo>
                    <a:pt x="665699" y="0"/>
                  </a:lnTo>
                  <a:lnTo>
                    <a:pt x="665699" y="127474"/>
                  </a:lnTo>
                  <a:lnTo>
                    <a:pt x="580716" y="127474"/>
                  </a:lnTo>
                  <a:lnTo>
                    <a:pt x="580716" y="0"/>
                  </a:lnTo>
                  <a:lnTo>
                    <a:pt x="552388" y="0"/>
                  </a:lnTo>
                  <a:lnTo>
                    <a:pt x="552388" y="127474"/>
                  </a:lnTo>
                  <a:lnTo>
                    <a:pt x="467405" y="127474"/>
                  </a:lnTo>
                  <a:lnTo>
                    <a:pt x="467405" y="0"/>
                  </a:lnTo>
                  <a:lnTo>
                    <a:pt x="439078" y="0"/>
                  </a:lnTo>
                  <a:lnTo>
                    <a:pt x="439078" y="127474"/>
                  </a:lnTo>
                  <a:lnTo>
                    <a:pt x="354095" y="127474"/>
                  </a:lnTo>
                  <a:lnTo>
                    <a:pt x="354095" y="0"/>
                  </a:lnTo>
                  <a:lnTo>
                    <a:pt x="325767" y="0"/>
                  </a:lnTo>
                  <a:lnTo>
                    <a:pt x="325767" y="127474"/>
                  </a:lnTo>
                  <a:lnTo>
                    <a:pt x="240785" y="127474"/>
                  </a:lnTo>
                  <a:lnTo>
                    <a:pt x="240785" y="0"/>
                  </a:lnTo>
                  <a:lnTo>
                    <a:pt x="212457" y="0"/>
                  </a:lnTo>
                  <a:lnTo>
                    <a:pt x="212457" y="127474"/>
                  </a:lnTo>
                  <a:lnTo>
                    <a:pt x="198293" y="127474"/>
                  </a:lnTo>
                  <a:cubicBezTo>
                    <a:pt x="159200" y="127521"/>
                    <a:pt x="127521" y="159200"/>
                    <a:pt x="127474" y="198293"/>
                  </a:cubicBezTo>
                  <a:lnTo>
                    <a:pt x="127474" y="212457"/>
                  </a:lnTo>
                  <a:lnTo>
                    <a:pt x="0" y="212457"/>
                  </a:lnTo>
                  <a:lnTo>
                    <a:pt x="0" y="240785"/>
                  </a:lnTo>
                  <a:lnTo>
                    <a:pt x="127474" y="240785"/>
                  </a:lnTo>
                  <a:lnTo>
                    <a:pt x="127474" y="325767"/>
                  </a:lnTo>
                  <a:lnTo>
                    <a:pt x="0" y="325767"/>
                  </a:lnTo>
                  <a:lnTo>
                    <a:pt x="0" y="354095"/>
                  </a:lnTo>
                  <a:lnTo>
                    <a:pt x="127474" y="354095"/>
                  </a:lnTo>
                  <a:lnTo>
                    <a:pt x="127474" y="439078"/>
                  </a:lnTo>
                  <a:lnTo>
                    <a:pt x="0" y="439078"/>
                  </a:lnTo>
                  <a:lnTo>
                    <a:pt x="0" y="467405"/>
                  </a:lnTo>
                  <a:lnTo>
                    <a:pt x="127474" y="467405"/>
                  </a:lnTo>
                  <a:lnTo>
                    <a:pt x="127474" y="552388"/>
                  </a:lnTo>
                  <a:lnTo>
                    <a:pt x="0" y="552388"/>
                  </a:lnTo>
                  <a:lnTo>
                    <a:pt x="0" y="580716"/>
                  </a:lnTo>
                  <a:lnTo>
                    <a:pt x="127474" y="580716"/>
                  </a:lnTo>
                  <a:lnTo>
                    <a:pt x="127474" y="665699"/>
                  </a:lnTo>
                  <a:lnTo>
                    <a:pt x="0" y="665699"/>
                  </a:lnTo>
                  <a:lnTo>
                    <a:pt x="0" y="694026"/>
                  </a:lnTo>
                  <a:lnTo>
                    <a:pt x="127474" y="694026"/>
                  </a:lnTo>
                  <a:lnTo>
                    <a:pt x="127474" y="779009"/>
                  </a:lnTo>
                  <a:lnTo>
                    <a:pt x="0" y="779009"/>
                  </a:lnTo>
                  <a:lnTo>
                    <a:pt x="0" y="807337"/>
                  </a:lnTo>
                  <a:lnTo>
                    <a:pt x="127474" y="807337"/>
                  </a:lnTo>
                  <a:lnTo>
                    <a:pt x="127474" y="821501"/>
                  </a:lnTo>
                  <a:cubicBezTo>
                    <a:pt x="127521" y="860594"/>
                    <a:pt x="159200" y="892273"/>
                    <a:pt x="198293" y="892320"/>
                  </a:cubicBezTo>
                  <a:lnTo>
                    <a:pt x="212457" y="892320"/>
                  </a:lnTo>
                  <a:lnTo>
                    <a:pt x="212457" y="1019794"/>
                  </a:lnTo>
                  <a:lnTo>
                    <a:pt x="240785" y="1019794"/>
                  </a:lnTo>
                  <a:lnTo>
                    <a:pt x="240785" y="892320"/>
                  </a:lnTo>
                  <a:lnTo>
                    <a:pt x="325767" y="892320"/>
                  </a:lnTo>
                  <a:lnTo>
                    <a:pt x="325767" y="1019794"/>
                  </a:lnTo>
                  <a:lnTo>
                    <a:pt x="354095" y="1019794"/>
                  </a:lnTo>
                  <a:lnTo>
                    <a:pt x="354095" y="892320"/>
                  </a:lnTo>
                  <a:lnTo>
                    <a:pt x="439078" y="892320"/>
                  </a:lnTo>
                  <a:lnTo>
                    <a:pt x="439078" y="1019794"/>
                  </a:lnTo>
                  <a:lnTo>
                    <a:pt x="467405" y="1019794"/>
                  </a:lnTo>
                  <a:lnTo>
                    <a:pt x="467405" y="892320"/>
                  </a:lnTo>
                  <a:lnTo>
                    <a:pt x="552388" y="892320"/>
                  </a:lnTo>
                  <a:lnTo>
                    <a:pt x="552388" y="1019794"/>
                  </a:lnTo>
                  <a:lnTo>
                    <a:pt x="580716" y="1019794"/>
                  </a:lnTo>
                  <a:lnTo>
                    <a:pt x="580716" y="892320"/>
                  </a:lnTo>
                  <a:lnTo>
                    <a:pt x="665699" y="892320"/>
                  </a:lnTo>
                  <a:lnTo>
                    <a:pt x="665699" y="1019794"/>
                  </a:lnTo>
                  <a:lnTo>
                    <a:pt x="694026" y="1019794"/>
                  </a:lnTo>
                  <a:lnTo>
                    <a:pt x="694026" y="892320"/>
                  </a:lnTo>
                  <a:lnTo>
                    <a:pt x="779009" y="892320"/>
                  </a:lnTo>
                  <a:lnTo>
                    <a:pt x="779009" y="1019794"/>
                  </a:lnTo>
                  <a:lnTo>
                    <a:pt x="807337" y="1019794"/>
                  </a:lnTo>
                  <a:lnTo>
                    <a:pt x="807337" y="892320"/>
                  </a:lnTo>
                  <a:lnTo>
                    <a:pt x="821501" y="892320"/>
                  </a:lnTo>
                  <a:cubicBezTo>
                    <a:pt x="860594" y="892273"/>
                    <a:pt x="892273" y="860594"/>
                    <a:pt x="892320" y="821501"/>
                  </a:cubicBezTo>
                  <a:lnTo>
                    <a:pt x="892320" y="807337"/>
                  </a:lnTo>
                  <a:lnTo>
                    <a:pt x="1019794" y="807337"/>
                  </a:lnTo>
                  <a:lnTo>
                    <a:pt x="1019794" y="779009"/>
                  </a:lnTo>
                  <a:lnTo>
                    <a:pt x="892320" y="779009"/>
                  </a:lnTo>
                  <a:lnTo>
                    <a:pt x="892320" y="694026"/>
                  </a:lnTo>
                  <a:lnTo>
                    <a:pt x="1019794" y="694026"/>
                  </a:lnTo>
                  <a:lnTo>
                    <a:pt x="1019794" y="665699"/>
                  </a:lnTo>
                  <a:lnTo>
                    <a:pt x="892320" y="665699"/>
                  </a:lnTo>
                  <a:lnTo>
                    <a:pt x="892320" y="580716"/>
                  </a:lnTo>
                  <a:lnTo>
                    <a:pt x="1019794" y="580716"/>
                  </a:lnTo>
                  <a:lnTo>
                    <a:pt x="1019794" y="552388"/>
                  </a:lnTo>
                  <a:lnTo>
                    <a:pt x="892320" y="552388"/>
                  </a:lnTo>
                  <a:lnTo>
                    <a:pt x="892320" y="467405"/>
                  </a:lnTo>
                  <a:lnTo>
                    <a:pt x="1019794" y="467405"/>
                  </a:lnTo>
                  <a:lnTo>
                    <a:pt x="1019794" y="439078"/>
                  </a:lnTo>
                  <a:lnTo>
                    <a:pt x="892320" y="439078"/>
                  </a:lnTo>
                  <a:lnTo>
                    <a:pt x="892320" y="354095"/>
                  </a:lnTo>
                  <a:lnTo>
                    <a:pt x="1019794" y="354095"/>
                  </a:lnTo>
                  <a:lnTo>
                    <a:pt x="1019794" y="325767"/>
                  </a:lnTo>
                  <a:lnTo>
                    <a:pt x="892320" y="325767"/>
                  </a:lnTo>
                  <a:lnTo>
                    <a:pt x="892320" y="240785"/>
                  </a:lnTo>
                  <a:close/>
                  <a:moveTo>
                    <a:pt x="863992" y="821501"/>
                  </a:moveTo>
                  <a:cubicBezTo>
                    <a:pt x="863992" y="844969"/>
                    <a:pt x="844969" y="863992"/>
                    <a:pt x="821501" y="863992"/>
                  </a:cubicBezTo>
                  <a:lnTo>
                    <a:pt x="198293" y="863992"/>
                  </a:lnTo>
                  <a:cubicBezTo>
                    <a:pt x="174825" y="863992"/>
                    <a:pt x="155802" y="844969"/>
                    <a:pt x="155802" y="821501"/>
                  </a:cubicBezTo>
                  <a:lnTo>
                    <a:pt x="155802" y="198293"/>
                  </a:lnTo>
                  <a:cubicBezTo>
                    <a:pt x="155802" y="174825"/>
                    <a:pt x="174825" y="155802"/>
                    <a:pt x="198293" y="155802"/>
                  </a:cubicBezTo>
                  <a:lnTo>
                    <a:pt x="821501" y="155802"/>
                  </a:lnTo>
                  <a:cubicBezTo>
                    <a:pt x="844969" y="155802"/>
                    <a:pt x="863992" y="174825"/>
                    <a:pt x="863992" y="198293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 dirty="0"/>
            </a:p>
          </p:txBody>
        </p: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D911A62-E72E-2DE6-B0DF-CE110987DFC7}"/>
              </a:ext>
            </a:extLst>
          </p:cNvPr>
          <p:cNvSpPr/>
          <p:nvPr/>
        </p:nvSpPr>
        <p:spPr>
          <a:xfrm>
            <a:off x="6061786" y="2687911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ROM</a:t>
            </a:r>
            <a:endParaRPr lang="pt-PT" sz="1100" i="1" dirty="0">
              <a:solidFill>
                <a:schemeClr val="tx1"/>
              </a:solidFill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83ED49D-CF20-D18E-7DFD-607D4AA20D3B}"/>
              </a:ext>
            </a:extLst>
          </p:cNvPr>
          <p:cNvGrpSpPr/>
          <p:nvPr/>
        </p:nvGrpSpPr>
        <p:grpSpPr>
          <a:xfrm>
            <a:off x="6478104" y="3327186"/>
            <a:ext cx="306032" cy="302018"/>
            <a:chOff x="6156673" y="3374125"/>
            <a:chExt cx="306032" cy="302018"/>
          </a:xfrm>
        </p:grpSpPr>
        <p:sp>
          <p:nvSpPr>
            <p:cNvPr id="155" name="Arrow: Right 154">
              <a:extLst>
                <a:ext uri="{FF2B5EF4-FFF2-40B4-BE49-F238E27FC236}">
                  <a16:creationId xmlns:a16="http://schemas.microsoft.com/office/drawing/2014/main" id="{D54F65D7-0DF8-2BB5-39DC-65927DFC9986}"/>
                </a:ext>
              </a:extLst>
            </p:cNvPr>
            <p:cNvSpPr/>
            <p:nvPr/>
          </p:nvSpPr>
          <p:spPr>
            <a:xfrm rot="5400000">
              <a:off x="6249696" y="3463133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6" name="Arrow: Right 155">
              <a:extLst>
                <a:ext uri="{FF2B5EF4-FFF2-40B4-BE49-F238E27FC236}">
                  <a16:creationId xmlns:a16="http://schemas.microsoft.com/office/drawing/2014/main" id="{372A0241-0C35-FF54-6A65-EBD9073362E7}"/>
                </a:ext>
              </a:extLst>
            </p:cNvPr>
            <p:cNvSpPr/>
            <p:nvPr/>
          </p:nvSpPr>
          <p:spPr>
            <a:xfrm rot="16200000">
              <a:off x="6069587" y="3461211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58" name="Rectangle 157">
            <a:extLst>
              <a:ext uri="{FF2B5EF4-FFF2-40B4-BE49-F238E27FC236}">
                <a16:creationId xmlns:a16="http://schemas.microsoft.com/office/drawing/2014/main" id="{5159F0E1-BDF6-B7AF-CC95-ED0B0DAD2C0C}"/>
              </a:ext>
            </a:extLst>
          </p:cNvPr>
          <p:cNvSpPr/>
          <p:nvPr/>
        </p:nvSpPr>
        <p:spPr>
          <a:xfrm>
            <a:off x="7200454" y="5321988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ROM</a:t>
            </a:r>
            <a:endParaRPr lang="pt-PT" sz="1100" i="1" dirty="0">
              <a:solidFill>
                <a:schemeClr val="tx1"/>
              </a:solidFill>
            </a:endParaRP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2454F19-646A-EAA4-A02A-C8A5F3EEEC35}"/>
              </a:ext>
            </a:extLst>
          </p:cNvPr>
          <p:cNvGrpSpPr/>
          <p:nvPr/>
        </p:nvGrpSpPr>
        <p:grpSpPr>
          <a:xfrm>
            <a:off x="6100316" y="5100477"/>
            <a:ext cx="1039089" cy="559108"/>
            <a:chOff x="4292932" y="3438176"/>
            <a:chExt cx="1039089" cy="559108"/>
          </a:xfrm>
        </p:grpSpPr>
        <p:sp>
          <p:nvSpPr>
            <p:cNvPr id="160" name="Arrow: Bent 159">
              <a:extLst>
                <a:ext uri="{FF2B5EF4-FFF2-40B4-BE49-F238E27FC236}">
                  <a16:creationId xmlns:a16="http://schemas.microsoft.com/office/drawing/2014/main" id="{608DD911-9B5A-E208-0DCC-DB44B2467D8A}"/>
                </a:ext>
              </a:extLst>
            </p:cNvPr>
            <p:cNvSpPr/>
            <p:nvPr/>
          </p:nvSpPr>
          <p:spPr>
            <a:xfrm rot="16200000">
              <a:off x="4532925" y="3198188"/>
              <a:ext cx="559103" cy="1039089"/>
            </a:xfrm>
            <a:prstGeom prst="bentArrow">
              <a:avLst>
                <a:gd name="adj1" fmla="val 6686"/>
                <a:gd name="adj2" fmla="val 7538"/>
                <a:gd name="adj3" fmla="val 25000"/>
                <a:gd name="adj4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161" name="Arrow: Bent 160">
              <a:extLst>
                <a:ext uri="{FF2B5EF4-FFF2-40B4-BE49-F238E27FC236}">
                  <a16:creationId xmlns:a16="http://schemas.microsoft.com/office/drawing/2014/main" id="{A40C04E8-0C2D-73E7-CBA0-D0EAEE4F5E0D}"/>
                </a:ext>
              </a:extLst>
            </p:cNvPr>
            <p:cNvSpPr/>
            <p:nvPr/>
          </p:nvSpPr>
          <p:spPr>
            <a:xfrm flipV="1">
              <a:off x="4399809" y="3438176"/>
              <a:ext cx="932212" cy="505485"/>
            </a:xfrm>
            <a:prstGeom prst="bentArrow">
              <a:avLst>
                <a:gd name="adj1" fmla="val 6686"/>
                <a:gd name="adj2" fmla="val 7538"/>
                <a:gd name="adj3" fmla="val 25000"/>
                <a:gd name="adj4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tx1"/>
                </a:solidFill>
              </a:endParaRPr>
            </a:p>
          </p:txBody>
        </p:sp>
      </p:grp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D18B0AF-4BA0-A129-0DD6-B32D4692C5F0}"/>
              </a:ext>
            </a:extLst>
          </p:cNvPr>
          <p:cNvSpPr/>
          <p:nvPr/>
        </p:nvSpPr>
        <p:spPr>
          <a:xfrm>
            <a:off x="8761317" y="5321987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Bin7Seg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Decoder</a:t>
            </a:r>
            <a:endParaRPr lang="pt-PT" sz="1100" dirty="0">
              <a:solidFill>
                <a:schemeClr val="tx1"/>
              </a:solidFill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A52284EC-E4B7-98A2-B577-1EFD6D45379A}"/>
              </a:ext>
            </a:extLst>
          </p:cNvPr>
          <p:cNvGrpSpPr/>
          <p:nvPr/>
        </p:nvGrpSpPr>
        <p:grpSpPr>
          <a:xfrm rot="5400000">
            <a:off x="8398164" y="5454951"/>
            <a:ext cx="306032" cy="302018"/>
            <a:chOff x="6156673" y="3374125"/>
            <a:chExt cx="306032" cy="302018"/>
          </a:xfrm>
        </p:grpSpPr>
        <p:sp>
          <p:nvSpPr>
            <p:cNvPr id="164" name="Arrow: Right 163">
              <a:extLst>
                <a:ext uri="{FF2B5EF4-FFF2-40B4-BE49-F238E27FC236}">
                  <a16:creationId xmlns:a16="http://schemas.microsoft.com/office/drawing/2014/main" id="{1A5B918A-9DCA-5ECD-05BE-AD466FC3A13B}"/>
                </a:ext>
              </a:extLst>
            </p:cNvPr>
            <p:cNvSpPr/>
            <p:nvPr/>
          </p:nvSpPr>
          <p:spPr>
            <a:xfrm rot="5400000">
              <a:off x="6249696" y="3463133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65" name="Arrow: Right 164">
              <a:extLst>
                <a:ext uri="{FF2B5EF4-FFF2-40B4-BE49-F238E27FC236}">
                  <a16:creationId xmlns:a16="http://schemas.microsoft.com/office/drawing/2014/main" id="{6BF810A4-471E-F7B1-787B-9F8CCB168904}"/>
                </a:ext>
              </a:extLst>
            </p:cNvPr>
            <p:cNvSpPr/>
            <p:nvPr/>
          </p:nvSpPr>
          <p:spPr>
            <a:xfrm rot="16200000">
              <a:off x="6069587" y="3461211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7013B93-3AFB-48E4-37A7-21E251278103}"/>
              </a:ext>
            </a:extLst>
          </p:cNvPr>
          <p:cNvSpPr/>
          <p:nvPr/>
        </p:nvSpPr>
        <p:spPr>
          <a:xfrm>
            <a:off x="10433339" y="5512269"/>
            <a:ext cx="908462" cy="240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HEX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167" name="Arrow: Right 166">
            <a:extLst>
              <a:ext uri="{FF2B5EF4-FFF2-40B4-BE49-F238E27FC236}">
                <a16:creationId xmlns:a16="http://schemas.microsoft.com/office/drawing/2014/main" id="{D4004E26-E594-00DA-E6C9-B19D7CFC6E0E}"/>
              </a:ext>
            </a:extLst>
          </p:cNvPr>
          <p:cNvSpPr/>
          <p:nvPr/>
        </p:nvSpPr>
        <p:spPr>
          <a:xfrm>
            <a:off x="9933488" y="5561690"/>
            <a:ext cx="468000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D1580B7-576F-ABBF-6E13-F58AC5E1A70E}"/>
              </a:ext>
            </a:extLst>
          </p:cNvPr>
          <p:cNvCxnSpPr/>
          <p:nvPr/>
        </p:nvCxnSpPr>
        <p:spPr>
          <a:xfrm>
            <a:off x="3047382" y="2452112"/>
            <a:ext cx="4380633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56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8" grpId="0" animBg="1"/>
      <p:bldP spid="162" grpId="0" animBg="1"/>
      <p:bldP spid="166" grpId="0" animBg="1"/>
      <p:bldP spid="16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Arrow: Bent 59">
            <a:extLst>
              <a:ext uri="{FF2B5EF4-FFF2-40B4-BE49-F238E27FC236}">
                <a16:creationId xmlns:a16="http://schemas.microsoft.com/office/drawing/2014/main" id="{86793224-BB79-62BF-FE9F-B5AF3F43C536}"/>
              </a:ext>
            </a:extLst>
          </p:cNvPr>
          <p:cNvSpPr/>
          <p:nvPr/>
        </p:nvSpPr>
        <p:spPr>
          <a:xfrm>
            <a:off x="1864668" y="2934670"/>
            <a:ext cx="559103" cy="1893737"/>
          </a:xfrm>
          <a:prstGeom prst="bentArrow">
            <a:avLst>
              <a:gd name="adj1" fmla="val 6686"/>
              <a:gd name="adj2" fmla="val 7538"/>
              <a:gd name="adj3" fmla="val 25000"/>
              <a:gd name="adj4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12</a:t>
            </a:fld>
            <a:endParaRPr lang="pt-PT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PT" dirty="0">
                <a:solidFill>
                  <a:schemeClr val="accent6"/>
                </a:solidFill>
              </a:rPr>
              <a:t>Circuito Lógico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AEEEC8FD-B2F2-C781-17C6-4B174F54074E}"/>
              </a:ext>
            </a:extLst>
          </p:cNvPr>
          <p:cNvSpPr txBox="1">
            <a:spLocks/>
          </p:cNvSpPr>
          <p:nvPr/>
        </p:nvSpPr>
        <p:spPr>
          <a:xfrm>
            <a:off x="871728" y="571085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Implementação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D896F8-380D-8A0F-B912-5FB18B5254DE}"/>
              </a:ext>
            </a:extLst>
          </p:cNvPr>
          <p:cNvSpPr/>
          <p:nvPr/>
        </p:nvSpPr>
        <p:spPr>
          <a:xfrm>
            <a:off x="2346365" y="3698609"/>
            <a:ext cx="1359725" cy="1359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FSM de Controlo</a:t>
            </a:r>
          </a:p>
        </p:txBody>
      </p:sp>
      <p:grpSp>
        <p:nvGrpSpPr>
          <p:cNvPr id="12" name="Graphic 7" descr="Processor outline">
            <a:extLst>
              <a:ext uri="{FF2B5EF4-FFF2-40B4-BE49-F238E27FC236}">
                <a16:creationId xmlns:a16="http://schemas.microsoft.com/office/drawing/2014/main" id="{E223B6EF-1D53-708F-2614-8D5145D22920}"/>
              </a:ext>
            </a:extLst>
          </p:cNvPr>
          <p:cNvGrpSpPr/>
          <p:nvPr/>
        </p:nvGrpSpPr>
        <p:grpSpPr>
          <a:xfrm>
            <a:off x="2516330" y="3868574"/>
            <a:ext cx="1019793" cy="1019793"/>
            <a:chOff x="5586102" y="2919102"/>
            <a:chExt cx="1019793" cy="1019793"/>
          </a:xfrm>
          <a:solidFill>
            <a:srgbClr val="000000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2553DB-33ED-ABD2-3016-393B90079203}"/>
                </a:ext>
              </a:extLst>
            </p:cNvPr>
            <p:cNvSpPr/>
            <p:nvPr/>
          </p:nvSpPr>
          <p:spPr>
            <a:xfrm>
              <a:off x="5855214" y="3188214"/>
              <a:ext cx="481569" cy="481569"/>
            </a:xfrm>
            <a:custGeom>
              <a:avLst/>
              <a:gdLst>
                <a:gd name="connsiteX0" fmla="*/ 0 w 481569"/>
                <a:gd name="connsiteY0" fmla="*/ 481569 h 481569"/>
                <a:gd name="connsiteX1" fmla="*/ 481569 w 481569"/>
                <a:gd name="connsiteY1" fmla="*/ 481569 h 481569"/>
                <a:gd name="connsiteX2" fmla="*/ 481569 w 481569"/>
                <a:gd name="connsiteY2" fmla="*/ 0 h 481569"/>
                <a:gd name="connsiteX3" fmla="*/ 0 w 481569"/>
                <a:gd name="connsiteY3" fmla="*/ 0 h 481569"/>
                <a:gd name="connsiteX4" fmla="*/ 28328 w 481569"/>
                <a:gd name="connsiteY4" fmla="*/ 28328 h 481569"/>
                <a:gd name="connsiteX5" fmla="*/ 453242 w 481569"/>
                <a:gd name="connsiteY5" fmla="*/ 28328 h 481569"/>
                <a:gd name="connsiteX6" fmla="*/ 453242 w 481569"/>
                <a:gd name="connsiteY6" fmla="*/ 453242 h 481569"/>
                <a:gd name="connsiteX7" fmla="*/ 28328 w 481569"/>
                <a:gd name="connsiteY7" fmla="*/ 453242 h 48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569" h="481569">
                  <a:moveTo>
                    <a:pt x="0" y="481569"/>
                  </a:moveTo>
                  <a:lnTo>
                    <a:pt x="481569" y="481569"/>
                  </a:lnTo>
                  <a:lnTo>
                    <a:pt x="481569" y="0"/>
                  </a:lnTo>
                  <a:lnTo>
                    <a:pt x="0" y="0"/>
                  </a:lnTo>
                  <a:close/>
                  <a:moveTo>
                    <a:pt x="28328" y="28328"/>
                  </a:moveTo>
                  <a:lnTo>
                    <a:pt x="453242" y="28328"/>
                  </a:lnTo>
                  <a:lnTo>
                    <a:pt x="453242" y="453242"/>
                  </a:lnTo>
                  <a:lnTo>
                    <a:pt x="28328" y="453242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44D74B9-5E87-1332-E541-3CDA20E05FB9}"/>
                </a:ext>
              </a:extLst>
            </p:cNvPr>
            <p:cNvSpPr/>
            <p:nvPr/>
          </p:nvSpPr>
          <p:spPr>
            <a:xfrm>
              <a:off x="5586102" y="2919102"/>
              <a:ext cx="1019793" cy="1019793"/>
            </a:xfrm>
            <a:custGeom>
              <a:avLst/>
              <a:gdLst>
                <a:gd name="connsiteX0" fmla="*/ 1019794 w 1019793"/>
                <a:gd name="connsiteY0" fmla="*/ 240785 h 1019793"/>
                <a:gd name="connsiteX1" fmla="*/ 1019794 w 1019793"/>
                <a:gd name="connsiteY1" fmla="*/ 212457 h 1019793"/>
                <a:gd name="connsiteX2" fmla="*/ 892320 w 1019793"/>
                <a:gd name="connsiteY2" fmla="*/ 212457 h 1019793"/>
                <a:gd name="connsiteX3" fmla="*/ 892320 w 1019793"/>
                <a:gd name="connsiteY3" fmla="*/ 198293 h 1019793"/>
                <a:gd name="connsiteX4" fmla="*/ 821501 w 1019793"/>
                <a:gd name="connsiteY4" fmla="*/ 127474 h 1019793"/>
                <a:gd name="connsiteX5" fmla="*/ 807337 w 1019793"/>
                <a:gd name="connsiteY5" fmla="*/ 127474 h 1019793"/>
                <a:gd name="connsiteX6" fmla="*/ 807337 w 1019793"/>
                <a:gd name="connsiteY6" fmla="*/ 0 h 1019793"/>
                <a:gd name="connsiteX7" fmla="*/ 779009 w 1019793"/>
                <a:gd name="connsiteY7" fmla="*/ 0 h 1019793"/>
                <a:gd name="connsiteX8" fmla="*/ 779009 w 1019793"/>
                <a:gd name="connsiteY8" fmla="*/ 127474 h 1019793"/>
                <a:gd name="connsiteX9" fmla="*/ 694026 w 1019793"/>
                <a:gd name="connsiteY9" fmla="*/ 127474 h 1019793"/>
                <a:gd name="connsiteX10" fmla="*/ 694026 w 1019793"/>
                <a:gd name="connsiteY10" fmla="*/ 0 h 1019793"/>
                <a:gd name="connsiteX11" fmla="*/ 665699 w 1019793"/>
                <a:gd name="connsiteY11" fmla="*/ 0 h 1019793"/>
                <a:gd name="connsiteX12" fmla="*/ 665699 w 1019793"/>
                <a:gd name="connsiteY12" fmla="*/ 127474 h 1019793"/>
                <a:gd name="connsiteX13" fmla="*/ 580716 w 1019793"/>
                <a:gd name="connsiteY13" fmla="*/ 127474 h 1019793"/>
                <a:gd name="connsiteX14" fmla="*/ 580716 w 1019793"/>
                <a:gd name="connsiteY14" fmla="*/ 0 h 1019793"/>
                <a:gd name="connsiteX15" fmla="*/ 552388 w 1019793"/>
                <a:gd name="connsiteY15" fmla="*/ 0 h 1019793"/>
                <a:gd name="connsiteX16" fmla="*/ 552388 w 1019793"/>
                <a:gd name="connsiteY16" fmla="*/ 127474 h 1019793"/>
                <a:gd name="connsiteX17" fmla="*/ 467405 w 1019793"/>
                <a:gd name="connsiteY17" fmla="*/ 127474 h 1019793"/>
                <a:gd name="connsiteX18" fmla="*/ 467405 w 1019793"/>
                <a:gd name="connsiteY18" fmla="*/ 0 h 1019793"/>
                <a:gd name="connsiteX19" fmla="*/ 439078 w 1019793"/>
                <a:gd name="connsiteY19" fmla="*/ 0 h 1019793"/>
                <a:gd name="connsiteX20" fmla="*/ 439078 w 1019793"/>
                <a:gd name="connsiteY20" fmla="*/ 127474 h 1019793"/>
                <a:gd name="connsiteX21" fmla="*/ 354095 w 1019793"/>
                <a:gd name="connsiteY21" fmla="*/ 127474 h 1019793"/>
                <a:gd name="connsiteX22" fmla="*/ 354095 w 1019793"/>
                <a:gd name="connsiteY22" fmla="*/ 0 h 1019793"/>
                <a:gd name="connsiteX23" fmla="*/ 325767 w 1019793"/>
                <a:gd name="connsiteY23" fmla="*/ 0 h 1019793"/>
                <a:gd name="connsiteX24" fmla="*/ 325767 w 1019793"/>
                <a:gd name="connsiteY24" fmla="*/ 127474 h 1019793"/>
                <a:gd name="connsiteX25" fmla="*/ 240785 w 1019793"/>
                <a:gd name="connsiteY25" fmla="*/ 127474 h 1019793"/>
                <a:gd name="connsiteX26" fmla="*/ 240785 w 1019793"/>
                <a:gd name="connsiteY26" fmla="*/ 0 h 1019793"/>
                <a:gd name="connsiteX27" fmla="*/ 212457 w 1019793"/>
                <a:gd name="connsiteY27" fmla="*/ 0 h 1019793"/>
                <a:gd name="connsiteX28" fmla="*/ 212457 w 1019793"/>
                <a:gd name="connsiteY28" fmla="*/ 127474 h 1019793"/>
                <a:gd name="connsiteX29" fmla="*/ 198293 w 1019793"/>
                <a:gd name="connsiteY29" fmla="*/ 127474 h 1019793"/>
                <a:gd name="connsiteX30" fmla="*/ 127474 w 1019793"/>
                <a:gd name="connsiteY30" fmla="*/ 198293 h 1019793"/>
                <a:gd name="connsiteX31" fmla="*/ 127474 w 1019793"/>
                <a:gd name="connsiteY31" fmla="*/ 212457 h 1019793"/>
                <a:gd name="connsiteX32" fmla="*/ 0 w 1019793"/>
                <a:gd name="connsiteY32" fmla="*/ 212457 h 1019793"/>
                <a:gd name="connsiteX33" fmla="*/ 0 w 1019793"/>
                <a:gd name="connsiteY33" fmla="*/ 240785 h 1019793"/>
                <a:gd name="connsiteX34" fmla="*/ 127474 w 1019793"/>
                <a:gd name="connsiteY34" fmla="*/ 240785 h 1019793"/>
                <a:gd name="connsiteX35" fmla="*/ 127474 w 1019793"/>
                <a:gd name="connsiteY35" fmla="*/ 325767 h 1019793"/>
                <a:gd name="connsiteX36" fmla="*/ 0 w 1019793"/>
                <a:gd name="connsiteY36" fmla="*/ 325767 h 1019793"/>
                <a:gd name="connsiteX37" fmla="*/ 0 w 1019793"/>
                <a:gd name="connsiteY37" fmla="*/ 354095 h 1019793"/>
                <a:gd name="connsiteX38" fmla="*/ 127474 w 1019793"/>
                <a:gd name="connsiteY38" fmla="*/ 354095 h 1019793"/>
                <a:gd name="connsiteX39" fmla="*/ 127474 w 1019793"/>
                <a:gd name="connsiteY39" fmla="*/ 439078 h 1019793"/>
                <a:gd name="connsiteX40" fmla="*/ 0 w 1019793"/>
                <a:gd name="connsiteY40" fmla="*/ 439078 h 1019793"/>
                <a:gd name="connsiteX41" fmla="*/ 0 w 1019793"/>
                <a:gd name="connsiteY41" fmla="*/ 467405 h 1019793"/>
                <a:gd name="connsiteX42" fmla="*/ 127474 w 1019793"/>
                <a:gd name="connsiteY42" fmla="*/ 467405 h 1019793"/>
                <a:gd name="connsiteX43" fmla="*/ 127474 w 1019793"/>
                <a:gd name="connsiteY43" fmla="*/ 552388 h 1019793"/>
                <a:gd name="connsiteX44" fmla="*/ 0 w 1019793"/>
                <a:gd name="connsiteY44" fmla="*/ 552388 h 1019793"/>
                <a:gd name="connsiteX45" fmla="*/ 0 w 1019793"/>
                <a:gd name="connsiteY45" fmla="*/ 580716 h 1019793"/>
                <a:gd name="connsiteX46" fmla="*/ 127474 w 1019793"/>
                <a:gd name="connsiteY46" fmla="*/ 580716 h 1019793"/>
                <a:gd name="connsiteX47" fmla="*/ 127474 w 1019793"/>
                <a:gd name="connsiteY47" fmla="*/ 665699 h 1019793"/>
                <a:gd name="connsiteX48" fmla="*/ 0 w 1019793"/>
                <a:gd name="connsiteY48" fmla="*/ 665699 h 1019793"/>
                <a:gd name="connsiteX49" fmla="*/ 0 w 1019793"/>
                <a:gd name="connsiteY49" fmla="*/ 694026 h 1019793"/>
                <a:gd name="connsiteX50" fmla="*/ 127474 w 1019793"/>
                <a:gd name="connsiteY50" fmla="*/ 694026 h 1019793"/>
                <a:gd name="connsiteX51" fmla="*/ 127474 w 1019793"/>
                <a:gd name="connsiteY51" fmla="*/ 779009 h 1019793"/>
                <a:gd name="connsiteX52" fmla="*/ 0 w 1019793"/>
                <a:gd name="connsiteY52" fmla="*/ 779009 h 1019793"/>
                <a:gd name="connsiteX53" fmla="*/ 0 w 1019793"/>
                <a:gd name="connsiteY53" fmla="*/ 807337 h 1019793"/>
                <a:gd name="connsiteX54" fmla="*/ 127474 w 1019793"/>
                <a:gd name="connsiteY54" fmla="*/ 807337 h 1019793"/>
                <a:gd name="connsiteX55" fmla="*/ 127474 w 1019793"/>
                <a:gd name="connsiteY55" fmla="*/ 821501 h 1019793"/>
                <a:gd name="connsiteX56" fmla="*/ 198293 w 1019793"/>
                <a:gd name="connsiteY56" fmla="*/ 892320 h 1019793"/>
                <a:gd name="connsiteX57" fmla="*/ 212457 w 1019793"/>
                <a:gd name="connsiteY57" fmla="*/ 892320 h 1019793"/>
                <a:gd name="connsiteX58" fmla="*/ 212457 w 1019793"/>
                <a:gd name="connsiteY58" fmla="*/ 1019794 h 1019793"/>
                <a:gd name="connsiteX59" fmla="*/ 240785 w 1019793"/>
                <a:gd name="connsiteY59" fmla="*/ 1019794 h 1019793"/>
                <a:gd name="connsiteX60" fmla="*/ 240785 w 1019793"/>
                <a:gd name="connsiteY60" fmla="*/ 892320 h 1019793"/>
                <a:gd name="connsiteX61" fmla="*/ 325767 w 1019793"/>
                <a:gd name="connsiteY61" fmla="*/ 892320 h 1019793"/>
                <a:gd name="connsiteX62" fmla="*/ 325767 w 1019793"/>
                <a:gd name="connsiteY62" fmla="*/ 1019794 h 1019793"/>
                <a:gd name="connsiteX63" fmla="*/ 354095 w 1019793"/>
                <a:gd name="connsiteY63" fmla="*/ 1019794 h 1019793"/>
                <a:gd name="connsiteX64" fmla="*/ 354095 w 1019793"/>
                <a:gd name="connsiteY64" fmla="*/ 892320 h 1019793"/>
                <a:gd name="connsiteX65" fmla="*/ 439078 w 1019793"/>
                <a:gd name="connsiteY65" fmla="*/ 892320 h 1019793"/>
                <a:gd name="connsiteX66" fmla="*/ 439078 w 1019793"/>
                <a:gd name="connsiteY66" fmla="*/ 1019794 h 1019793"/>
                <a:gd name="connsiteX67" fmla="*/ 467405 w 1019793"/>
                <a:gd name="connsiteY67" fmla="*/ 1019794 h 1019793"/>
                <a:gd name="connsiteX68" fmla="*/ 467405 w 1019793"/>
                <a:gd name="connsiteY68" fmla="*/ 892320 h 1019793"/>
                <a:gd name="connsiteX69" fmla="*/ 552388 w 1019793"/>
                <a:gd name="connsiteY69" fmla="*/ 892320 h 1019793"/>
                <a:gd name="connsiteX70" fmla="*/ 552388 w 1019793"/>
                <a:gd name="connsiteY70" fmla="*/ 1019794 h 1019793"/>
                <a:gd name="connsiteX71" fmla="*/ 580716 w 1019793"/>
                <a:gd name="connsiteY71" fmla="*/ 1019794 h 1019793"/>
                <a:gd name="connsiteX72" fmla="*/ 580716 w 1019793"/>
                <a:gd name="connsiteY72" fmla="*/ 892320 h 1019793"/>
                <a:gd name="connsiteX73" fmla="*/ 665699 w 1019793"/>
                <a:gd name="connsiteY73" fmla="*/ 892320 h 1019793"/>
                <a:gd name="connsiteX74" fmla="*/ 665699 w 1019793"/>
                <a:gd name="connsiteY74" fmla="*/ 1019794 h 1019793"/>
                <a:gd name="connsiteX75" fmla="*/ 694026 w 1019793"/>
                <a:gd name="connsiteY75" fmla="*/ 1019794 h 1019793"/>
                <a:gd name="connsiteX76" fmla="*/ 694026 w 1019793"/>
                <a:gd name="connsiteY76" fmla="*/ 892320 h 1019793"/>
                <a:gd name="connsiteX77" fmla="*/ 779009 w 1019793"/>
                <a:gd name="connsiteY77" fmla="*/ 892320 h 1019793"/>
                <a:gd name="connsiteX78" fmla="*/ 779009 w 1019793"/>
                <a:gd name="connsiteY78" fmla="*/ 1019794 h 1019793"/>
                <a:gd name="connsiteX79" fmla="*/ 807337 w 1019793"/>
                <a:gd name="connsiteY79" fmla="*/ 1019794 h 1019793"/>
                <a:gd name="connsiteX80" fmla="*/ 807337 w 1019793"/>
                <a:gd name="connsiteY80" fmla="*/ 892320 h 1019793"/>
                <a:gd name="connsiteX81" fmla="*/ 821501 w 1019793"/>
                <a:gd name="connsiteY81" fmla="*/ 892320 h 1019793"/>
                <a:gd name="connsiteX82" fmla="*/ 892320 w 1019793"/>
                <a:gd name="connsiteY82" fmla="*/ 821501 h 1019793"/>
                <a:gd name="connsiteX83" fmla="*/ 892320 w 1019793"/>
                <a:gd name="connsiteY83" fmla="*/ 807337 h 1019793"/>
                <a:gd name="connsiteX84" fmla="*/ 1019794 w 1019793"/>
                <a:gd name="connsiteY84" fmla="*/ 807337 h 1019793"/>
                <a:gd name="connsiteX85" fmla="*/ 1019794 w 1019793"/>
                <a:gd name="connsiteY85" fmla="*/ 779009 h 1019793"/>
                <a:gd name="connsiteX86" fmla="*/ 892320 w 1019793"/>
                <a:gd name="connsiteY86" fmla="*/ 779009 h 1019793"/>
                <a:gd name="connsiteX87" fmla="*/ 892320 w 1019793"/>
                <a:gd name="connsiteY87" fmla="*/ 694026 h 1019793"/>
                <a:gd name="connsiteX88" fmla="*/ 1019794 w 1019793"/>
                <a:gd name="connsiteY88" fmla="*/ 694026 h 1019793"/>
                <a:gd name="connsiteX89" fmla="*/ 1019794 w 1019793"/>
                <a:gd name="connsiteY89" fmla="*/ 665699 h 1019793"/>
                <a:gd name="connsiteX90" fmla="*/ 892320 w 1019793"/>
                <a:gd name="connsiteY90" fmla="*/ 665699 h 1019793"/>
                <a:gd name="connsiteX91" fmla="*/ 892320 w 1019793"/>
                <a:gd name="connsiteY91" fmla="*/ 580716 h 1019793"/>
                <a:gd name="connsiteX92" fmla="*/ 1019794 w 1019793"/>
                <a:gd name="connsiteY92" fmla="*/ 580716 h 1019793"/>
                <a:gd name="connsiteX93" fmla="*/ 1019794 w 1019793"/>
                <a:gd name="connsiteY93" fmla="*/ 552388 h 1019793"/>
                <a:gd name="connsiteX94" fmla="*/ 892320 w 1019793"/>
                <a:gd name="connsiteY94" fmla="*/ 552388 h 1019793"/>
                <a:gd name="connsiteX95" fmla="*/ 892320 w 1019793"/>
                <a:gd name="connsiteY95" fmla="*/ 467405 h 1019793"/>
                <a:gd name="connsiteX96" fmla="*/ 1019794 w 1019793"/>
                <a:gd name="connsiteY96" fmla="*/ 467405 h 1019793"/>
                <a:gd name="connsiteX97" fmla="*/ 1019794 w 1019793"/>
                <a:gd name="connsiteY97" fmla="*/ 439078 h 1019793"/>
                <a:gd name="connsiteX98" fmla="*/ 892320 w 1019793"/>
                <a:gd name="connsiteY98" fmla="*/ 439078 h 1019793"/>
                <a:gd name="connsiteX99" fmla="*/ 892320 w 1019793"/>
                <a:gd name="connsiteY99" fmla="*/ 354095 h 1019793"/>
                <a:gd name="connsiteX100" fmla="*/ 1019794 w 1019793"/>
                <a:gd name="connsiteY100" fmla="*/ 354095 h 1019793"/>
                <a:gd name="connsiteX101" fmla="*/ 1019794 w 1019793"/>
                <a:gd name="connsiteY101" fmla="*/ 325767 h 1019793"/>
                <a:gd name="connsiteX102" fmla="*/ 892320 w 1019793"/>
                <a:gd name="connsiteY102" fmla="*/ 325767 h 1019793"/>
                <a:gd name="connsiteX103" fmla="*/ 892320 w 1019793"/>
                <a:gd name="connsiteY103" fmla="*/ 240785 h 1019793"/>
                <a:gd name="connsiteX104" fmla="*/ 863992 w 1019793"/>
                <a:gd name="connsiteY104" fmla="*/ 821501 h 1019793"/>
                <a:gd name="connsiteX105" fmla="*/ 821501 w 1019793"/>
                <a:gd name="connsiteY105" fmla="*/ 863992 h 1019793"/>
                <a:gd name="connsiteX106" fmla="*/ 198293 w 1019793"/>
                <a:gd name="connsiteY106" fmla="*/ 863992 h 1019793"/>
                <a:gd name="connsiteX107" fmla="*/ 155802 w 1019793"/>
                <a:gd name="connsiteY107" fmla="*/ 821501 h 1019793"/>
                <a:gd name="connsiteX108" fmla="*/ 155802 w 1019793"/>
                <a:gd name="connsiteY108" fmla="*/ 198293 h 1019793"/>
                <a:gd name="connsiteX109" fmla="*/ 198293 w 1019793"/>
                <a:gd name="connsiteY109" fmla="*/ 155802 h 1019793"/>
                <a:gd name="connsiteX110" fmla="*/ 821501 w 1019793"/>
                <a:gd name="connsiteY110" fmla="*/ 155802 h 1019793"/>
                <a:gd name="connsiteX111" fmla="*/ 863992 w 1019793"/>
                <a:gd name="connsiteY111" fmla="*/ 198293 h 101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19793" h="1019793">
                  <a:moveTo>
                    <a:pt x="1019794" y="240785"/>
                  </a:moveTo>
                  <a:lnTo>
                    <a:pt x="1019794" y="212457"/>
                  </a:lnTo>
                  <a:lnTo>
                    <a:pt x="892320" y="212457"/>
                  </a:lnTo>
                  <a:lnTo>
                    <a:pt x="892320" y="198293"/>
                  </a:lnTo>
                  <a:cubicBezTo>
                    <a:pt x="892273" y="159200"/>
                    <a:pt x="860594" y="127521"/>
                    <a:pt x="821501" y="127474"/>
                  </a:cubicBezTo>
                  <a:lnTo>
                    <a:pt x="807337" y="127474"/>
                  </a:lnTo>
                  <a:lnTo>
                    <a:pt x="807337" y="0"/>
                  </a:lnTo>
                  <a:lnTo>
                    <a:pt x="779009" y="0"/>
                  </a:lnTo>
                  <a:lnTo>
                    <a:pt x="779009" y="127474"/>
                  </a:lnTo>
                  <a:lnTo>
                    <a:pt x="694026" y="127474"/>
                  </a:lnTo>
                  <a:lnTo>
                    <a:pt x="694026" y="0"/>
                  </a:lnTo>
                  <a:lnTo>
                    <a:pt x="665699" y="0"/>
                  </a:lnTo>
                  <a:lnTo>
                    <a:pt x="665699" y="127474"/>
                  </a:lnTo>
                  <a:lnTo>
                    <a:pt x="580716" y="127474"/>
                  </a:lnTo>
                  <a:lnTo>
                    <a:pt x="580716" y="0"/>
                  </a:lnTo>
                  <a:lnTo>
                    <a:pt x="552388" y="0"/>
                  </a:lnTo>
                  <a:lnTo>
                    <a:pt x="552388" y="127474"/>
                  </a:lnTo>
                  <a:lnTo>
                    <a:pt x="467405" y="127474"/>
                  </a:lnTo>
                  <a:lnTo>
                    <a:pt x="467405" y="0"/>
                  </a:lnTo>
                  <a:lnTo>
                    <a:pt x="439078" y="0"/>
                  </a:lnTo>
                  <a:lnTo>
                    <a:pt x="439078" y="127474"/>
                  </a:lnTo>
                  <a:lnTo>
                    <a:pt x="354095" y="127474"/>
                  </a:lnTo>
                  <a:lnTo>
                    <a:pt x="354095" y="0"/>
                  </a:lnTo>
                  <a:lnTo>
                    <a:pt x="325767" y="0"/>
                  </a:lnTo>
                  <a:lnTo>
                    <a:pt x="325767" y="127474"/>
                  </a:lnTo>
                  <a:lnTo>
                    <a:pt x="240785" y="127474"/>
                  </a:lnTo>
                  <a:lnTo>
                    <a:pt x="240785" y="0"/>
                  </a:lnTo>
                  <a:lnTo>
                    <a:pt x="212457" y="0"/>
                  </a:lnTo>
                  <a:lnTo>
                    <a:pt x="212457" y="127474"/>
                  </a:lnTo>
                  <a:lnTo>
                    <a:pt x="198293" y="127474"/>
                  </a:lnTo>
                  <a:cubicBezTo>
                    <a:pt x="159200" y="127521"/>
                    <a:pt x="127521" y="159200"/>
                    <a:pt x="127474" y="198293"/>
                  </a:cubicBezTo>
                  <a:lnTo>
                    <a:pt x="127474" y="212457"/>
                  </a:lnTo>
                  <a:lnTo>
                    <a:pt x="0" y="212457"/>
                  </a:lnTo>
                  <a:lnTo>
                    <a:pt x="0" y="240785"/>
                  </a:lnTo>
                  <a:lnTo>
                    <a:pt x="127474" y="240785"/>
                  </a:lnTo>
                  <a:lnTo>
                    <a:pt x="127474" y="325767"/>
                  </a:lnTo>
                  <a:lnTo>
                    <a:pt x="0" y="325767"/>
                  </a:lnTo>
                  <a:lnTo>
                    <a:pt x="0" y="354095"/>
                  </a:lnTo>
                  <a:lnTo>
                    <a:pt x="127474" y="354095"/>
                  </a:lnTo>
                  <a:lnTo>
                    <a:pt x="127474" y="439078"/>
                  </a:lnTo>
                  <a:lnTo>
                    <a:pt x="0" y="439078"/>
                  </a:lnTo>
                  <a:lnTo>
                    <a:pt x="0" y="467405"/>
                  </a:lnTo>
                  <a:lnTo>
                    <a:pt x="127474" y="467405"/>
                  </a:lnTo>
                  <a:lnTo>
                    <a:pt x="127474" y="552388"/>
                  </a:lnTo>
                  <a:lnTo>
                    <a:pt x="0" y="552388"/>
                  </a:lnTo>
                  <a:lnTo>
                    <a:pt x="0" y="580716"/>
                  </a:lnTo>
                  <a:lnTo>
                    <a:pt x="127474" y="580716"/>
                  </a:lnTo>
                  <a:lnTo>
                    <a:pt x="127474" y="665699"/>
                  </a:lnTo>
                  <a:lnTo>
                    <a:pt x="0" y="665699"/>
                  </a:lnTo>
                  <a:lnTo>
                    <a:pt x="0" y="694026"/>
                  </a:lnTo>
                  <a:lnTo>
                    <a:pt x="127474" y="694026"/>
                  </a:lnTo>
                  <a:lnTo>
                    <a:pt x="127474" y="779009"/>
                  </a:lnTo>
                  <a:lnTo>
                    <a:pt x="0" y="779009"/>
                  </a:lnTo>
                  <a:lnTo>
                    <a:pt x="0" y="807337"/>
                  </a:lnTo>
                  <a:lnTo>
                    <a:pt x="127474" y="807337"/>
                  </a:lnTo>
                  <a:lnTo>
                    <a:pt x="127474" y="821501"/>
                  </a:lnTo>
                  <a:cubicBezTo>
                    <a:pt x="127521" y="860594"/>
                    <a:pt x="159200" y="892273"/>
                    <a:pt x="198293" y="892320"/>
                  </a:cubicBezTo>
                  <a:lnTo>
                    <a:pt x="212457" y="892320"/>
                  </a:lnTo>
                  <a:lnTo>
                    <a:pt x="212457" y="1019794"/>
                  </a:lnTo>
                  <a:lnTo>
                    <a:pt x="240785" y="1019794"/>
                  </a:lnTo>
                  <a:lnTo>
                    <a:pt x="240785" y="892320"/>
                  </a:lnTo>
                  <a:lnTo>
                    <a:pt x="325767" y="892320"/>
                  </a:lnTo>
                  <a:lnTo>
                    <a:pt x="325767" y="1019794"/>
                  </a:lnTo>
                  <a:lnTo>
                    <a:pt x="354095" y="1019794"/>
                  </a:lnTo>
                  <a:lnTo>
                    <a:pt x="354095" y="892320"/>
                  </a:lnTo>
                  <a:lnTo>
                    <a:pt x="439078" y="892320"/>
                  </a:lnTo>
                  <a:lnTo>
                    <a:pt x="439078" y="1019794"/>
                  </a:lnTo>
                  <a:lnTo>
                    <a:pt x="467405" y="1019794"/>
                  </a:lnTo>
                  <a:lnTo>
                    <a:pt x="467405" y="892320"/>
                  </a:lnTo>
                  <a:lnTo>
                    <a:pt x="552388" y="892320"/>
                  </a:lnTo>
                  <a:lnTo>
                    <a:pt x="552388" y="1019794"/>
                  </a:lnTo>
                  <a:lnTo>
                    <a:pt x="580716" y="1019794"/>
                  </a:lnTo>
                  <a:lnTo>
                    <a:pt x="580716" y="892320"/>
                  </a:lnTo>
                  <a:lnTo>
                    <a:pt x="665699" y="892320"/>
                  </a:lnTo>
                  <a:lnTo>
                    <a:pt x="665699" y="1019794"/>
                  </a:lnTo>
                  <a:lnTo>
                    <a:pt x="694026" y="1019794"/>
                  </a:lnTo>
                  <a:lnTo>
                    <a:pt x="694026" y="892320"/>
                  </a:lnTo>
                  <a:lnTo>
                    <a:pt x="779009" y="892320"/>
                  </a:lnTo>
                  <a:lnTo>
                    <a:pt x="779009" y="1019794"/>
                  </a:lnTo>
                  <a:lnTo>
                    <a:pt x="807337" y="1019794"/>
                  </a:lnTo>
                  <a:lnTo>
                    <a:pt x="807337" y="892320"/>
                  </a:lnTo>
                  <a:lnTo>
                    <a:pt x="821501" y="892320"/>
                  </a:lnTo>
                  <a:cubicBezTo>
                    <a:pt x="860594" y="892273"/>
                    <a:pt x="892273" y="860594"/>
                    <a:pt x="892320" y="821501"/>
                  </a:cubicBezTo>
                  <a:lnTo>
                    <a:pt x="892320" y="807337"/>
                  </a:lnTo>
                  <a:lnTo>
                    <a:pt x="1019794" y="807337"/>
                  </a:lnTo>
                  <a:lnTo>
                    <a:pt x="1019794" y="779009"/>
                  </a:lnTo>
                  <a:lnTo>
                    <a:pt x="892320" y="779009"/>
                  </a:lnTo>
                  <a:lnTo>
                    <a:pt x="892320" y="694026"/>
                  </a:lnTo>
                  <a:lnTo>
                    <a:pt x="1019794" y="694026"/>
                  </a:lnTo>
                  <a:lnTo>
                    <a:pt x="1019794" y="665699"/>
                  </a:lnTo>
                  <a:lnTo>
                    <a:pt x="892320" y="665699"/>
                  </a:lnTo>
                  <a:lnTo>
                    <a:pt x="892320" y="580716"/>
                  </a:lnTo>
                  <a:lnTo>
                    <a:pt x="1019794" y="580716"/>
                  </a:lnTo>
                  <a:lnTo>
                    <a:pt x="1019794" y="552388"/>
                  </a:lnTo>
                  <a:lnTo>
                    <a:pt x="892320" y="552388"/>
                  </a:lnTo>
                  <a:lnTo>
                    <a:pt x="892320" y="467405"/>
                  </a:lnTo>
                  <a:lnTo>
                    <a:pt x="1019794" y="467405"/>
                  </a:lnTo>
                  <a:lnTo>
                    <a:pt x="1019794" y="439078"/>
                  </a:lnTo>
                  <a:lnTo>
                    <a:pt x="892320" y="439078"/>
                  </a:lnTo>
                  <a:lnTo>
                    <a:pt x="892320" y="354095"/>
                  </a:lnTo>
                  <a:lnTo>
                    <a:pt x="1019794" y="354095"/>
                  </a:lnTo>
                  <a:lnTo>
                    <a:pt x="1019794" y="325767"/>
                  </a:lnTo>
                  <a:lnTo>
                    <a:pt x="892320" y="325767"/>
                  </a:lnTo>
                  <a:lnTo>
                    <a:pt x="892320" y="240785"/>
                  </a:lnTo>
                  <a:close/>
                  <a:moveTo>
                    <a:pt x="863992" y="821501"/>
                  </a:moveTo>
                  <a:cubicBezTo>
                    <a:pt x="863992" y="844969"/>
                    <a:pt x="844969" y="863992"/>
                    <a:pt x="821501" y="863992"/>
                  </a:cubicBezTo>
                  <a:lnTo>
                    <a:pt x="198293" y="863992"/>
                  </a:lnTo>
                  <a:cubicBezTo>
                    <a:pt x="174825" y="863992"/>
                    <a:pt x="155802" y="844969"/>
                    <a:pt x="155802" y="821501"/>
                  </a:cubicBezTo>
                  <a:lnTo>
                    <a:pt x="155802" y="198293"/>
                  </a:lnTo>
                  <a:cubicBezTo>
                    <a:pt x="155802" y="174825"/>
                    <a:pt x="174825" y="155802"/>
                    <a:pt x="198293" y="155802"/>
                  </a:cubicBezTo>
                  <a:lnTo>
                    <a:pt x="821501" y="155802"/>
                  </a:lnTo>
                  <a:cubicBezTo>
                    <a:pt x="844969" y="155802"/>
                    <a:pt x="863992" y="174825"/>
                    <a:pt x="863992" y="198293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E652715-DA18-EDE5-8A62-9E356E76D6F7}"/>
              </a:ext>
            </a:extLst>
          </p:cNvPr>
          <p:cNvSpPr/>
          <p:nvPr/>
        </p:nvSpPr>
        <p:spPr>
          <a:xfrm>
            <a:off x="414274" y="5584875"/>
            <a:ext cx="908462" cy="240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Key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17C2D21-C3DD-1A76-5480-191D718AF955}"/>
              </a:ext>
            </a:extLst>
          </p:cNvPr>
          <p:cNvSpPr/>
          <p:nvPr/>
        </p:nvSpPr>
        <p:spPr>
          <a:xfrm rot="16200000">
            <a:off x="706505" y="5307690"/>
            <a:ext cx="324000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FF110AD-E665-472E-EA89-2B271702FF2D}"/>
              </a:ext>
            </a:extLst>
          </p:cNvPr>
          <p:cNvSpPr/>
          <p:nvPr/>
        </p:nvSpPr>
        <p:spPr>
          <a:xfrm>
            <a:off x="1552942" y="4828407"/>
            <a:ext cx="623456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A3C13D-6AF0-0D8E-70A1-0280007CEAE9}"/>
              </a:ext>
            </a:extLst>
          </p:cNvPr>
          <p:cNvSpPr/>
          <p:nvPr/>
        </p:nvSpPr>
        <p:spPr>
          <a:xfrm>
            <a:off x="299171" y="4604393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Debouncer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4E404E-22FF-AACC-B646-425525A1CC59}"/>
              </a:ext>
            </a:extLst>
          </p:cNvPr>
          <p:cNvSpPr/>
          <p:nvPr/>
        </p:nvSpPr>
        <p:spPr>
          <a:xfrm>
            <a:off x="2456894" y="2687911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Timer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(extra </a:t>
            </a:r>
            <a:r>
              <a:rPr lang="en-US" sz="1100" i="1" dirty="0" err="1">
                <a:solidFill>
                  <a:schemeClr val="tx1"/>
                </a:solidFill>
              </a:rPr>
              <a:t>inicial</a:t>
            </a:r>
            <a:r>
              <a:rPr lang="en-US" sz="1100" i="1" dirty="0">
                <a:solidFill>
                  <a:schemeClr val="tx1"/>
                </a:solidFill>
              </a:rPr>
              <a:t>)</a:t>
            </a:r>
            <a:endParaRPr lang="pt-PT" sz="1100" i="1" dirty="0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3D0A034-3E93-3FBD-A347-9CCB5B5A7D91}"/>
              </a:ext>
            </a:extLst>
          </p:cNvPr>
          <p:cNvGrpSpPr/>
          <p:nvPr/>
        </p:nvGrpSpPr>
        <p:grpSpPr>
          <a:xfrm>
            <a:off x="2873212" y="3327186"/>
            <a:ext cx="306032" cy="302018"/>
            <a:chOff x="6156673" y="3374125"/>
            <a:chExt cx="306032" cy="302018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66169C7B-EE56-5BF4-BF5E-EA340195F6AC}"/>
                </a:ext>
              </a:extLst>
            </p:cNvPr>
            <p:cNvSpPr/>
            <p:nvPr/>
          </p:nvSpPr>
          <p:spPr>
            <a:xfrm rot="5400000">
              <a:off x="6249696" y="3463133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60A00779-219D-E0DC-0E08-BF1DC2F141C7}"/>
                </a:ext>
              </a:extLst>
            </p:cNvPr>
            <p:cNvSpPr/>
            <p:nvPr/>
          </p:nvSpPr>
          <p:spPr>
            <a:xfrm rot="16200000">
              <a:off x="6069587" y="3461211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DF6EABF-FBA7-B275-5EC8-70DBF3DF4389}"/>
              </a:ext>
            </a:extLst>
          </p:cNvPr>
          <p:cNvSpPr/>
          <p:nvPr/>
        </p:nvSpPr>
        <p:spPr>
          <a:xfrm>
            <a:off x="2456894" y="5493397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Timer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(extra final)</a:t>
            </a:r>
            <a:endParaRPr lang="pt-PT" sz="1100" i="1" dirty="0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37CE329-F94A-7184-4126-179EFF00D0B6}"/>
              </a:ext>
            </a:extLst>
          </p:cNvPr>
          <p:cNvGrpSpPr/>
          <p:nvPr/>
        </p:nvGrpSpPr>
        <p:grpSpPr>
          <a:xfrm>
            <a:off x="2873211" y="5125818"/>
            <a:ext cx="306032" cy="302018"/>
            <a:chOff x="6156673" y="3374125"/>
            <a:chExt cx="306032" cy="302018"/>
          </a:xfrm>
        </p:grpSpPr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C18959C6-2E23-DAA8-982F-FC00A45B4F46}"/>
                </a:ext>
              </a:extLst>
            </p:cNvPr>
            <p:cNvSpPr/>
            <p:nvPr/>
          </p:nvSpPr>
          <p:spPr>
            <a:xfrm rot="5400000">
              <a:off x="6249696" y="3463133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752BFCE2-1281-464E-8A9B-5CCC1FD69815}"/>
                </a:ext>
              </a:extLst>
            </p:cNvPr>
            <p:cNvSpPr/>
            <p:nvPr/>
          </p:nvSpPr>
          <p:spPr>
            <a:xfrm rot="16200000">
              <a:off x="6069587" y="3461211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93B80FD-2233-49DB-4335-580FA7022C8B}"/>
              </a:ext>
            </a:extLst>
          </p:cNvPr>
          <p:cNvCxnSpPr>
            <a:cxnSpLocks/>
          </p:cNvCxnSpPr>
          <p:nvPr/>
        </p:nvCxnSpPr>
        <p:spPr>
          <a:xfrm>
            <a:off x="3706088" y="4203080"/>
            <a:ext cx="2196000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5545407-6F21-AFB1-9CE0-2487E0D3D3C2}"/>
              </a:ext>
            </a:extLst>
          </p:cNvPr>
          <p:cNvCxnSpPr>
            <a:cxnSpLocks/>
          </p:cNvCxnSpPr>
          <p:nvPr/>
        </p:nvCxnSpPr>
        <p:spPr>
          <a:xfrm>
            <a:off x="3706088" y="4248293"/>
            <a:ext cx="2196000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8AD4644-771A-25EE-32DD-DF1BD4F8DEDA}"/>
              </a:ext>
            </a:extLst>
          </p:cNvPr>
          <p:cNvCxnSpPr>
            <a:cxnSpLocks/>
          </p:cNvCxnSpPr>
          <p:nvPr/>
        </p:nvCxnSpPr>
        <p:spPr>
          <a:xfrm>
            <a:off x="3706088" y="4303305"/>
            <a:ext cx="2196000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5DB8FE8-EE61-563B-A9D0-9E75C2585CC9}"/>
              </a:ext>
            </a:extLst>
          </p:cNvPr>
          <p:cNvCxnSpPr>
            <a:cxnSpLocks/>
          </p:cNvCxnSpPr>
          <p:nvPr/>
        </p:nvCxnSpPr>
        <p:spPr>
          <a:xfrm>
            <a:off x="3706088" y="4348518"/>
            <a:ext cx="2196000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07D78E-F10C-8891-A24C-44215E95714C}"/>
              </a:ext>
            </a:extLst>
          </p:cNvPr>
          <p:cNvCxnSpPr>
            <a:cxnSpLocks/>
          </p:cNvCxnSpPr>
          <p:nvPr/>
        </p:nvCxnSpPr>
        <p:spPr>
          <a:xfrm>
            <a:off x="3706088" y="4404744"/>
            <a:ext cx="2196000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34FB1D6-16B5-EDDE-9281-C995F7D0DD28}"/>
              </a:ext>
            </a:extLst>
          </p:cNvPr>
          <p:cNvCxnSpPr>
            <a:cxnSpLocks/>
          </p:cNvCxnSpPr>
          <p:nvPr/>
        </p:nvCxnSpPr>
        <p:spPr>
          <a:xfrm>
            <a:off x="3706088" y="4449957"/>
            <a:ext cx="2196000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0084C20-57FD-535D-EE5D-66BC217982F7}"/>
              </a:ext>
            </a:extLst>
          </p:cNvPr>
          <p:cNvCxnSpPr>
            <a:cxnSpLocks/>
          </p:cNvCxnSpPr>
          <p:nvPr/>
        </p:nvCxnSpPr>
        <p:spPr>
          <a:xfrm>
            <a:off x="3706088" y="4504969"/>
            <a:ext cx="2196000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D259CA9-7D0F-4DFB-4CDA-CFE09455BC5A}"/>
              </a:ext>
            </a:extLst>
          </p:cNvPr>
          <p:cNvCxnSpPr>
            <a:cxnSpLocks/>
          </p:cNvCxnSpPr>
          <p:nvPr/>
        </p:nvCxnSpPr>
        <p:spPr>
          <a:xfrm>
            <a:off x="3706088" y="4550182"/>
            <a:ext cx="2196000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CEEF508-B86D-AE61-563B-13DA9776278F}"/>
              </a:ext>
            </a:extLst>
          </p:cNvPr>
          <p:cNvSpPr/>
          <p:nvPr/>
        </p:nvSpPr>
        <p:spPr>
          <a:xfrm>
            <a:off x="7433953" y="2164673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Pulse Generator</a:t>
            </a:r>
            <a:endParaRPr lang="pt-PT" sz="1100" i="1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DABCCB-EA2C-7284-174A-2CB413F51693}"/>
              </a:ext>
            </a:extLst>
          </p:cNvPr>
          <p:cNvCxnSpPr>
            <a:cxnSpLocks/>
          </p:cNvCxnSpPr>
          <p:nvPr/>
        </p:nvCxnSpPr>
        <p:spPr>
          <a:xfrm>
            <a:off x="3053320" y="2452112"/>
            <a:ext cx="0" cy="235799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F65E4128-15A5-6E80-E63E-F1E3FB7E5799}"/>
              </a:ext>
            </a:extLst>
          </p:cNvPr>
          <p:cNvGrpSpPr/>
          <p:nvPr/>
        </p:nvGrpSpPr>
        <p:grpSpPr>
          <a:xfrm>
            <a:off x="3744151" y="2962186"/>
            <a:ext cx="2124346" cy="1084185"/>
            <a:chOff x="6981426" y="2980951"/>
            <a:chExt cx="2124346" cy="1084185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1FED77CF-FCD4-A6AF-24D6-4622A6207944}"/>
                </a:ext>
              </a:extLst>
            </p:cNvPr>
            <p:cNvSpPr/>
            <p:nvPr/>
          </p:nvSpPr>
          <p:spPr>
            <a:xfrm>
              <a:off x="6981426" y="3729328"/>
              <a:ext cx="612000" cy="89988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1D4B2A-E9BE-6173-977A-964FD870CB31}"/>
                </a:ext>
              </a:extLst>
            </p:cNvPr>
            <p:cNvSpPr/>
            <p:nvPr/>
          </p:nvSpPr>
          <p:spPr>
            <a:xfrm>
              <a:off x="7762772" y="2980951"/>
              <a:ext cx="908462" cy="2407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Switch</a:t>
              </a:r>
              <a:endParaRPr lang="pt-PT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4704A0-C0CD-122B-C826-A0B9A00CB4FA}"/>
                </a:ext>
              </a:extLst>
            </p:cNvPr>
            <p:cNvSpPr/>
            <p:nvPr/>
          </p:nvSpPr>
          <p:spPr>
            <a:xfrm>
              <a:off x="7636473" y="3497189"/>
              <a:ext cx="1138668" cy="5679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FlipFlip</a:t>
              </a:r>
              <a:r>
                <a:rPr lang="en-US" sz="1100" dirty="0">
                  <a:solidFill>
                    <a:schemeClr val="tx1"/>
                  </a:solidFill>
                </a:rPr>
                <a:t>-D</a:t>
              </a:r>
              <a:endParaRPr lang="pt-PT" sz="1100" i="1" dirty="0">
                <a:solidFill>
                  <a:schemeClr val="tx1"/>
                </a:solidFill>
              </a:endParaRP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B49863AB-5946-27D0-E0C1-76EDE98240C8}"/>
                </a:ext>
              </a:extLst>
            </p:cNvPr>
            <p:cNvSpPr/>
            <p:nvPr/>
          </p:nvSpPr>
          <p:spPr>
            <a:xfrm>
              <a:off x="8817772" y="3737986"/>
              <a:ext cx="288000" cy="106571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6E1AE1B3-1E3D-8604-C6F6-7AA42A1DDBA5}"/>
                </a:ext>
              </a:extLst>
            </p:cNvPr>
            <p:cNvSpPr/>
            <p:nvPr/>
          </p:nvSpPr>
          <p:spPr>
            <a:xfrm rot="5400000">
              <a:off x="8127003" y="3317758"/>
              <a:ext cx="180000" cy="89988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AA9510D-BF56-2715-251A-E8CE0F90F5D9}"/>
              </a:ext>
            </a:extLst>
          </p:cNvPr>
          <p:cNvSpPr/>
          <p:nvPr/>
        </p:nvSpPr>
        <p:spPr>
          <a:xfrm>
            <a:off x="5909691" y="3698609"/>
            <a:ext cx="1359725" cy="1359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FSM Principal</a:t>
            </a:r>
          </a:p>
        </p:txBody>
      </p:sp>
      <p:grpSp>
        <p:nvGrpSpPr>
          <p:cNvPr id="142" name="Graphic 7" descr="Processor outline">
            <a:extLst>
              <a:ext uri="{FF2B5EF4-FFF2-40B4-BE49-F238E27FC236}">
                <a16:creationId xmlns:a16="http://schemas.microsoft.com/office/drawing/2014/main" id="{98F7BAD8-DFCB-2B14-4466-43AAC1FEB743}"/>
              </a:ext>
            </a:extLst>
          </p:cNvPr>
          <p:cNvGrpSpPr/>
          <p:nvPr/>
        </p:nvGrpSpPr>
        <p:grpSpPr>
          <a:xfrm>
            <a:off x="6121222" y="3868574"/>
            <a:ext cx="1019793" cy="1019793"/>
            <a:chOff x="5586102" y="2919102"/>
            <a:chExt cx="1019793" cy="1019793"/>
          </a:xfrm>
          <a:solidFill>
            <a:srgbClr val="000000"/>
          </a:solidFill>
        </p:grpSpPr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868E03C-7DD1-5B6A-B959-1349DEA305D3}"/>
                </a:ext>
              </a:extLst>
            </p:cNvPr>
            <p:cNvSpPr/>
            <p:nvPr/>
          </p:nvSpPr>
          <p:spPr>
            <a:xfrm>
              <a:off x="5855214" y="3188214"/>
              <a:ext cx="481569" cy="481569"/>
            </a:xfrm>
            <a:custGeom>
              <a:avLst/>
              <a:gdLst>
                <a:gd name="connsiteX0" fmla="*/ 0 w 481569"/>
                <a:gd name="connsiteY0" fmla="*/ 481569 h 481569"/>
                <a:gd name="connsiteX1" fmla="*/ 481569 w 481569"/>
                <a:gd name="connsiteY1" fmla="*/ 481569 h 481569"/>
                <a:gd name="connsiteX2" fmla="*/ 481569 w 481569"/>
                <a:gd name="connsiteY2" fmla="*/ 0 h 481569"/>
                <a:gd name="connsiteX3" fmla="*/ 0 w 481569"/>
                <a:gd name="connsiteY3" fmla="*/ 0 h 481569"/>
                <a:gd name="connsiteX4" fmla="*/ 28328 w 481569"/>
                <a:gd name="connsiteY4" fmla="*/ 28328 h 481569"/>
                <a:gd name="connsiteX5" fmla="*/ 453242 w 481569"/>
                <a:gd name="connsiteY5" fmla="*/ 28328 h 481569"/>
                <a:gd name="connsiteX6" fmla="*/ 453242 w 481569"/>
                <a:gd name="connsiteY6" fmla="*/ 453242 h 481569"/>
                <a:gd name="connsiteX7" fmla="*/ 28328 w 481569"/>
                <a:gd name="connsiteY7" fmla="*/ 453242 h 48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569" h="481569">
                  <a:moveTo>
                    <a:pt x="0" y="481569"/>
                  </a:moveTo>
                  <a:lnTo>
                    <a:pt x="481569" y="481569"/>
                  </a:lnTo>
                  <a:lnTo>
                    <a:pt x="481569" y="0"/>
                  </a:lnTo>
                  <a:lnTo>
                    <a:pt x="0" y="0"/>
                  </a:lnTo>
                  <a:close/>
                  <a:moveTo>
                    <a:pt x="28328" y="28328"/>
                  </a:moveTo>
                  <a:lnTo>
                    <a:pt x="453242" y="28328"/>
                  </a:lnTo>
                  <a:lnTo>
                    <a:pt x="453242" y="453242"/>
                  </a:lnTo>
                  <a:lnTo>
                    <a:pt x="28328" y="453242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22E77C0F-D47F-58D0-5A49-95D3E6DC0F50}"/>
                </a:ext>
              </a:extLst>
            </p:cNvPr>
            <p:cNvSpPr/>
            <p:nvPr/>
          </p:nvSpPr>
          <p:spPr>
            <a:xfrm>
              <a:off x="5586102" y="2919102"/>
              <a:ext cx="1019793" cy="1019793"/>
            </a:xfrm>
            <a:custGeom>
              <a:avLst/>
              <a:gdLst>
                <a:gd name="connsiteX0" fmla="*/ 1019794 w 1019793"/>
                <a:gd name="connsiteY0" fmla="*/ 240785 h 1019793"/>
                <a:gd name="connsiteX1" fmla="*/ 1019794 w 1019793"/>
                <a:gd name="connsiteY1" fmla="*/ 212457 h 1019793"/>
                <a:gd name="connsiteX2" fmla="*/ 892320 w 1019793"/>
                <a:gd name="connsiteY2" fmla="*/ 212457 h 1019793"/>
                <a:gd name="connsiteX3" fmla="*/ 892320 w 1019793"/>
                <a:gd name="connsiteY3" fmla="*/ 198293 h 1019793"/>
                <a:gd name="connsiteX4" fmla="*/ 821501 w 1019793"/>
                <a:gd name="connsiteY4" fmla="*/ 127474 h 1019793"/>
                <a:gd name="connsiteX5" fmla="*/ 807337 w 1019793"/>
                <a:gd name="connsiteY5" fmla="*/ 127474 h 1019793"/>
                <a:gd name="connsiteX6" fmla="*/ 807337 w 1019793"/>
                <a:gd name="connsiteY6" fmla="*/ 0 h 1019793"/>
                <a:gd name="connsiteX7" fmla="*/ 779009 w 1019793"/>
                <a:gd name="connsiteY7" fmla="*/ 0 h 1019793"/>
                <a:gd name="connsiteX8" fmla="*/ 779009 w 1019793"/>
                <a:gd name="connsiteY8" fmla="*/ 127474 h 1019793"/>
                <a:gd name="connsiteX9" fmla="*/ 694026 w 1019793"/>
                <a:gd name="connsiteY9" fmla="*/ 127474 h 1019793"/>
                <a:gd name="connsiteX10" fmla="*/ 694026 w 1019793"/>
                <a:gd name="connsiteY10" fmla="*/ 0 h 1019793"/>
                <a:gd name="connsiteX11" fmla="*/ 665699 w 1019793"/>
                <a:gd name="connsiteY11" fmla="*/ 0 h 1019793"/>
                <a:gd name="connsiteX12" fmla="*/ 665699 w 1019793"/>
                <a:gd name="connsiteY12" fmla="*/ 127474 h 1019793"/>
                <a:gd name="connsiteX13" fmla="*/ 580716 w 1019793"/>
                <a:gd name="connsiteY13" fmla="*/ 127474 h 1019793"/>
                <a:gd name="connsiteX14" fmla="*/ 580716 w 1019793"/>
                <a:gd name="connsiteY14" fmla="*/ 0 h 1019793"/>
                <a:gd name="connsiteX15" fmla="*/ 552388 w 1019793"/>
                <a:gd name="connsiteY15" fmla="*/ 0 h 1019793"/>
                <a:gd name="connsiteX16" fmla="*/ 552388 w 1019793"/>
                <a:gd name="connsiteY16" fmla="*/ 127474 h 1019793"/>
                <a:gd name="connsiteX17" fmla="*/ 467405 w 1019793"/>
                <a:gd name="connsiteY17" fmla="*/ 127474 h 1019793"/>
                <a:gd name="connsiteX18" fmla="*/ 467405 w 1019793"/>
                <a:gd name="connsiteY18" fmla="*/ 0 h 1019793"/>
                <a:gd name="connsiteX19" fmla="*/ 439078 w 1019793"/>
                <a:gd name="connsiteY19" fmla="*/ 0 h 1019793"/>
                <a:gd name="connsiteX20" fmla="*/ 439078 w 1019793"/>
                <a:gd name="connsiteY20" fmla="*/ 127474 h 1019793"/>
                <a:gd name="connsiteX21" fmla="*/ 354095 w 1019793"/>
                <a:gd name="connsiteY21" fmla="*/ 127474 h 1019793"/>
                <a:gd name="connsiteX22" fmla="*/ 354095 w 1019793"/>
                <a:gd name="connsiteY22" fmla="*/ 0 h 1019793"/>
                <a:gd name="connsiteX23" fmla="*/ 325767 w 1019793"/>
                <a:gd name="connsiteY23" fmla="*/ 0 h 1019793"/>
                <a:gd name="connsiteX24" fmla="*/ 325767 w 1019793"/>
                <a:gd name="connsiteY24" fmla="*/ 127474 h 1019793"/>
                <a:gd name="connsiteX25" fmla="*/ 240785 w 1019793"/>
                <a:gd name="connsiteY25" fmla="*/ 127474 h 1019793"/>
                <a:gd name="connsiteX26" fmla="*/ 240785 w 1019793"/>
                <a:gd name="connsiteY26" fmla="*/ 0 h 1019793"/>
                <a:gd name="connsiteX27" fmla="*/ 212457 w 1019793"/>
                <a:gd name="connsiteY27" fmla="*/ 0 h 1019793"/>
                <a:gd name="connsiteX28" fmla="*/ 212457 w 1019793"/>
                <a:gd name="connsiteY28" fmla="*/ 127474 h 1019793"/>
                <a:gd name="connsiteX29" fmla="*/ 198293 w 1019793"/>
                <a:gd name="connsiteY29" fmla="*/ 127474 h 1019793"/>
                <a:gd name="connsiteX30" fmla="*/ 127474 w 1019793"/>
                <a:gd name="connsiteY30" fmla="*/ 198293 h 1019793"/>
                <a:gd name="connsiteX31" fmla="*/ 127474 w 1019793"/>
                <a:gd name="connsiteY31" fmla="*/ 212457 h 1019793"/>
                <a:gd name="connsiteX32" fmla="*/ 0 w 1019793"/>
                <a:gd name="connsiteY32" fmla="*/ 212457 h 1019793"/>
                <a:gd name="connsiteX33" fmla="*/ 0 w 1019793"/>
                <a:gd name="connsiteY33" fmla="*/ 240785 h 1019793"/>
                <a:gd name="connsiteX34" fmla="*/ 127474 w 1019793"/>
                <a:gd name="connsiteY34" fmla="*/ 240785 h 1019793"/>
                <a:gd name="connsiteX35" fmla="*/ 127474 w 1019793"/>
                <a:gd name="connsiteY35" fmla="*/ 325767 h 1019793"/>
                <a:gd name="connsiteX36" fmla="*/ 0 w 1019793"/>
                <a:gd name="connsiteY36" fmla="*/ 325767 h 1019793"/>
                <a:gd name="connsiteX37" fmla="*/ 0 w 1019793"/>
                <a:gd name="connsiteY37" fmla="*/ 354095 h 1019793"/>
                <a:gd name="connsiteX38" fmla="*/ 127474 w 1019793"/>
                <a:gd name="connsiteY38" fmla="*/ 354095 h 1019793"/>
                <a:gd name="connsiteX39" fmla="*/ 127474 w 1019793"/>
                <a:gd name="connsiteY39" fmla="*/ 439078 h 1019793"/>
                <a:gd name="connsiteX40" fmla="*/ 0 w 1019793"/>
                <a:gd name="connsiteY40" fmla="*/ 439078 h 1019793"/>
                <a:gd name="connsiteX41" fmla="*/ 0 w 1019793"/>
                <a:gd name="connsiteY41" fmla="*/ 467405 h 1019793"/>
                <a:gd name="connsiteX42" fmla="*/ 127474 w 1019793"/>
                <a:gd name="connsiteY42" fmla="*/ 467405 h 1019793"/>
                <a:gd name="connsiteX43" fmla="*/ 127474 w 1019793"/>
                <a:gd name="connsiteY43" fmla="*/ 552388 h 1019793"/>
                <a:gd name="connsiteX44" fmla="*/ 0 w 1019793"/>
                <a:gd name="connsiteY44" fmla="*/ 552388 h 1019793"/>
                <a:gd name="connsiteX45" fmla="*/ 0 w 1019793"/>
                <a:gd name="connsiteY45" fmla="*/ 580716 h 1019793"/>
                <a:gd name="connsiteX46" fmla="*/ 127474 w 1019793"/>
                <a:gd name="connsiteY46" fmla="*/ 580716 h 1019793"/>
                <a:gd name="connsiteX47" fmla="*/ 127474 w 1019793"/>
                <a:gd name="connsiteY47" fmla="*/ 665699 h 1019793"/>
                <a:gd name="connsiteX48" fmla="*/ 0 w 1019793"/>
                <a:gd name="connsiteY48" fmla="*/ 665699 h 1019793"/>
                <a:gd name="connsiteX49" fmla="*/ 0 w 1019793"/>
                <a:gd name="connsiteY49" fmla="*/ 694026 h 1019793"/>
                <a:gd name="connsiteX50" fmla="*/ 127474 w 1019793"/>
                <a:gd name="connsiteY50" fmla="*/ 694026 h 1019793"/>
                <a:gd name="connsiteX51" fmla="*/ 127474 w 1019793"/>
                <a:gd name="connsiteY51" fmla="*/ 779009 h 1019793"/>
                <a:gd name="connsiteX52" fmla="*/ 0 w 1019793"/>
                <a:gd name="connsiteY52" fmla="*/ 779009 h 1019793"/>
                <a:gd name="connsiteX53" fmla="*/ 0 w 1019793"/>
                <a:gd name="connsiteY53" fmla="*/ 807337 h 1019793"/>
                <a:gd name="connsiteX54" fmla="*/ 127474 w 1019793"/>
                <a:gd name="connsiteY54" fmla="*/ 807337 h 1019793"/>
                <a:gd name="connsiteX55" fmla="*/ 127474 w 1019793"/>
                <a:gd name="connsiteY55" fmla="*/ 821501 h 1019793"/>
                <a:gd name="connsiteX56" fmla="*/ 198293 w 1019793"/>
                <a:gd name="connsiteY56" fmla="*/ 892320 h 1019793"/>
                <a:gd name="connsiteX57" fmla="*/ 212457 w 1019793"/>
                <a:gd name="connsiteY57" fmla="*/ 892320 h 1019793"/>
                <a:gd name="connsiteX58" fmla="*/ 212457 w 1019793"/>
                <a:gd name="connsiteY58" fmla="*/ 1019794 h 1019793"/>
                <a:gd name="connsiteX59" fmla="*/ 240785 w 1019793"/>
                <a:gd name="connsiteY59" fmla="*/ 1019794 h 1019793"/>
                <a:gd name="connsiteX60" fmla="*/ 240785 w 1019793"/>
                <a:gd name="connsiteY60" fmla="*/ 892320 h 1019793"/>
                <a:gd name="connsiteX61" fmla="*/ 325767 w 1019793"/>
                <a:gd name="connsiteY61" fmla="*/ 892320 h 1019793"/>
                <a:gd name="connsiteX62" fmla="*/ 325767 w 1019793"/>
                <a:gd name="connsiteY62" fmla="*/ 1019794 h 1019793"/>
                <a:gd name="connsiteX63" fmla="*/ 354095 w 1019793"/>
                <a:gd name="connsiteY63" fmla="*/ 1019794 h 1019793"/>
                <a:gd name="connsiteX64" fmla="*/ 354095 w 1019793"/>
                <a:gd name="connsiteY64" fmla="*/ 892320 h 1019793"/>
                <a:gd name="connsiteX65" fmla="*/ 439078 w 1019793"/>
                <a:gd name="connsiteY65" fmla="*/ 892320 h 1019793"/>
                <a:gd name="connsiteX66" fmla="*/ 439078 w 1019793"/>
                <a:gd name="connsiteY66" fmla="*/ 1019794 h 1019793"/>
                <a:gd name="connsiteX67" fmla="*/ 467405 w 1019793"/>
                <a:gd name="connsiteY67" fmla="*/ 1019794 h 1019793"/>
                <a:gd name="connsiteX68" fmla="*/ 467405 w 1019793"/>
                <a:gd name="connsiteY68" fmla="*/ 892320 h 1019793"/>
                <a:gd name="connsiteX69" fmla="*/ 552388 w 1019793"/>
                <a:gd name="connsiteY69" fmla="*/ 892320 h 1019793"/>
                <a:gd name="connsiteX70" fmla="*/ 552388 w 1019793"/>
                <a:gd name="connsiteY70" fmla="*/ 1019794 h 1019793"/>
                <a:gd name="connsiteX71" fmla="*/ 580716 w 1019793"/>
                <a:gd name="connsiteY71" fmla="*/ 1019794 h 1019793"/>
                <a:gd name="connsiteX72" fmla="*/ 580716 w 1019793"/>
                <a:gd name="connsiteY72" fmla="*/ 892320 h 1019793"/>
                <a:gd name="connsiteX73" fmla="*/ 665699 w 1019793"/>
                <a:gd name="connsiteY73" fmla="*/ 892320 h 1019793"/>
                <a:gd name="connsiteX74" fmla="*/ 665699 w 1019793"/>
                <a:gd name="connsiteY74" fmla="*/ 1019794 h 1019793"/>
                <a:gd name="connsiteX75" fmla="*/ 694026 w 1019793"/>
                <a:gd name="connsiteY75" fmla="*/ 1019794 h 1019793"/>
                <a:gd name="connsiteX76" fmla="*/ 694026 w 1019793"/>
                <a:gd name="connsiteY76" fmla="*/ 892320 h 1019793"/>
                <a:gd name="connsiteX77" fmla="*/ 779009 w 1019793"/>
                <a:gd name="connsiteY77" fmla="*/ 892320 h 1019793"/>
                <a:gd name="connsiteX78" fmla="*/ 779009 w 1019793"/>
                <a:gd name="connsiteY78" fmla="*/ 1019794 h 1019793"/>
                <a:gd name="connsiteX79" fmla="*/ 807337 w 1019793"/>
                <a:gd name="connsiteY79" fmla="*/ 1019794 h 1019793"/>
                <a:gd name="connsiteX80" fmla="*/ 807337 w 1019793"/>
                <a:gd name="connsiteY80" fmla="*/ 892320 h 1019793"/>
                <a:gd name="connsiteX81" fmla="*/ 821501 w 1019793"/>
                <a:gd name="connsiteY81" fmla="*/ 892320 h 1019793"/>
                <a:gd name="connsiteX82" fmla="*/ 892320 w 1019793"/>
                <a:gd name="connsiteY82" fmla="*/ 821501 h 1019793"/>
                <a:gd name="connsiteX83" fmla="*/ 892320 w 1019793"/>
                <a:gd name="connsiteY83" fmla="*/ 807337 h 1019793"/>
                <a:gd name="connsiteX84" fmla="*/ 1019794 w 1019793"/>
                <a:gd name="connsiteY84" fmla="*/ 807337 h 1019793"/>
                <a:gd name="connsiteX85" fmla="*/ 1019794 w 1019793"/>
                <a:gd name="connsiteY85" fmla="*/ 779009 h 1019793"/>
                <a:gd name="connsiteX86" fmla="*/ 892320 w 1019793"/>
                <a:gd name="connsiteY86" fmla="*/ 779009 h 1019793"/>
                <a:gd name="connsiteX87" fmla="*/ 892320 w 1019793"/>
                <a:gd name="connsiteY87" fmla="*/ 694026 h 1019793"/>
                <a:gd name="connsiteX88" fmla="*/ 1019794 w 1019793"/>
                <a:gd name="connsiteY88" fmla="*/ 694026 h 1019793"/>
                <a:gd name="connsiteX89" fmla="*/ 1019794 w 1019793"/>
                <a:gd name="connsiteY89" fmla="*/ 665699 h 1019793"/>
                <a:gd name="connsiteX90" fmla="*/ 892320 w 1019793"/>
                <a:gd name="connsiteY90" fmla="*/ 665699 h 1019793"/>
                <a:gd name="connsiteX91" fmla="*/ 892320 w 1019793"/>
                <a:gd name="connsiteY91" fmla="*/ 580716 h 1019793"/>
                <a:gd name="connsiteX92" fmla="*/ 1019794 w 1019793"/>
                <a:gd name="connsiteY92" fmla="*/ 580716 h 1019793"/>
                <a:gd name="connsiteX93" fmla="*/ 1019794 w 1019793"/>
                <a:gd name="connsiteY93" fmla="*/ 552388 h 1019793"/>
                <a:gd name="connsiteX94" fmla="*/ 892320 w 1019793"/>
                <a:gd name="connsiteY94" fmla="*/ 552388 h 1019793"/>
                <a:gd name="connsiteX95" fmla="*/ 892320 w 1019793"/>
                <a:gd name="connsiteY95" fmla="*/ 467405 h 1019793"/>
                <a:gd name="connsiteX96" fmla="*/ 1019794 w 1019793"/>
                <a:gd name="connsiteY96" fmla="*/ 467405 h 1019793"/>
                <a:gd name="connsiteX97" fmla="*/ 1019794 w 1019793"/>
                <a:gd name="connsiteY97" fmla="*/ 439078 h 1019793"/>
                <a:gd name="connsiteX98" fmla="*/ 892320 w 1019793"/>
                <a:gd name="connsiteY98" fmla="*/ 439078 h 1019793"/>
                <a:gd name="connsiteX99" fmla="*/ 892320 w 1019793"/>
                <a:gd name="connsiteY99" fmla="*/ 354095 h 1019793"/>
                <a:gd name="connsiteX100" fmla="*/ 1019794 w 1019793"/>
                <a:gd name="connsiteY100" fmla="*/ 354095 h 1019793"/>
                <a:gd name="connsiteX101" fmla="*/ 1019794 w 1019793"/>
                <a:gd name="connsiteY101" fmla="*/ 325767 h 1019793"/>
                <a:gd name="connsiteX102" fmla="*/ 892320 w 1019793"/>
                <a:gd name="connsiteY102" fmla="*/ 325767 h 1019793"/>
                <a:gd name="connsiteX103" fmla="*/ 892320 w 1019793"/>
                <a:gd name="connsiteY103" fmla="*/ 240785 h 1019793"/>
                <a:gd name="connsiteX104" fmla="*/ 863992 w 1019793"/>
                <a:gd name="connsiteY104" fmla="*/ 821501 h 1019793"/>
                <a:gd name="connsiteX105" fmla="*/ 821501 w 1019793"/>
                <a:gd name="connsiteY105" fmla="*/ 863992 h 1019793"/>
                <a:gd name="connsiteX106" fmla="*/ 198293 w 1019793"/>
                <a:gd name="connsiteY106" fmla="*/ 863992 h 1019793"/>
                <a:gd name="connsiteX107" fmla="*/ 155802 w 1019793"/>
                <a:gd name="connsiteY107" fmla="*/ 821501 h 1019793"/>
                <a:gd name="connsiteX108" fmla="*/ 155802 w 1019793"/>
                <a:gd name="connsiteY108" fmla="*/ 198293 h 1019793"/>
                <a:gd name="connsiteX109" fmla="*/ 198293 w 1019793"/>
                <a:gd name="connsiteY109" fmla="*/ 155802 h 1019793"/>
                <a:gd name="connsiteX110" fmla="*/ 821501 w 1019793"/>
                <a:gd name="connsiteY110" fmla="*/ 155802 h 1019793"/>
                <a:gd name="connsiteX111" fmla="*/ 863992 w 1019793"/>
                <a:gd name="connsiteY111" fmla="*/ 198293 h 101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19793" h="1019793">
                  <a:moveTo>
                    <a:pt x="1019794" y="240785"/>
                  </a:moveTo>
                  <a:lnTo>
                    <a:pt x="1019794" y="212457"/>
                  </a:lnTo>
                  <a:lnTo>
                    <a:pt x="892320" y="212457"/>
                  </a:lnTo>
                  <a:lnTo>
                    <a:pt x="892320" y="198293"/>
                  </a:lnTo>
                  <a:cubicBezTo>
                    <a:pt x="892273" y="159200"/>
                    <a:pt x="860594" y="127521"/>
                    <a:pt x="821501" y="127474"/>
                  </a:cubicBezTo>
                  <a:lnTo>
                    <a:pt x="807337" y="127474"/>
                  </a:lnTo>
                  <a:lnTo>
                    <a:pt x="807337" y="0"/>
                  </a:lnTo>
                  <a:lnTo>
                    <a:pt x="779009" y="0"/>
                  </a:lnTo>
                  <a:lnTo>
                    <a:pt x="779009" y="127474"/>
                  </a:lnTo>
                  <a:lnTo>
                    <a:pt x="694026" y="127474"/>
                  </a:lnTo>
                  <a:lnTo>
                    <a:pt x="694026" y="0"/>
                  </a:lnTo>
                  <a:lnTo>
                    <a:pt x="665699" y="0"/>
                  </a:lnTo>
                  <a:lnTo>
                    <a:pt x="665699" y="127474"/>
                  </a:lnTo>
                  <a:lnTo>
                    <a:pt x="580716" y="127474"/>
                  </a:lnTo>
                  <a:lnTo>
                    <a:pt x="580716" y="0"/>
                  </a:lnTo>
                  <a:lnTo>
                    <a:pt x="552388" y="0"/>
                  </a:lnTo>
                  <a:lnTo>
                    <a:pt x="552388" y="127474"/>
                  </a:lnTo>
                  <a:lnTo>
                    <a:pt x="467405" y="127474"/>
                  </a:lnTo>
                  <a:lnTo>
                    <a:pt x="467405" y="0"/>
                  </a:lnTo>
                  <a:lnTo>
                    <a:pt x="439078" y="0"/>
                  </a:lnTo>
                  <a:lnTo>
                    <a:pt x="439078" y="127474"/>
                  </a:lnTo>
                  <a:lnTo>
                    <a:pt x="354095" y="127474"/>
                  </a:lnTo>
                  <a:lnTo>
                    <a:pt x="354095" y="0"/>
                  </a:lnTo>
                  <a:lnTo>
                    <a:pt x="325767" y="0"/>
                  </a:lnTo>
                  <a:lnTo>
                    <a:pt x="325767" y="127474"/>
                  </a:lnTo>
                  <a:lnTo>
                    <a:pt x="240785" y="127474"/>
                  </a:lnTo>
                  <a:lnTo>
                    <a:pt x="240785" y="0"/>
                  </a:lnTo>
                  <a:lnTo>
                    <a:pt x="212457" y="0"/>
                  </a:lnTo>
                  <a:lnTo>
                    <a:pt x="212457" y="127474"/>
                  </a:lnTo>
                  <a:lnTo>
                    <a:pt x="198293" y="127474"/>
                  </a:lnTo>
                  <a:cubicBezTo>
                    <a:pt x="159200" y="127521"/>
                    <a:pt x="127521" y="159200"/>
                    <a:pt x="127474" y="198293"/>
                  </a:cubicBezTo>
                  <a:lnTo>
                    <a:pt x="127474" y="212457"/>
                  </a:lnTo>
                  <a:lnTo>
                    <a:pt x="0" y="212457"/>
                  </a:lnTo>
                  <a:lnTo>
                    <a:pt x="0" y="240785"/>
                  </a:lnTo>
                  <a:lnTo>
                    <a:pt x="127474" y="240785"/>
                  </a:lnTo>
                  <a:lnTo>
                    <a:pt x="127474" y="325767"/>
                  </a:lnTo>
                  <a:lnTo>
                    <a:pt x="0" y="325767"/>
                  </a:lnTo>
                  <a:lnTo>
                    <a:pt x="0" y="354095"/>
                  </a:lnTo>
                  <a:lnTo>
                    <a:pt x="127474" y="354095"/>
                  </a:lnTo>
                  <a:lnTo>
                    <a:pt x="127474" y="439078"/>
                  </a:lnTo>
                  <a:lnTo>
                    <a:pt x="0" y="439078"/>
                  </a:lnTo>
                  <a:lnTo>
                    <a:pt x="0" y="467405"/>
                  </a:lnTo>
                  <a:lnTo>
                    <a:pt x="127474" y="467405"/>
                  </a:lnTo>
                  <a:lnTo>
                    <a:pt x="127474" y="552388"/>
                  </a:lnTo>
                  <a:lnTo>
                    <a:pt x="0" y="552388"/>
                  </a:lnTo>
                  <a:lnTo>
                    <a:pt x="0" y="580716"/>
                  </a:lnTo>
                  <a:lnTo>
                    <a:pt x="127474" y="580716"/>
                  </a:lnTo>
                  <a:lnTo>
                    <a:pt x="127474" y="665699"/>
                  </a:lnTo>
                  <a:lnTo>
                    <a:pt x="0" y="665699"/>
                  </a:lnTo>
                  <a:lnTo>
                    <a:pt x="0" y="694026"/>
                  </a:lnTo>
                  <a:lnTo>
                    <a:pt x="127474" y="694026"/>
                  </a:lnTo>
                  <a:lnTo>
                    <a:pt x="127474" y="779009"/>
                  </a:lnTo>
                  <a:lnTo>
                    <a:pt x="0" y="779009"/>
                  </a:lnTo>
                  <a:lnTo>
                    <a:pt x="0" y="807337"/>
                  </a:lnTo>
                  <a:lnTo>
                    <a:pt x="127474" y="807337"/>
                  </a:lnTo>
                  <a:lnTo>
                    <a:pt x="127474" y="821501"/>
                  </a:lnTo>
                  <a:cubicBezTo>
                    <a:pt x="127521" y="860594"/>
                    <a:pt x="159200" y="892273"/>
                    <a:pt x="198293" y="892320"/>
                  </a:cubicBezTo>
                  <a:lnTo>
                    <a:pt x="212457" y="892320"/>
                  </a:lnTo>
                  <a:lnTo>
                    <a:pt x="212457" y="1019794"/>
                  </a:lnTo>
                  <a:lnTo>
                    <a:pt x="240785" y="1019794"/>
                  </a:lnTo>
                  <a:lnTo>
                    <a:pt x="240785" y="892320"/>
                  </a:lnTo>
                  <a:lnTo>
                    <a:pt x="325767" y="892320"/>
                  </a:lnTo>
                  <a:lnTo>
                    <a:pt x="325767" y="1019794"/>
                  </a:lnTo>
                  <a:lnTo>
                    <a:pt x="354095" y="1019794"/>
                  </a:lnTo>
                  <a:lnTo>
                    <a:pt x="354095" y="892320"/>
                  </a:lnTo>
                  <a:lnTo>
                    <a:pt x="439078" y="892320"/>
                  </a:lnTo>
                  <a:lnTo>
                    <a:pt x="439078" y="1019794"/>
                  </a:lnTo>
                  <a:lnTo>
                    <a:pt x="467405" y="1019794"/>
                  </a:lnTo>
                  <a:lnTo>
                    <a:pt x="467405" y="892320"/>
                  </a:lnTo>
                  <a:lnTo>
                    <a:pt x="552388" y="892320"/>
                  </a:lnTo>
                  <a:lnTo>
                    <a:pt x="552388" y="1019794"/>
                  </a:lnTo>
                  <a:lnTo>
                    <a:pt x="580716" y="1019794"/>
                  </a:lnTo>
                  <a:lnTo>
                    <a:pt x="580716" y="892320"/>
                  </a:lnTo>
                  <a:lnTo>
                    <a:pt x="665699" y="892320"/>
                  </a:lnTo>
                  <a:lnTo>
                    <a:pt x="665699" y="1019794"/>
                  </a:lnTo>
                  <a:lnTo>
                    <a:pt x="694026" y="1019794"/>
                  </a:lnTo>
                  <a:lnTo>
                    <a:pt x="694026" y="892320"/>
                  </a:lnTo>
                  <a:lnTo>
                    <a:pt x="779009" y="892320"/>
                  </a:lnTo>
                  <a:lnTo>
                    <a:pt x="779009" y="1019794"/>
                  </a:lnTo>
                  <a:lnTo>
                    <a:pt x="807337" y="1019794"/>
                  </a:lnTo>
                  <a:lnTo>
                    <a:pt x="807337" y="892320"/>
                  </a:lnTo>
                  <a:lnTo>
                    <a:pt x="821501" y="892320"/>
                  </a:lnTo>
                  <a:cubicBezTo>
                    <a:pt x="860594" y="892273"/>
                    <a:pt x="892273" y="860594"/>
                    <a:pt x="892320" y="821501"/>
                  </a:cubicBezTo>
                  <a:lnTo>
                    <a:pt x="892320" y="807337"/>
                  </a:lnTo>
                  <a:lnTo>
                    <a:pt x="1019794" y="807337"/>
                  </a:lnTo>
                  <a:lnTo>
                    <a:pt x="1019794" y="779009"/>
                  </a:lnTo>
                  <a:lnTo>
                    <a:pt x="892320" y="779009"/>
                  </a:lnTo>
                  <a:lnTo>
                    <a:pt x="892320" y="694026"/>
                  </a:lnTo>
                  <a:lnTo>
                    <a:pt x="1019794" y="694026"/>
                  </a:lnTo>
                  <a:lnTo>
                    <a:pt x="1019794" y="665699"/>
                  </a:lnTo>
                  <a:lnTo>
                    <a:pt x="892320" y="665699"/>
                  </a:lnTo>
                  <a:lnTo>
                    <a:pt x="892320" y="580716"/>
                  </a:lnTo>
                  <a:lnTo>
                    <a:pt x="1019794" y="580716"/>
                  </a:lnTo>
                  <a:lnTo>
                    <a:pt x="1019794" y="552388"/>
                  </a:lnTo>
                  <a:lnTo>
                    <a:pt x="892320" y="552388"/>
                  </a:lnTo>
                  <a:lnTo>
                    <a:pt x="892320" y="467405"/>
                  </a:lnTo>
                  <a:lnTo>
                    <a:pt x="1019794" y="467405"/>
                  </a:lnTo>
                  <a:lnTo>
                    <a:pt x="1019794" y="439078"/>
                  </a:lnTo>
                  <a:lnTo>
                    <a:pt x="892320" y="439078"/>
                  </a:lnTo>
                  <a:lnTo>
                    <a:pt x="892320" y="354095"/>
                  </a:lnTo>
                  <a:lnTo>
                    <a:pt x="1019794" y="354095"/>
                  </a:lnTo>
                  <a:lnTo>
                    <a:pt x="1019794" y="325767"/>
                  </a:lnTo>
                  <a:lnTo>
                    <a:pt x="892320" y="325767"/>
                  </a:lnTo>
                  <a:lnTo>
                    <a:pt x="892320" y="240785"/>
                  </a:lnTo>
                  <a:close/>
                  <a:moveTo>
                    <a:pt x="863992" y="821501"/>
                  </a:moveTo>
                  <a:cubicBezTo>
                    <a:pt x="863992" y="844969"/>
                    <a:pt x="844969" y="863992"/>
                    <a:pt x="821501" y="863992"/>
                  </a:cubicBezTo>
                  <a:lnTo>
                    <a:pt x="198293" y="863992"/>
                  </a:lnTo>
                  <a:cubicBezTo>
                    <a:pt x="174825" y="863992"/>
                    <a:pt x="155802" y="844969"/>
                    <a:pt x="155802" y="821501"/>
                  </a:cubicBezTo>
                  <a:lnTo>
                    <a:pt x="155802" y="198293"/>
                  </a:lnTo>
                  <a:cubicBezTo>
                    <a:pt x="155802" y="174825"/>
                    <a:pt x="174825" y="155802"/>
                    <a:pt x="198293" y="155802"/>
                  </a:cubicBezTo>
                  <a:lnTo>
                    <a:pt x="821501" y="155802"/>
                  </a:lnTo>
                  <a:cubicBezTo>
                    <a:pt x="844969" y="155802"/>
                    <a:pt x="863992" y="174825"/>
                    <a:pt x="863992" y="198293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 dirty="0"/>
            </a:p>
          </p:txBody>
        </p: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D911A62-E72E-2DE6-B0DF-CE110987DFC7}"/>
              </a:ext>
            </a:extLst>
          </p:cNvPr>
          <p:cNvSpPr/>
          <p:nvPr/>
        </p:nvSpPr>
        <p:spPr>
          <a:xfrm>
            <a:off x="6061786" y="2687911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ROM</a:t>
            </a:r>
            <a:endParaRPr lang="pt-PT" sz="1100" i="1" dirty="0">
              <a:solidFill>
                <a:schemeClr val="tx1"/>
              </a:solidFill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83ED49D-CF20-D18E-7DFD-607D4AA20D3B}"/>
              </a:ext>
            </a:extLst>
          </p:cNvPr>
          <p:cNvGrpSpPr/>
          <p:nvPr/>
        </p:nvGrpSpPr>
        <p:grpSpPr>
          <a:xfrm>
            <a:off x="6478104" y="3327186"/>
            <a:ext cx="306032" cy="302018"/>
            <a:chOff x="6156673" y="3374125"/>
            <a:chExt cx="306032" cy="302018"/>
          </a:xfrm>
        </p:grpSpPr>
        <p:sp>
          <p:nvSpPr>
            <p:cNvPr id="155" name="Arrow: Right 154">
              <a:extLst>
                <a:ext uri="{FF2B5EF4-FFF2-40B4-BE49-F238E27FC236}">
                  <a16:creationId xmlns:a16="http://schemas.microsoft.com/office/drawing/2014/main" id="{D54F65D7-0DF8-2BB5-39DC-65927DFC9986}"/>
                </a:ext>
              </a:extLst>
            </p:cNvPr>
            <p:cNvSpPr/>
            <p:nvPr/>
          </p:nvSpPr>
          <p:spPr>
            <a:xfrm rot="5400000">
              <a:off x="6249696" y="3463133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6" name="Arrow: Right 155">
              <a:extLst>
                <a:ext uri="{FF2B5EF4-FFF2-40B4-BE49-F238E27FC236}">
                  <a16:creationId xmlns:a16="http://schemas.microsoft.com/office/drawing/2014/main" id="{372A0241-0C35-FF54-6A65-EBD9073362E7}"/>
                </a:ext>
              </a:extLst>
            </p:cNvPr>
            <p:cNvSpPr/>
            <p:nvPr/>
          </p:nvSpPr>
          <p:spPr>
            <a:xfrm rot="16200000">
              <a:off x="6069587" y="3461211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8A724E4-B458-8FD6-39DB-72FBC421F8B2}"/>
              </a:ext>
            </a:extLst>
          </p:cNvPr>
          <p:cNvSpPr/>
          <p:nvPr/>
        </p:nvSpPr>
        <p:spPr>
          <a:xfrm>
            <a:off x="8761317" y="4378470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Counter</a:t>
            </a:r>
            <a:endParaRPr lang="pt-PT" sz="1100" i="1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5159F0E1-BDF6-B7AF-CC95-ED0B0DAD2C0C}"/>
              </a:ext>
            </a:extLst>
          </p:cNvPr>
          <p:cNvSpPr/>
          <p:nvPr/>
        </p:nvSpPr>
        <p:spPr>
          <a:xfrm>
            <a:off x="7200454" y="5321988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ROM</a:t>
            </a:r>
            <a:endParaRPr lang="pt-PT" sz="1100" i="1" dirty="0">
              <a:solidFill>
                <a:schemeClr val="tx1"/>
              </a:solidFill>
            </a:endParaRP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2454F19-646A-EAA4-A02A-C8A5F3EEEC35}"/>
              </a:ext>
            </a:extLst>
          </p:cNvPr>
          <p:cNvGrpSpPr/>
          <p:nvPr/>
        </p:nvGrpSpPr>
        <p:grpSpPr>
          <a:xfrm>
            <a:off x="6100316" y="5100477"/>
            <a:ext cx="1039089" cy="559108"/>
            <a:chOff x="4292932" y="3438176"/>
            <a:chExt cx="1039089" cy="559108"/>
          </a:xfrm>
        </p:grpSpPr>
        <p:sp>
          <p:nvSpPr>
            <p:cNvPr id="160" name="Arrow: Bent 159">
              <a:extLst>
                <a:ext uri="{FF2B5EF4-FFF2-40B4-BE49-F238E27FC236}">
                  <a16:creationId xmlns:a16="http://schemas.microsoft.com/office/drawing/2014/main" id="{608DD911-9B5A-E208-0DCC-DB44B2467D8A}"/>
                </a:ext>
              </a:extLst>
            </p:cNvPr>
            <p:cNvSpPr/>
            <p:nvPr/>
          </p:nvSpPr>
          <p:spPr>
            <a:xfrm rot="16200000">
              <a:off x="4532925" y="3198188"/>
              <a:ext cx="559103" cy="1039089"/>
            </a:xfrm>
            <a:prstGeom prst="bentArrow">
              <a:avLst>
                <a:gd name="adj1" fmla="val 6686"/>
                <a:gd name="adj2" fmla="val 7538"/>
                <a:gd name="adj3" fmla="val 25000"/>
                <a:gd name="adj4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161" name="Arrow: Bent 160">
              <a:extLst>
                <a:ext uri="{FF2B5EF4-FFF2-40B4-BE49-F238E27FC236}">
                  <a16:creationId xmlns:a16="http://schemas.microsoft.com/office/drawing/2014/main" id="{A40C04E8-0C2D-73E7-CBA0-D0EAEE4F5E0D}"/>
                </a:ext>
              </a:extLst>
            </p:cNvPr>
            <p:cNvSpPr/>
            <p:nvPr/>
          </p:nvSpPr>
          <p:spPr>
            <a:xfrm flipV="1">
              <a:off x="4399809" y="3438176"/>
              <a:ext cx="932212" cy="505485"/>
            </a:xfrm>
            <a:prstGeom prst="bentArrow">
              <a:avLst>
                <a:gd name="adj1" fmla="val 6686"/>
                <a:gd name="adj2" fmla="val 7538"/>
                <a:gd name="adj3" fmla="val 25000"/>
                <a:gd name="adj4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tx1"/>
                </a:solidFill>
              </a:endParaRPr>
            </a:p>
          </p:txBody>
        </p:sp>
      </p:grp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D18B0AF-4BA0-A129-0DD6-B32D4692C5F0}"/>
              </a:ext>
            </a:extLst>
          </p:cNvPr>
          <p:cNvSpPr/>
          <p:nvPr/>
        </p:nvSpPr>
        <p:spPr>
          <a:xfrm>
            <a:off x="8761317" y="5321987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Bin7Seg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Decoder</a:t>
            </a:r>
            <a:endParaRPr lang="pt-PT" sz="1100" dirty="0">
              <a:solidFill>
                <a:schemeClr val="tx1"/>
              </a:solidFill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A52284EC-E4B7-98A2-B577-1EFD6D45379A}"/>
              </a:ext>
            </a:extLst>
          </p:cNvPr>
          <p:cNvGrpSpPr/>
          <p:nvPr/>
        </p:nvGrpSpPr>
        <p:grpSpPr>
          <a:xfrm rot="5400000">
            <a:off x="8398164" y="5454951"/>
            <a:ext cx="306032" cy="302018"/>
            <a:chOff x="6156673" y="3374125"/>
            <a:chExt cx="306032" cy="302018"/>
          </a:xfrm>
        </p:grpSpPr>
        <p:sp>
          <p:nvSpPr>
            <p:cNvPr id="164" name="Arrow: Right 163">
              <a:extLst>
                <a:ext uri="{FF2B5EF4-FFF2-40B4-BE49-F238E27FC236}">
                  <a16:creationId xmlns:a16="http://schemas.microsoft.com/office/drawing/2014/main" id="{1A5B918A-9DCA-5ECD-05BE-AD466FC3A13B}"/>
                </a:ext>
              </a:extLst>
            </p:cNvPr>
            <p:cNvSpPr/>
            <p:nvPr/>
          </p:nvSpPr>
          <p:spPr>
            <a:xfrm rot="5400000">
              <a:off x="6249696" y="3463133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65" name="Arrow: Right 164">
              <a:extLst>
                <a:ext uri="{FF2B5EF4-FFF2-40B4-BE49-F238E27FC236}">
                  <a16:creationId xmlns:a16="http://schemas.microsoft.com/office/drawing/2014/main" id="{6BF810A4-471E-F7B1-787B-9F8CCB168904}"/>
                </a:ext>
              </a:extLst>
            </p:cNvPr>
            <p:cNvSpPr/>
            <p:nvPr/>
          </p:nvSpPr>
          <p:spPr>
            <a:xfrm rot="16200000">
              <a:off x="6069587" y="3461211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7013B93-3AFB-48E4-37A7-21E251278103}"/>
              </a:ext>
            </a:extLst>
          </p:cNvPr>
          <p:cNvSpPr/>
          <p:nvPr/>
        </p:nvSpPr>
        <p:spPr>
          <a:xfrm>
            <a:off x="10433339" y="5512269"/>
            <a:ext cx="908462" cy="240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HEX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167" name="Arrow: Right 166">
            <a:extLst>
              <a:ext uri="{FF2B5EF4-FFF2-40B4-BE49-F238E27FC236}">
                <a16:creationId xmlns:a16="http://schemas.microsoft.com/office/drawing/2014/main" id="{D4004E26-E594-00DA-E6C9-B19D7CFC6E0E}"/>
              </a:ext>
            </a:extLst>
          </p:cNvPr>
          <p:cNvSpPr/>
          <p:nvPr/>
        </p:nvSpPr>
        <p:spPr>
          <a:xfrm>
            <a:off x="9933488" y="5561690"/>
            <a:ext cx="468000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8" name="Arrow: Right 167">
            <a:extLst>
              <a:ext uri="{FF2B5EF4-FFF2-40B4-BE49-F238E27FC236}">
                <a16:creationId xmlns:a16="http://schemas.microsoft.com/office/drawing/2014/main" id="{4459F564-2608-AB42-E802-F0F3DB719FB4}"/>
              </a:ext>
            </a:extLst>
          </p:cNvPr>
          <p:cNvSpPr/>
          <p:nvPr/>
        </p:nvSpPr>
        <p:spPr>
          <a:xfrm>
            <a:off x="7381034" y="4609157"/>
            <a:ext cx="1296000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9" name="Arrow: Right 168">
            <a:extLst>
              <a:ext uri="{FF2B5EF4-FFF2-40B4-BE49-F238E27FC236}">
                <a16:creationId xmlns:a16="http://schemas.microsoft.com/office/drawing/2014/main" id="{814803DD-0052-53CA-05CD-A9A930C9CC0C}"/>
              </a:ext>
            </a:extLst>
          </p:cNvPr>
          <p:cNvSpPr/>
          <p:nvPr/>
        </p:nvSpPr>
        <p:spPr>
          <a:xfrm rot="5400000">
            <a:off x="9186650" y="5080917"/>
            <a:ext cx="288000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7E54DEE-81D5-1408-2DB6-EA6747198B8D}"/>
              </a:ext>
            </a:extLst>
          </p:cNvPr>
          <p:cNvSpPr/>
          <p:nvPr/>
        </p:nvSpPr>
        <p:spPr>
          <a:xfrm>
            <a:off x="8730677" y="3435248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LCD Display</a:t>
            </a:r>
            <a:endParaRPr lang="pt-PT" sz="1100" i="1" dirty="0">
              <a:solidFill>
                <a:schemeClr val="tx1"/>
              </a:solidFill>
            </a:endParaRPr>
          </a:p>
        </p:txBody>
      </p:sp>
      <p:sp>
        <p:nvSpPr>
          <p:cNvPr id="171" name="Arrow: Right 170">
            <a:extLst>
              <a:ext uri="{FF2B5EF4-FFF2-40B4-BE49-F238E27FC236}">
                <a16:creationId xmlns:a16="http://schemas.microsoft.com/office/drawing/2014/main" id="{EE199F76-615A-4850-9FAF-9B7A0078EAF4}"/>
              </a:ext>
            </a:extLst>
          </p:cNvPr>
          <p:cNvSpPr/>
          <p:nvPr/>
        </p:nvSpPr>
        <p:spPr>
          <a:xfrm>
            <a:off x="7370781" y="3765369"/>
            <a:ext cx="1296000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D1580B7-576F-ABBF-6E13-F58AC5E1A70E}"/>
              </a:ext>
            </a:extLst>
          </p:cNvPr>
          <p:cNvCxnSpPr/>
          <p:nvPr/>
        </p:nvCxnSpPr>
        <p:spPr>
          <a:xfrm>
            <a:off x="3047382" y="2452112"/>
            <a:ext cx="4380633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8852ADA6-4DC6-AFEB-3F01-6B056DB9FD7B}"/>
              </a:ext>
            </a:extLst>
          </p:cNvPr>
          <p:cNvCxnSpPr>
            <a:cxnSpLocks/>
          </p:cNvCxnSpPr>
          <p:nvPr/>
        </p:nvCxnSpPr>
        <p:spPr>
          <a:xfrm>
            <a:off x="8013723" y="4426059"/>
            <a:ext cx="663311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82D7DEF9-7B78-4DA3-E098-F4F60D981A23}"/>
              </a:ext>
            </a:extLst>
          </p:cNvPr>
          <p:cNvCxnSpPr>
            <a:cxnSpLocks/>
          </p:cNvCxnSpPr>
          <p:nvPr/>
        </p:nvCxnSpPr>
        <p:spPr>
          <a:xfrm flipV="1">
            <a:off x="8013723" y="2735320"/>
            <a:ext cx="0" cy="169073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5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168" grpId="0" animBg="1"/>
      <p:bldP spid="169" grpId="0" animBg="1"/>
      <p:bldP spid="170" grpId="0" animBg="1"/>
      <p:bldP spid="17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002" y="594360"/>
            <a:ext cx="6836149" cy="2843784"/>
          </a:xfrm>
        </p:spPr>
        <p:txBody>
          <a:bodyPr rtlCol="0"/>
          <a:lstStyle/>
          <a:p>
            <a:pPr rtl="0"/>
            <a:r>
              <a:rPr lang="pt-PT" sz="5400" spc="400" dirty="0" err="1">
                <a:solidFill>
                  <a:schemeClr val="bg1"/>
                </a:solidFill>
              </a:rPr>
              <a:t>Lsd</a:t>
            </a:r>
            <a:r>
              <a:rPr lang="pt-PT" sz="5400" spc="400" dirty="0">
                <a:solidFill>
                  <a:schemeClr val="bg1"/>
                </a:solidFill>
              </a:rPr>
              <a:t> – projeto 8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/>
              <a:t>Olha Buts (112920)</a:t>
            </a:r>
          </a:p>
          <a:p>
            <a:pPr rtl="0"/>
            <a:r>
              <a:rPr lang="en-US" dirty="0"/>
              <a:t>André Correia (87818)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3967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z="5400" dirty="0"/>
              <a:t>Arquitetura</a:t>
            </a:r>
            <a:endParaRPr lang="pt-PT" dirty="0"/>
          </a:p>
        </p:txBody>
      </p:sp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2</a:t>
            </a:fld>
            <a:endParaRPr lang="pt-PT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CFEA216-B25C-0A99-778E-BDA172578D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91598" y="1755648"/>
            <a:ext cx="7172341" cy="3475433"/>
          </a:xfrm>
          <a:prstGeom prst="rect">
            <a:avLst/>
          </a:prstGeom>
        </p:spPr>
      </p:pic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PT" sz="2000" dirty="0"/>
              <a:t>Por Zonas: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accent6"/>
                </a:solidFill>
              </a:rPr>
              <a:t>FSM de Controlo</a:t>
            </a:r>
          </a:p>
          <a:p>
            <a:pPr marL="571500" lvl="1" indent="-342900"/>
            <a:r>
              <a:rPr lang="pt-PT" sz="1600" dirty="0"/>
              <a:t>Inputs, Temporizadores, …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0B050"/>
                </a:solidFill>
              </a:rPr>
              <a:t>FSM Principal</a:t>
            </a:r>
          </a:p>
          <a:p>
            <a:pPr marL="571500" lvl="1" indent="-342900"/>
            <a:r>
              <a:rPr lang="pt-PT" sz="1600" dirty="0"/>
              <a:t>Outputs, Contadores, Descodificadores, …</a:t>
            </a: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3</a:t>
            </a:fld>
            <a:endParaRPr lang="pt-PT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CFEA216-B25C-0A99-778E-BDA172578D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79378" y="2252265"/>
            <a:ext cx="6733977" cy="2753183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z="5400" dirty="0">
                <a:solidFill>
                  <a:schemeClr val="accent6"/>
                </a:solidFill>
              </a:rPr>
              <a:t>FSM de Controlo</a:t>
            </a:r>
            <a:endParaRPr lang="pt-PT" dirty="0">
              <a:solidFill>
                <a:schemeClr val="accent6"/>
              </a:solidFill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3392EA1A-F18E-3195-5DBE-08F56A092611}"/>
              </a:ext>
            </a:extLst>
          </p:cNvPr>
          <p:cNvSpPr txBox="1">
            <a:spLocks/>
          </p:cNvSpPr>
          <p:nvPr/>
        </p:nvSpPr>
        <p:spPr>
          <a:xfrm>
            <a:off x="871728" y="571085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Arquitetura</a:t>
            </a:r>
          </a:p>
        </p:txBody>
      </p:sp>
    </p:spTree>
    <p:extLst>
      <p:ext uri="{BB962C8B-B14F-4D97-AF65-F5344CB8AC3E}">
        <p14:creationId xmlns:p14="http://schemas.microsoft.com/office/powerpoint/2010/main" val="343084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4</a:t>
            </a:fld>
            <a:endParaRPr lang="pt-PT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CFEA216-B25C-0A99-778E-BDA172578D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79378" y="2283812"/>
            <a:ext cx="6733977" cy="2690089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z="5400" dirty="0">
                <a:solidFill>
                  <a:srgbClr val="00B050"/>
                </a:solidFill>
              </a:rPr>
              <a:t>FSM Principal</a:t>
            </a:r>
            <a:endParaRPr lang="pt-PT" dirty="0">
              <a:solidFill>
                <a:srgbClr val="00B050"/>
              </a:solidFill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2EFA5D2F-EBBC-824B-F58B-3BC216004307}"/>
              </a:ext>
            </a:extLst>
          </p:cNvPr>
          <p:cNvSpPr txBox="1">
            <a:spLocks/>
          </p:cNvSpPr>
          <p:nvPr/>
        </p:nvSpPr>
        <p:spPr>
          <a:xfrm>
            <a:off x="871728" y="571085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Arquitetura</a:t>
            </a:r>
          </a:p>
        </p:txBody>
      </p:sp>
    </p:spTree>
    <p:extLst>
      <p:ext uri="{BB962C8B-B14F-4D97-AF65-F5344CB8AC3E}">
        <p14:creationId xmlns:p14="http://schemas.microsoft.com/office/powerpoint/2010/main" val="426281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5</a:t>
            </a:fld>
            <a:endParaRPr lang="pt-PT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PT" sz="5400" dirty="0">
                <a:solidFill>
                  <a:schemeClr val="accent6"/>
                </a:solidFill>
              </a:rPr>
              <a:t>Circuito Lógico</a:t>
            </a:r>
            <a:endParaRPr lang="pt-PT" dirty="0">
              <a:solidFill>
                <a:schemeClr val="accent6"/>
              </a:solidFill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AEEEC8FD-B2F2-C781-17C6-4B174F54074E}"/>
              </a:ext>
            </a:extLst>
          </p:cNvPr>
          <p:cNvSpPr txBox="1">
            <a:spLocks/>
          </p:cNvSpPr>
          <p:nvPr/>
        </p:nvSpPr>
        <p:spPr>
          <a:xfrm>
            <a:off x="871728" y="571085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Implementação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D896F8-380D-8A0F-B912-5FB18B5254DE}"/>
              </a:ext>
            </a:extLst>
          </p:cNvPr>
          <p:cNvSpPr/>
          <p:nvPr/>
        </p:nvSpPr>
        <p:spPr>
          <a:xfrm>
            <a:off x="2346365" y="3698609"/>
            <a:ext cx="1359725" cy="1359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FSM de Controlo</a:t>
            </a:r>
          </a:p>
        </p:txBody>
      </p:sp>
      <p:grpSp>
        <p:nvGrpSpPr>
          <p:cNvPr id="12" name="Graphic 7" descr="Processor outline">
            <a:extLst>
              <a:ext uri="{FF2B5EF4-FFF2-40B4-BE49-F238E27FC236}">
                <a16:creationId xmlns:a16="http://schemas.microsoft.com/office/drawing/2014/main" id="{E223B6EF-1D53-708F-2614-8D5145D22920}"/>
              </a:ext>
            </a:extLst>
          </p:cNvPr>
          <p:cNvGrpSpPr/>
          <p:nvPr/>
        </p:nvGrpSpPr>
        <p:grpSpPr>
          <a:xfrm>
            <a:off x="2516330" y="3868574"/>
            <a:ext cx="1019793" cy="1019793"/>
            <a:chOff x="5586102" y="2919102"/>
            <a:chExt cx="1019793" cy="1019793"/>
          </a:xfrm>
          <a:solidFill>
            <a:srgbClr val="000000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2553DB-33ED-ABD2-3016-393B90079203}"/>
                </a:ext>
              </a:extLst>
            </p:cNvPr>
            <p:cNvSpPr/>
            <p:nvPr/>
          </p:nvSpPr>
          <p:spPr>
            <a:xfrm>
              <a:off x="5855214" y="3188214"/>
              <a:ext cx="481569" cy="481569"/>
            </a:xfrm>
            <a:custGeom>
              <a:avLst/>
              <a:gdLst>
                <a:gd name="connsiteX0" fmla="*/ 0 w 481569"/>
                <a:gd name="connsiteY0" fmla="*/ 481569 h 481569"/>
                <a:gd name="connsiteX1" fmla="*/ 481569 w 481569"/>
                <a:gd name="connsiteY1" fmla="*/ 481569 h 481569"/>
                <a:gd name="connsiteX2" fmla="*/ 481569 w 481569"/>
                <a:gd name="connsiteY2" fmla="*/ 0 h 481569"/>
                <a:gd name="connsiteX3" fmla="*/ 0 w 481569"/>
                <a:gd name="connsiteY3" fmla="*/ 0 h 481569"/>
                <a:gd name="connsiteX4" fmla="*/ 28328 w 481569"/>
                <a:gd name="connsiteY4" fmla="*/ 28328 h 481569"/>
                <a:gd name="connsiteX5" fmla="*/ 453242 w 481569"/>
                <a:gd name="connsiteY5" fmla="*/ 28328 h 481569"/>
                <a:gd name="connsiteX6" fmla="*/ 453242 w 481569"/>
                <a:gd name="connsiteY6" fmla="*/ 453242 h 481569"/>
                <a:gd name="connsiteX7" fmla="*/ 28328 w 481569"/>
                <a:gd name="connsiteY7" fmla="*/ 453242 h 48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569" h="481569">
                  <a:moveTo>
                    <a:pt x="0" y="481569"/>
                  </a:moveTo>
                  <a:lnTo>
                    <a:pt x="481569" y="481569"/>
                  </a:lnTo>
                  <a:lnTo>
                    <a:pt x="481569" y="0"/>
                  </a:lnTo>
                  <a:lnTo>
                    <a:pt x="0" y="0"/>
                  </a:lnTo>
                  <a:close/>
                  <a:moveTo>
                    <a:pt x="28328" y="28328"/>
                  </a:moveTo>
                  <a:lnTo>
                    <a:pt x="453242" y="28328"/>
                  </a:lnTo>
                  <a:lnTo>
                    <a:pt x="453242" y="453242"/>
                  </a:lnTo>
                  <a:lnTo>
                    <a:pt x="28328" y="453242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44D74B9-5E87-1332-E541-3CDA20E05FB9}"/>
                </a:ext>
              </a:extLst>
            </p:cNvPr>
            <p:cNvSpPr/>
            <p:nvPr/>
          </p:nvSpPr>
          <p:spPr>
            <a:xfrm>
              <a:off x="5586102" y="2919102"/>
              <a:ext cx="1019793" cy="1019793"/>
            </a:xfrm>
            <a:custGeom>
              <a:avLst/>
              <a:gdLst>
                <a:gd name="connsiteX0" fmla="*/ 1019794 w 1019793"/>
                <a:gd name="connsiteY0" fmla="*/ 240785 h 1019793"/>
                <a:gd name="connsiteX1" fmla="*/ 1019794 w 1019793"/>
                <a:gd name="connsiteY1" fmla="*/ 212457 h 1019793"/>
                <a:gd name="connsiteX2" fmla="*/ 892320 w 1019793"/>
                <a:gd name="connsiteY2" fmla="*/ 212457 h 1019793"/>
                <a:gd name="connsiteX3" fmla="*/ 892320 w 1019793"/>
                <a:gd name="connsiteY3" fmla="*/ 198293 h 1019793"/>
                <a:gd name="connsiteX4" fmla="*/ 821501 w 1019793"/>
                <a:gd name="connsiteY4" fmla="*/ 127474 h 1019793"/>
                <a:gd name="connsiteX5" fmla="*/ 807337 w 1019793"/>
                <a:gd name="connsiteY5" fmla="*/ 127474 h 1019793"/>
                <a:gd name="connsiteX6" fmla="*/ 807337 w 1019793"/>
                <a:gd name="connsiteY6" fmla="*/ 0 h 1019793"/>
                <a:gd name="connsiteX7" fmla="*/ 779009 w 1019793"/>
                <a:gd name="connsiteY7" fmla="*/ 0 h 1019793"/>
                <a:gd name="connsiteX8" fmla="*/ 779009 w 1019793"/>
                <a:gd name="connsiteY8" fmla="*/ 127474 h 1019793"/>
                <a:gd name="connsiteX9" fmla="*/ 694026 w 1019793"/>
                <a:gd name="connsiteY9" fmla="*/ 127474 h 1019793"/>
                <a:gd name="connsiteX10" fmla="*/ 694026 w 1019793"/>
                <a:gd name="connsiteY10" fmla="*/ 0 h 1019793"/>
                <a:gd name="connsiteX11" fmla="*/ 665699 w 1019793"/>
                <a:gd name="connsiteY11" fmla="*/ 0 h 1019793"/>
                <a:gd name="connsiteX12" fmla="*/ 665699 w 1019793"/>
                <a:gd name="connsiteY12" fmla="*/ 127474 h 1019793"/>
                <a:gd name="connsiteX13" fmla="*/ 580716 w 1019793"/>
                <a:gd name="connsiteY13" fmla="*/ 127474 h 1019793"/>
                <a:gd name="connsiteX14" fmla="*/ 580716 w 1019793"/>
                <a:gd name="connsiteY14" fmla="*/ 0 h 1019793"/>
                <a:gd name="connsiteX15" fmla="*/ 552388 w 1019793"/>
                <a:gd name="connsiteY15" fmla="*/ 0 h 1019793"/>
                <a:gd name="connsiteX16" fmla="*/ 552388 w 1019793"/>
                <a:gd name="connsiteY16" fmla="*/ 127474 h 1019793"/>
                <a:gd name="connsiteX17" fmla="*/ 467405 w 1019793"/>
                <a:gd name="connsiteY17" fmla="*/ 127474 h 1019793"/>
                <a:gd name="connsiteX18" fmla="*/ 467405 w 1019793"/>
                <a:gd name="connsiteY18" fmla="*/ 0 h 1019793"/>
                <a:gd name="connsiteX19" fmla="*/ 439078 w 1019793"/>
                <a:gd name="connsiteY19" fmla="*/ 0 h 1019793"/>
                <a:gd name="connsiteX20" fmla="*/ 439078 w 1019793"/>
                <a:gd name="connsiteY20" fmla="*/ 127474 h 1019793"/>
                <a:gd name="connsiteX21" fmla="*/ 354095 w 1019793"/>
                <a:gd name="connsiteY21" fmla="*/ 127474 h 1019793"/>
                <a:gd name="connsiteX22" fmla="*/ 354095 w 1019793"/>
                <a:gd name="connsiteY22" fmla="*/ 0 h 1019793"/>
                <a:gd name="connsiteX23" fmla="*/ 325767 w 1019793"/>
                <a:gd name="connsiteY23" fmla="*/ 0 h 1019793"/>
                <a:gd name="connsiteX24" fmla="*/ 325767 w 1019793"/>
                <a:gd name="connsiteY24" fmla="*/ 127474 h 1019793"/>
                <a:gd name="connsiteX25" fmla="*/ 240785 w 1019793"/>
                <a:gd name="connsiteY25" fmla="*/ 127474 h 1019793"/>
                <a:gd name="connsiteX26" fmla="*/ 240785 w 1019793"/>
                <a:gd name="connsiteY26" fmla="*/ 0 h 1019793"/>
                <a:gd name="connsiteX27" fmla="*/ 212457 w 1019793"/>
                <a:gd name="connsiteY27" fmla="*/ 0 h 1019793"/>
                <a:gd name="connsiteX28" fmla="*/ 212457 w 1019793"/>
                <a:gd name="connsiteY28" fmla="*/ 127474 h 1019793"/>
                <a:gd name="connsiteX29" fmla="*/ 198293 w 1019793"/>
                <a:gd name="connsiteY29" fmla="*/ 127474 h 1019793"/>
                <a:gd name="connsiteX30" fmla="*/ 127474 w 1019793"/>
                <a:gd name="connsiteY30" fmla="*/ 198293 h 1019793"/>
                <a:gd name="connsiteX31" fmla="*/ 127474 w 1019793"/>
                <a:gd name="connsiteY31" fmla="*/ 212457 h 1019793"/>
                <a:gd name="connsiteX32" fmla="*/ 0 w 1019793"/>
                <a:gd name="connsiteY32" fmla="*/ 212457 h 1019793"/>
                <a:gd name="connsiteX33" fmla="*/ 0 w 1019793"/>
                <a:gd name="connsiteY33" fmla="*/ 240785 h 1019793"/>
                <a:gd name="connsiteX34" fmla="*/ 127474 w 1019793"/>
                <a:gd name="connsiteY34" fmla="*/ 240785 h 1019793"/>
                <a:gd name="connsiteX35" fmla="*/ 127474 w 1019793"/>
                <a:gd name="connsiteY35" fmla="*/ 325767 h 1019793"/>
                <a:gd name="connsiteX36" fmla="*/ 0 w 1019793"/>
                <a:gd name="connsiteY36" fmla="*/ 325767 h 1019793"/>
                <a:gd name="connsiteX37" fmla="*/ 0 w 1019793"/>
                <a:gd name="connsiteY37" fmla="*/ 354095 h 1019793"/>
                <a:gd name="connsiteX38" fmla="*/ 127474 w 1019793"/>
                <a:gd name="connsiteY38" fmla="*/ 354095 h 1019793"/>
                <a:gd name="connsiteX39" fmla="*/ 127474 w 1019793"/>
                <a:gd name="connsiteY39" fmla="*/ 439078 h 1019793"/>
                <a:gd name="connsiteX40" fmla="*/ 0 w 1019793"/>
                <a:gd name="connsiteY40" fmla="*/ 439078 h 1019793"/>
                <a:gd name="connsiteX41" fmla="*/ 0 w 1019793"/>
                <a:gd name="connsiteY41" fmla="*/ 467405 h 1019793"/>
                <a:gd name="connsiteX42" fmla="*/ 127474 w 1019793"/>
                <a:gd name="connsiteY42" fmla="*/ 467405 h 1019793"/>
                <a:gd name="connsiteX43" fmla="*/ 127474 w 1019793"/>
                <a:gd name="connsiteY43" fmla="*/ 552388 h 1019793"/>
                <a:gd name="connsiteX44" fmla="*/ 0 w 1019793"/>
                <a:gd name="connsiteY44" fmla="*/ 552388 h 1019793"/>
                <a:gd name="connsiteX45" fmla="*/ 0 w 1019793"/>
                <a:gd name="connsiteY45" fmla="*/ 580716 h 1019793"/>
                <a:gd name="connsiteX46" fmla="*/ 127474 w 1019793"/>
                <a:gd name="connsiteY46" fmla="*/ 580716 h 1019793"/>
                <a:gd name="connsiteX47" fmla="*/ 127474 w 1019793"/>
                <a:gd name="connsiteY47" fmla="*/ 665699 h 1019793"/>
                <a:gd name="connsiteX48" fmla="*/ 0 w 1019793"/>
                <a:gd name="connsiteY48" fmla="*/ 665699 h 1019793"/>
                <a:gd name="connsiteX49" fmla="*/ 0 w 1019793"/>
                <a:gd name="connsiteY49" fmla="*/ 694026 h 1019793"/>
                <a:gd name="connsiteX50" fmla="*/ 127474 w 1019793"/>
                <a:gd name="connsiteY50" fmla="*/ 694026 h 1019793"/>
                <a:gd name="connsiteX51" fmla="*/ 127474 w 1019793"/>
                <a:gd name="connsiteY51" fmla="*/ 779009 h 1019793"/>
                <a:gd name="connsiteX52" fmla="*/ 0 w 1019793"/>
                <a:gd name="connsiteY52" fmla="*/ 779009 h 1019793"/>
                <a:gd name="connsiteX53" fmla="*/ 0 w 1019793"/>
                <a:gd name="connsiteY53" fmla="*/ 807337 h 1019793"/>
                <a:gd name="connsiteX54" fmla="*/ 127474 w 1019793"/>
                <a:gd name="connsiteY54" fmla="*/ 807337 h 1019793"/>
                <a:gd name="connsiteX55" fmla="*/ 127474 w 1019793"/>
                <a:gd name="connsiteY55" fmla="*/ 821501 h 1019793"/>
                <a:gd name="connsiteX56" fmla="*/ 198293 w 1019793"/>
                <a:gd name="connsiteY56" fmla="*/ 892320 h 1019793"/>
                <a:gd name="connsiteX57" fmla="*/ 212457 w 1019793"/>
                <a:gd name="connsiteY57" fmla="*/ 892320 h 1019793"/>
                <a:gd name="connsiteX58" fmla="*/ 212457 w 1019793"/>
                <a:gd name="connsiteY58" fmla="*/ 1019794 h 1019793"/>
                <a:gd name="connsiteX59" fmla="*/ 240785 w 1019793"/>
                <a:gd name="connsiteY59" fmla="*/ 1019794 h 1019793"/>
                <a:gd name="connsiteX60" fmla="*/ 240785 w 1019793"/>
                <a:gd name="connsiteY60" fmla="*/ 892320 h 1019793"/>
                <a:gd name="connsiteX61" fmla="*/ 325767 w 1019793"/>
                <a:gd name="connsiteY61" fmla="*/ 892320 h 1019793"/>
                <a:gd name="connsiteX62" fmla="*/ 325767 w 1019793"/>
                <a:gd name="connsiteY62" fmla="*/ 1019794 h 1019793"/>
                <a:gd name="connsiteX63" fmla="*/ 354095 w 1019793"/>
                <a:gd name="connsiteY63" fmla="*/ 1019794 h 1019793"/>
                <a:gd name="connsiteX64" fmla="*/ 354095 w 1019793"/>
                <a:gd name="connsiteY64" fmla="*/ 892320 h 1019793"/>
                <a:gd name="connsiteX65" fmla="*/ 439078 w 1019793"/>
                <a:gd name="connsiteY65" fmla="*/ 892320 h 1019793"/>
                <a:gd name="connsiteX66" fmla="*/ 439078 w 1019793"/>
                <a:gd name="connsiteY66" fmla="*/ 1019794 h 1019793"/>
                <a:gd name="connsiteX67" fmla="*/ 467405 w 1019793"/>
                <a:gd name="connsiteY67" fmla="*/ 1019794 h 1019793"/>
                <a:gd name="connsiteX68" fmla="*/ 467405 w 1019793"/>
                <a:gd name="connsiteY68" fmla="*/ 892320 h 1019793"/>
                <a:gd name="connsiteX69" fmla="*/ 552388 w 1019793"/>
                <a:gd name="connsiteY69" fmla="*/ 892320 h 1019793"/>
                <a:gd name="connsiteX70" fmla="*/ 552388 w 1019793"/>
                <a:gd name="connsiteY70" fmla="*/ 1019794 h 1019793"/>
                <a:gd name="connsiteX71" fmla="*/ 580716 w 1019793"/>
                <a:gd name="connsiteY71" fmla="*/ 1019794 h 1019793"/>
                <a:gd name="connsiteX72" fmla="*/ 580716 w 1019793"/>
                <a:gd name="connsiteY72" fmla="*/ 892320 h 1019793"/>
                <a:gd name="connsiteX73" fmla="*/ 665699 w 1019793"/>
                <a:gd name="connsiteY73" fmla="*/ 892320 h 1019793"/>
                <a:gd name="connsiteX74" fmla="*/ 665699 w 1019793"/>
                <a:gd name="connsiteY74" fmla="*/ 1019794 h 1019793"/>
                <a:gd name="connsiteX75" fmla="*/ 694026 w 1019793"/>
                <a:gd name="connsiteY75" fmla="*/ 1019794 h 1019793"/>
                <a:gd name="connsiteX76" fmla="*/ 694026 w 1019793"/>
                <a:gd name="connsiteY76" fmla="*/ 892320 h 1019793"/>
                <a:gd name="connsiteX77" fmla="*/ 779009 w 1019793"/>
                <a:gd name="connsiteY77" fmla="*/ 892320 h 1019793"/>
                <a:gd name="connsiteX78" fmla="*/ 779009 w 1019793"/>
                <a:gd name="connsiteY78" fmla="*/ 1019794 h 1019793"/>
                <a:gd name="connsiteX79" fmla="*/ 807337 w 1019793"/>
                <a:gd name="connsiteY79" fmla="*/ 1019794 h 1019793"/>
                <a:gd name="connsiteX80" fmla="*/ 807337 w 1019793"/>
                <a:gd name="connsiteY80" fmla="*/ 892320 h 1019793"/>
                <a:gd name="connsiteX81" fmla="*/ 821501 w 1019793"/>
                <a:gd name="connsiteY81" fmla="*/ 892320 h 1019793"/>
                <a:gd name="connsiteX82" fmla="*/ 892320 w 1019793"/>
                <a:gd name="connsiteY82" fmla="*/ 821501 h 1019793"/>
                <a:gd name="connsiteX83" fmla="*/ 892320 w 1019793"/>
                <a:gd name="connsiteY83" fmla="*/ 807337 h 1019793"/>
                <a:gd name="connsiteX84" fmla="*/ 1019794 w 1019793"/>
                <a:gd name="connsiteY84" fmla="*/ 807337 h 1019793"/>
                <a:gd name="connsiteX85" fmla="*/ 1019794 w 1019793"/>
                <a:gd name="connsiteY85" fmla="*/ 779009 h 1019793"/>
                <a:gd name="connsiteX86" fmla="*/ 892320 w 1019793"/>
                <a:gd name="connsiteY86" fmla="*/ 779009 h 1019793"/>
                <a:gd name="connsiteX87" fmla="*/ 892320 w 1019793"/>
                <a:gd name="connsiteY87" fmla="*/ 694026 h 1019793"/>
                <a:gd name="connsiteX88" fmla="*/ 1019794 w 1019793"/>
                <a:gd name="connsiteY88" fmla="*/ 694026 h 1019793"/>
                <a:gd name="connsiteX89" fmla="*/ 1019794 w 1019793"/>
                <a:gd name="connsiteY89" fmla="*/ 665699 h 1019793"/>
                <a:gd name="connsiteX90" fmla="*/ 892320 w 1019793"/>
                <a:gd name="connsiteY90" fmla="*/ 665699 h 1019793"/>
                <a:gd name="connsiteX91" fmla="*/ 892320 w 1019793"/>
                <a:gd name="connsiteY91" fmla="*/ 580716 h 1019793"/>
                <a:gd name="connsiteX92" fmla="*/ 1019794 w 1019793"/>
                <a:gd name="connsiteY92" fmla="*/ 580716 h 1019793"/>
                <a:gd name="connsiteX93" fmla="*/ 1019794 w 1019793"/>
                <a:gd name="connsiteY93" fmla="*/ 552388 h 1019793"/>
                <a:gd name="connsiteX94" fmla="*/ 892320 w 1019793"/>
                <a:gd name="connsiteY94" fmla="*/ 552388 h 1019793"/>
                <a:gd name="connsiteX95" fmla="*/ 892320 w 1019793"/>
                <a:gd name="connsiteY95" fmla="*/ 467405 h 1019793"/>
                <a:gd name="connsiteX96" fmla="*/ 1019794 w 1019793"/>
                <a:gd name="connsiteY96" fmla="*/ 467405 h 1019793"/>
                <a:gd name="connsiteX97" fmla="*/ 1019794 w 1019793"/>
                <a:gd name="connsiteY97" fmla="*/ 439078 h 1019793"/>
                <a:gd name="connsiteX98" fmla="*/ 892320 w 1019793"/>
                <a:gd name="connsiteY98" fmla="*/ 439078 h 1019793"/>
                <a:gd name="connsiteX99" fmla="*/ 892320 w 1019793"/>
                <a:gd name="connsiteY99" fmla="*/ 354095 h 1019793"/>
                <a:gd name="connsiteX100" fmla="*/ 1019794 w 1019793"/>
                <a:gd name="connsiteY100" fmla="*/ 354095 h 1019793"/>
                <a:gd name="connsiteX101" fmla="*/ 1019794 w 1019793"/>
                <a:gd name="connsiteY101" fmla="*/ 325767 h 1019793"/>
                <a:gd name="connsiteX102" fmla="*/ 892320 w 1019793"/>
                <a:gd name="connsiteY102" fmla="*/ 325767 h 1019793"/>
                <a:gd name="connsiteX103" fmla="*/ 892320 w 1019793"/>
                <a:gd name="connsiteY103" fmla="*/ 240785 h 1019793"/>
                <a:gd name="connsiteX104" fmla="*/ 863992 w 1019793"/>
                <a:gd name="connsiteY104" fmla="*/ 821501 h 1019793"/>
                <a:gd name="connsiteX105" fmla="*/ 821501 w 1019793"/>
                <a:gd name="connsiteY105" fmla="*/ 863992 h 1019793"/>
                <a:gd name="connsiteX106" fmla="*/ 198293 w 1019793"/>
                <a:gd name="connsiteY106" fmla="*/ 863992 h 1019793"/>
                <a:gd name="connsiteX107" fmla="*/ 155802 w 1019793"/>
                <a:gd name="connsiteY107" fmla="*/ 821501 h 1019793"/>
                <a:gd name="connsiteX108" fmla="*/ 155802 w 1019793"/>
                <a:gd name="connsiteY108" fmla="*/ 198293 h 1019793"/>
                <a:gd name="connsiteX109" fmla="*/ 198293 w 1019793"/>
                <a:gd name="connsiteY109" fmla="*/ 155802 h 1019793"/>
                <a:gd name="connsiteX110" fmla="*/ 821501 w 1019793"/>
                <a:gd name="connsiteY110" fmla="*/ 155802 h 1019793"/>
                <a:gd name="connsiteX111" fmla="*/ 863992 w 1019793"/>
                <a:gd name="connsiteY111" fmla="*/ 198293 h 101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19793" h="1019793">
                  <a:moveTo>
                    <a:pt x="1019794" y="240785"/>
                  </a:moveTo>
                  <a:lnTo>
                    <a:pt x="1019794" y="212457"/>
                  </a:lnTo>
                  <a:lnTo>
                    <a:pt x="892320" y="212457"/>
                  </a:lnTo>
                  <a:lnTo>
                    <a:pt x="892320" y="198293"/>
                  </a:lnTo>
                  <a:cubicBezTo>
                    <a:pt x="892273" y="159200"/>
                    <a:pt x="860594" y="127521"/>
                    <a:pt x="821501" y="127474"/>
                  </a:cubicBezTo>
                  <a:lnTo>
                    <a:pt x="807337" y="127474"/>
                  </a:lnTo>
                  <a:lnTo>
                    <a:pt x="807337" y="0"/>
                  </a:lnTo>
                  <a:lnTo>
                    <a:pt x="779009" y="0"/>
                  </a:lnTo>
                  <a:lnTo>
                    <a:pt x="779009" y="127474"/>
                  </a:lnTo>
                  <a:lnTo>
                    <a:pt x="694026" y="127474"/>
                  </a:lnTo>
                  <a:lnTo>
                    <a:pt x="694026" y="0"/>
                  </a:lnTo>
                  <a:lnTo>
                    <a:pt x="665699" y="0"/>
                  </a:lnTo>
                  <a:lnTo>
                    <a:pt x="665699" y="127474"/>
                  </a:lnTo>
                  <a:lnTo>
                    <a:pt x="580716" y="127474"/>
                  </a:lnTo>
                  <a:lnTo>
                    <a:pt x="580716" y="0"/>
                  </a:lnTo>
                  <a:lnTo>
                    <a:pt x="552388" y="0"/>
                  </a:lnTo>
                  <a:lnTo>
                    <a:pt x="552388" y="127474"/>
                  </a:lnTo>
                  <a:lnTo>
                    <a:pt x="467405" y="127474"/>
                  </a:lnTo>
                  <a:lnTo>
                    <a:pt x="467405" y="0"/>
                  </a:lnTo>
                  <a:lnTo>
                    <a:pt x="439078" y="0"/>
                  </a:lnTo>
                  <a:lnTo>
                    <a:pt x="439078" y="127474"/>
                  </a:lnTo>
                  <a:lnTo>
                    <a:pt x="354095" y="127474"/>
                  </a:lnTo>
                  <a:lnTo>
                    <a:pt x="354095" y="0"/>
                  </a:lnTo>
                  <a:lnTo>
                    <a:pt x="325767" y="0"/>
                  </a:lnTo>
                  <a:lnTo>
                    <a:pt x="325767" y="127474"/>
                  </a:lnTo>
                  <a:lnTo>
                    <a:pt x="240785" y="127474"/>
                  </a:lnTo>
                  <a:lnTo>
                    <a:pt x="240785" y="0"/>
                  </a:lnTo>
                  <a:lnTo>
                    <a:pt x="212457" y="0"/>
                  </a:lnTo>
                  <a:lnTo>
                    <a:pt x="212457" y="127474"/>
                  </a:lnTo>
                  <a:lnTo>
                    <a:pt x="198293" y="127474"/>
                  </a:lnTo>
                  <a:cubicBezTo>
                    <a:pt x="159200" y="127521"/>
                    <a:pt x="127521" y="159200"/>
                    <a:pt x="127474" y="198293"/>
                  </a:cubicBezTo>
                  <a:lnTo>
                    <a:pt x="127474" y="212457"/>
                  </a:lnTo>
                  <a:lnTo>
                    <a:pt x="0" y="212457"/>
                  </a:lnTo>
                  <a:lnTo>
                    <a:pt x="0" y="240785"/>
                  </a:lnTo>
                  <a:lnTo>
                    <a:pt x="127474" y="240785"/>
                  </a:lnTo>
                  <a:lnTo>
                    <a:pt x="127474" y="325767"/>
                  </a:lnTo>
                  <a:lnTo>
                    <a:pt x="0" y="325767"/>
                  </a:lnTo>
                  <a:lnTo>
                    <a:pt x="0" y="354095"/>
                  </a:lnTo>
                  <a:lnTo>
                    <a:pt x="127474" y="354095"/>
                  </a:lnTo>
                  <a:lnTo>
                    <a:pt x="127474" y="439078"/>
                  </a:lnTo>
                  <a:lnTo>
                    <a:pt x="0" y="439078"/>
                  </a:lnTo>
                  <a:lnTo>
                    <a:pt x="0" y="467405"/>
                  </a:lnTo>
                  <a:lnTo>
                    <a:pt x="127474" y="467405"/>
                  </a:lnTo>
                  <a:lnTo>
                    <a:pt x="127474" y="552388"/>
                  </a:lnTo>
                  <a:lnTo>
                    <a:pt x="0" y="552388"/>
                  </a:lnTo>
                  <a:lnTo>
                    <a:pt x="0" y="580716"/>
                  </a:lnTo>
                  <a:lnTo>
                    <a:pt x="127474" y="580716"/>
                  </a:lnTo>
                  <a:lnTo>
                    <a:pt x="127474" y="665699"/>
                  </a:lnTo>
                  <a:lnTo>
                    <a:pt x="0" y="665699"/>
                  </a:lnTo>
                  <a:lnTo>
                    <a:pt x="0" y="694026"/>
                  </a:lnTo>
                  <a:lnTo>
                    <a:pt x="127474" y="694026"/>
                  </a:lnTo>
                  <a:lnTo>
                    <a:pt x="127474" y="779009"/>
                  </a:lnTo>
                  <a:lnTo>
                    <a:pt x="0" y="779009"/>
                  </a:lnTo>
                  <a:lnTo>
                    <a:pt x="0" y="807337"/>
                  </a:lnTo>
                  <a:lnTo>
                    <a:pt x="127474" y="807337"/>
                  </a:lnTo>
                  <a:lnTo>
                    <a:pt x="127474" y="821501"/>
                  </a:lnTo>
                  <a:cubicBezTo>
                    <a:pt x="127521" y="860594"/>
                    <a:pt x="159200" y="892273"/>
                    <a:pt x="198293" y="892320"/>
                  </a:cubicBezTo>
                  <a:lnTo>
                    <a:pt x="212457" y="892320"/>
                  </a:lnTo>
                  <a:lnTo>
                    <a:pt x="212457" y="1019794"/>
                  </a:lnTo>
                  <a:lnTo>
                    <a:pt x="240785" y="1019794"/>
                  </a:lnTo>
                  <a:lnTo>
                    <a:pt x="240785" y="892320"/>
                  </a:lnTo>
                  <a:lnTo>
                    <a:pt x="325767" y="892320"/>
                  </a:lnTo>
                  <a:lnTo>
                    <a:pt x="325767" y="1019794"/>
                  </a:lnTo>
                  <a:lnTo>
                    <a:pt x="354095" y="1019794"/>
                  </a:lnTo>
                  <a:lnTo>
                    <a:pt x="354095" y="892320"/>
                  </a:lnTo>
                  <a:lnTo>
                    <a:pt x="439078" y="892320"/>
                  </a:lnTo>
                  <a:lnTo>
                    <a:pt x="439078" y="1019794"/>
                  </a:lnTo>
                  <a:lnTo>
                    <a:pt x="467405" y="1019794"/>
                  </a:lnTo>
                  <a:lnTo>
                    <a:pt x="467405" y="892320"/>
                  </a:lnTo>
                  <a:lnTo>
                    <a:pt x="552388" y="892320"/>
                  </a:lnTo>
                  <a:lnTo>
                    <a:pt x="552388" y="1019794"/>
                  </a:lnTo>
                  <a:lnTo>
                    <a:pt x="580716" y="1019794"/>
                  </a:lnTo>
                  <a:lnTo>
                    <a:pt x="580716" y="892320"/>
                  </a:lnTo>
                  <a:lnTo>
                    <a:pt x="665699" y="892320"/>
                  </a:lnTo>
                  <a:lnTo>
                    <a:pt x="665699" y="1019794"/>
                  </a:lnTo>
                  <a:lnTo>
                    <a:pt x="694026" y="1019794"/>
                  </a:lnTo>
                  <a:lnTo>
                    <a:pt x="694026" y="892320"/>
                  </a:lnTo>
                  <a:lnTo>
                    <a:pt x="779009" y="892320"/>
                  </a:lnTo>
                  <a:lnTo>
                    <a:pt x="779009" y="1019794"/>
                  </a:lnTo>
                  <a:lnTo>
                    <a:pt x="807337" y="1019794"/>
                  </a:lnTo>
                  <a:lnTo>
                    <a:pt x="807337" y="892320"/>
                  </a:lnTo>
                  <a:lnTo>
                    <a:pt x="821501" y="892320"/>
                  </a:lnTo>
                  <a:cubicBezTo>
                    <a:pt x="860594" y="892273"/>
                    <a:pt x="892273" y="860594"/>
                    <a:pt x="892320" y="821501"/>
                  </a:cubicBezTo>
                  <a:lnTo>
                    <a:pt x="892320" y="807337"/>
                  </a:lnTo>
                  <a:lnTo>
                    <a:pt x="1019794" y="807337"/>
                  </a:lnTo>
                  <a:lnTo>
                    <a:pt x="1019794" y="779009"/>
                  </a:lnTo>
                  <a:lnTo>
                    <a:pt x="892320" y="779009"/>
                  </a:lnTo>
                  <a:lnTo>
                    <a:pt x="892320" y="694026"/>
                  </a:lnTo>
                  <a:lnTo>
                    <a:pt x="1019794" y="694026"/>
                  </a:lnTo>
                  <a:lnTo>
                    <a:pt x="1019794" y="665699"/>
                  </a:lnTo>
                  <a:lnTo>
                    <a:pt x="892320" y="665699"/>
                  </a:lnTo>
                  <a:lnTo>
                    <a:pt x="892320" y="580716"/>
                  </a:lnTo>
                  <a:lnTo>
                    <a:pt x="1019794" y="580716"/>
                  </a:lnTo>
                  <a:lnTo>
                    <a:pt x="1019794" y="552388"/>
                  </a:lnTo>
                  <a:lnTo>
                    <a:pt x="892320" y="552388"/>
                  </a:lnTo>
                  <a:lnTo>
                    <a:pt x="892320" y="467405"/>
                  </a:lnTo>
                  <a:lnTo>
                    <a:pt x="1019794" y="467405"/>
                  </a:lnTo>
                  <a:lnTo>
                    <a:pt x="1019794" y="439078"/>
                  </a:lnTo>
                  <a:lnTo>
                    <a:pt x="892320" y="439078"/>
                  </a:lnTo>
                  <a:lnTo>
                    <a:pt x="892320" y="354095"/>
                  </a:lnTo>
                  <a:lnTo>
                    <a:pt x="1019794" y="354095"/>
                  </a:lnTo>
                  <a:lnTo>
                    <a:pt x="1019794" y="325767"/>
                  </a:lnTo>
                  <a:lnTo>
                    <a:pt x="892320" y="325767"/>
                  </a:lnTo>
                  <a:lnTo>
                    <a:pt x="892320" y="240785"/>
                  </a:lnTo>
                  <a:close/>
                  <a:moveTo>
                    <a:pt x="863992" y="821501"/>
                  </a:moveTo>
                  <a:cubicBezTo>
                    <a:pt x="863992" y="844969"/>
                    <a:pt x="844969" y="863992"/>
                    <a:pt x="821501" y="863992"/>
                  </a:cubicBezTo>
                  <a:lnTo>
                    <a:pt x="198293" y="863992"/>
                  </a:lnTo>
                  <a:cubicBezTo>
                    <a:pt x="174825" y="863992"/>
                    <a:pt x="155802" y="844969"/>
                    <a:pt x="155802" y="821501"/>
                  </a:cubicBezTo>
                  <a:lnTo>
                    <a:pt x="155802" y="198293"/>
                  </a:lnTo>
                  <a:cubicBezTo>
                    <a:pt x="155802" y="174825"/>
                    <a:pt x="174825" y="155802"/>
                    <a:pt x="198293" y="155802"/>
                  </a:cubicBezTo>
                  <a:lnTo>
                    <a:pt x="821501" y="155802"/>
                  </a:lnTo>
                  <a:cubicBezTo>
                    <a:pt x="844969" y="155802"/>
                    <a:pt x="863992" y="174825"/>
                    <a:pt x="863992" y="198293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 dirty="0"/>
            </a:p>
          </p:txBody>
        </p:sp>
      </p:grpSp>
    </p:spTree>
    <p:extLst>
      <p:ext uri="{BB962C8B-B14F-4D97-AF65-F5344CB8AC3E}">
        <p14:creationId xmlns:p14="http://schemas.microsoft.com/office/powerpoint/2010/main" val="3763673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6</a:t>
            </a:fld>
            <a:endParaRPr lang="pt-PT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PT" dirty="0">
                <a:solidFill>
                  <a:schemeClr val="accent6"/>
                </a:solidFill>
              </a:rPr>
              <a:t>Circuito Lógico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AEEEC8FD-B2F2-C781-17C6-4B174F54074E}"/>
              </a:ext>
            </a:extLst>
          </p:cNvPr>
          <p:cNvSpPr txBox="1">
            <a:spLocks/>
          </p:cNvSpPr>
          <p:nvPr/>
        </p:nvSpPr>
        <p:spPr>
          <a:xfrm>
            <a:off x="871728" y="571085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Implementação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D896F8-380D-8A0F-B912-5FB18B5254DE}"/>
              </a:ext>
            </a:extLst>
          </p:cNvPr>
          <p:cNvSpPr/>
          <p:nvPr/>
        </p:nvSpPr>
        <p:spPr>
          <a:xfrm>
            <a:off x="2346365" y="3698609"/>
            <a:ext cx="1359725" cy="1359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FSM de Controlo</a:t>
            </a:r>
          </a:p>
        </p:txBody>
      </p:sp>
      <p:grpSp>
        <p:nvGrpSpPr>
          <p:cNvPr id="12" name="Graphic 7" descr="Processor outline">
            <a:extLst>
              <a:ext uri="{FF2B5EF4-FFF2-40B4-BE49-F238E27FC236}">
                <a16:creationId xmlns:a16="http://schemas.microsoft.com/office/drawing/2014/main" id="{E223B6EF-1D53-708F-2614-8D5145D22920}"/>
              </a:ext>
            </a:extLst>
          </p:cNvPr>
          <p:cNvGrpSpPr/>
          <p:nvPr/>
        </p:nvGrpSpPr>
        <p:grpSpPr>
          <a:xfrm>
            <a:off x="2516330" y="3868574"/>
            <a:ext cx="1019793" cy="1019793"/>
            <a:chOff x="5586102" y="2919102"/>
            <a:chExt cx="1019793" cy="1019793"/>
          </a:xfrm>
          <a:solidFill>
            <a:srgbClr val="000000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2553DB-33ED-ABD2-3016-393B90079203}"/>
                </a:ext>
              </a:extLst>
            </p:cNvPr>
            <p:cNvSpPr/>
            <p:nvPr/>
          </p:nvSpPr>
          <p:spPr>
            <a:xfrm>
              <a:off x="5855214" y="3188214"/>
              <a:ext cx="481569" cy="481569"/>
            </a:xfrm>
            <a:custGeom>
              <a:avLst/>
              <a:gdLst>
                <a:gd name="connsiteX0" fmla="*/ 0 w 481569"/>
                <a:gd name="connsiteY0" fmla="*/ 481569 h 481569"/>
                <a:gd name="connsiteX1" fmla="*/ 481569 w 481569"/>
                <a:gd name="connsiteY1" fmla="*/ 481569 h 481569"/>
                <a:gd name="connsiteX2" fmla="*/ 481569 w 481569"/>
                <a:gd name="connsiteY2" fmla="*/ 0 h 481569"/>
                <a:gd name="connsiteX3" fmla="*/ 0 w 481569"/>
                <a:gd name="connsiteY3" fmla="*/ 0 h 481569"/>
                <a:gd name="connsiteX4" fmla="*/ 28328 w 481569"/>
                <a:gd name="connsiteY4" fmla="*/ 28328 h 481569"/>
                <a:gd name="connsiteX5" fmla="*/ 453242 w 481569"/>
                <a:gd name="connsiteY5" fmla="*/ 28328 h 481569"/>
                <a:gd name="connsiteX6" fmla="*/ 453242 w 481569"/>
                <a:gd name="connsiteY6" fmla="*/ 453242 h 481569"/>
                <a:gd name="connsiteX7" fmla="*/ 28328 w 481569"/>
                <a:gd name="connsiteY7" fmla="*/ 453242 h 48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569" h="481569">
                  <a:moveTo>
                    <a:pt x="0" y="481569"/>
                  </a:moveTo>
                  <a:lnTo>
                    <a:pt x="481569" y="481569"/>
                  </a:lnTo>
                  <a:lnTo>
                    <a:pt x="481569" y="0"/>
                  </a:lnTo>
                  <a:lnTo>
                    <a:pt x="0" y="0"/>
                  </a:lnTo>
                  <a:close/>
                  <a:moveTo>
                    <a:pt x="28328" y="28328"/>
                  </a:moveTo>
                  <a:lnTo>
                    <a:pt x="453242" y="28328"/>
                  </a:lnTo>
                  <a:lnTo>
                    <a:pt x="453242" y="453242"/>
                  </a:lnTo>
                  <a:lnTo>
                    <a:pt x="28328" y="453242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44D74B9-5E87-1332-E541-3CDA20E05FB9}"/>
                </a:ext>
              </a:extLst>
            </p:cNvPr>
            <p:cNvSpPr/>
            <p:nvPr/>
          </p:nvSpPr>
          <p:spPr>
            <a:xfrm>
              <a:off x="5586102" y="2919102"/>
              <a:ext cx="1019793" cy="1019793"/>
            </a:xfrm>
            <a:custGeom>
              <a:avLst/>
              <a:gdLst>
                <a:gd name="connsiteX0" fmla="*/ 1019794 w 1019793"/>
                <a:gd name="connsiteY0" fmla="*/ 240785 h 1019793"/>
                <a:gd name="connsiteX1" fmla="*/ 1019794 w 1019793"/>
                <a:gd name="connsiteY1" fmla="*/ 212457 h 1019793"/>
                <a:gd name="connsiteX2" fmla="*/ 892320 w 1019793"/>
                <a:gd name="connsiteY2" fmla="*/ 212457 h 1019793"/>
                <a:gd name="connsiteX3" fmla="*/ 892320 w 1019793"/>
                <a:gd name="connsiteY3" fmla="*/ 198293 h 1019793"/>
                <a:gd name="connsiteX4" fmla="*/ 821501 w 1019793"/>
                <a:gd name="connsiteY4" fmla="*/ 127474 h 1019793"/>
                <a:gd name="connsiteX5" fmla="*/ 807337 w 1019793"/>
                <a:gd name="connsiteY5" fmla="*/ 127474 h 1019793"/>
                <a:gd name="connsiteX6" fmla="*/ 807337 w 1019793"/>
                <a:gd name="connsiteY6" fmla="*/ 0 h 1019793"/>
                <a:gd name="connsiteX7" fmla="*/ 779009 w 1019793"/>
                <a:gd name="connsiteY7" fmla="*/ 0 h 1019793"/>
                <a:gd name="connsiteX8" fmla="*/ 779009 w 1019793"/>
                <a:gd name="connsiteY8" fmla="*/ 127474 h 1019793"/>
                <a:gd name="connsiteX9" fmla="*/ 694026 w 1019793"/>
                <a:gd name="connsiteY9" fmla="*/ 127474 h 1019793"/>
                <a:gd name="connsiteX10" fmla="*/ 694026 w 1019793"/>
                <a:gd name="connsiteY10" fmla="*/ 0 h 1019793"/>
                <a:gd name="connsiteX11" fmla="*/ 665699 w 1019793"/>
                <a:gd name="connsiteY11" fmla="*/ 0 h 1019793"/>
                <a:gd name="connsiteX12" fmla="*/ 665699 w 1019793"/>
                <a:gd name="connsiteY12" fmla="*/ 127474 h 1019793"/>
                <a:gd name="connsiteX13" fmla="*/ 580716 w 1019793"/>
                <a:gd name="connsiteY13" fmla="*/ 127474 h 1019793"/>
                <a:gd name="connsiteX14" fmla="*/ 580716 w 1019793"/>
                <a:gd name="connsiteY14" fmla="*/ 0 h 1019793"/>
                <a:gd name="connsiteX15" fmla="*/ 552388 w 1019793"/>
                <a:gd name="connsiteY15" fmla="*/ 0 h 1019793"/>
                <a:gd name="connsiteX16" fmla="*/ 552388 w 1019793"/>
                <a:gd name="connsiteY16" fmla="*/ 127474 h 1019793"/>
                <a:gd name="connsiteX17" fmla="*/ 467405 w 1019793"/>
                <a:gd name="connsiteY17" fmla="*/ 127474 h 1019793"/>
                <a:gd name="connsiteX18" fmla="*/ 467405 w 1019793"/>
                <a:gd name="connsiteY18" fmla="*/ 0 h 1019793"/>
                <a:gd name="connsiteX19" fmla="*/ 439078 w 1019793"/>
                <a:gd name="connsiteY19" fmla="*/ 0 h 1019793"/>
                <a:gd name="connsiteX20" fmla="*/ 439078 w 1019793"/>
                <a:gd name="connsiteY20" fmla="*/ 127474 h 1019793"/>
                <a:gd name="connsiteX21" fmla="*/ 354095 w 1019793"/>
                <a:gd name="connsiteY21" fmla="*/ 127474 h 1019793"/>
                <a:gd name="connsiteX22" fmla="*/ 354095 w 1019793"/>
                <a:gd name="connsiteY22" fmla="*/ 0 h 1019793"/>
                <a:gd name="connsiteX23" fmla="*/ 325767 w 1019793"/>
                <a:gd name="connsiteY23" fmla="*/ 0 h 1019793"/>
                <a:gd name="connsiteX24" fmla="*/ 325767 w 1019793"/>
                <a:gd name="connsiteY24" fmla="*/ 127474 h 1019793"/>
                <a:gd name="connsiteX25" fmla="*/ 240785 w 1019793"/>
                <a:gd name="connsiteY25" fmla="*/ 127474 h 1019793"/>
                <a:gd name="connsiteX26" fmla="*/ 240785 w 1019793"/>
                <a:gd name="connsiteY26" fmla="*/ 0 h 1019793"/>
                <a:gd name="connsiteX27" fmla="*/ 212457 w 1019793"/>
                <a:gd name="connsiteY27" fmla="*/ 0 h 1019793"/>
                <a:gd name="connsiteX28" fmla="*/ 212457 w 1019793"/>
                <a:gd name="connsiteY28" fmla="*/ 127474 h 1019793"/>
                <a:gd name="connsiteX29" fmla="*/ 198293 w 1019793"/>
                <a:gd name="connsiteY29" fmla="*/ 127474 h 1019793"/>
                <a:gd name="connsiteX30" fmla="*/ 127474 w 1019793"/>
                <a:gd name="connsiteY30" fmla="*/ 198293 h 1019793"/>
                <a:gd name="connsiteX31" fmla="*/ 127474 w 1019793"/>
                <a:gd name="connsiteY31" fmla="*/ 212457 h 1019793"/>
                <a:gd name="connsiteX32" fmla="*/ 0 w 1019793"/>
                <a:gd name="connsiteY32" fmla="*/ 212457 h 1019793"/>
                <a:gd name="connsiteX33" fmla="*/ 0 w 1019793"/>
                <a:gd name="connsiteY33" fmla="*/ 240785 h 1019793"/>
                <a:gd name="connsiteX34" fmla="*/ 127474 w 1019793"/>
                <a:gd name="connsiteY34" fmla="*/ 240785 h 1019793"/>
                <a:gd name="connsiteX35" fmla="*/ 127474 w 1019793"/>
                <a:gd name="connsiteY35" fmla="*/ 325767 h 1019793"/>
                <a:gd name="connsiteX36" fmla="*/ 0 w 1019793"/>
                <a:gd name="connsiteY36" fmla="*/ 325767 h 1019793"/>
                <a:gd name="connsiteX37" fmla="*/ 0 w 1019793"/>
                <a:gd name="connsiteY37" fmla="*/ 354095 h 1019793"/>
                <a:gd name="connsiteX38" fmla="*/ 127474 w 1019793"/>
                <a:gd name="connsiteY38" fmla="*/ 354095 h 1019793"/>
                <a:gd name="connsiteX39" fmla="*/ 127474 w 1019793"/>
                <a:gd name="connsiteY39" fmla="*/ 439078 h 1019793"/>
                <a:gd name="connsiteX40" fmla="*/ 0 w 1019793"/>
                <a:gd name="connsiteY40" fmla="*/ 439078 h 1019793"/>
                <a:gd name="connsiteX41" fmla="*/ 0 w 1019793"/>
                <a:gd name="connsiteY41" fmla="*/ 467405 h 1019793"/>
                <a:gd name="connsiteX42" fmla="*/ 127474 w 1019793"/>
                <a:gd name="connsiteY42" fmla="*/ 467405 h 1019793"/>
                <a:gd name="connsiteX43" fmla="*/ 127474 w 1019793"/>
                <a:gd name="connsiteY43" fmla="*/ 552388 h 1019793"/>
                <a:gd name="connsiteX44" fmla="*/ 0 w 1019793"/>
                <a:gd name="connsiteY44" fmla="*/ 552388 h 1019793"/>
                <a:gd name="connsiteX45" fmla="*/ 0 w 1019793"/>
                <a:gd name="connsiteY45" fmla="*/ 580716 h 1019793"/>
                <a:gd name="connsiteX46" fmla="*/ 127474 w 1019793"/>
                <a:gd name="connsiteY46" fmla="*/ 580716 h 1019793"/>
                <a:gd name="connsiteX47" fmla="*/ 127474 w 1019793"/>
                <a:gd name="connsiteY47" fmla="*/ 665699 h 1019793"/>
                <a:gd name="connsiteX48" fmla="*/ 0 w 1019793"/>
                <a:gd name="connsiteY48" fmla="*/ 665699 h 1019793"/>
                <a:gd name="connsiteX49" fmla="*/ 0 w 1019793"/>
                <a:gd name="connsiteY49" fmla="*/ 694026 h 1019793"/>
                <a:gd name="connsiteX50" fmla="*/ 127474 w 1019793"/>
                <a:gd name="connsiteY50" fmla="*/ 694026 h 1019793"/>
                <a:gd name="connsiteX51" fmla="*/ 127474 w 1019793"/>
                <a:gd name="connsiteY51" fmla="*/ 779009 h 1019793"/>
                <a:gd name="connsiteX52" fmla="*/ 0 w 1019793"/>
                <a:gd name="connsiteY52" fmla="*/ 779009 h 1019793"/>
                <a:gd name="connsiteX53" fmla="*/ 0 w 1019793"/>
                <a:gd name="connsiteY53" fmla="*/ 807337 h 1019793"/>
                <a:gd name="connsiteX54" fmla="*/ 127474 w 1019793"/>
                <a:gd name="connsiteY54" fmla="*/ 807337 h 1019793"/>
                <a:gd name="connsiteX55" fmla="*/ 127474 w 1019793"/>
                <a:gd name="connsiteY55" fmla="*/ 821501 h 1019793"/>
                <a:gd name="connsiteX56" fmla="*/ 198293 w 1019793"/>
                <a:gd name="connsiteY56" fmla="*/ 892320 h 1019793"/>
                <a:gd name="connsiteX57" fmla="*/ 212457 w 1019793"/>
                <a:gd name="connsiteY57" fmla="*/ 892320 h 1019793"/>
                <a:gd name="connsiteX58" fmla="*/ 212457 w 1019793"/>
                <a:gd name="connsiteY58" fmla="*/ 1019794 h 1019793"/>
                <a:gd name="connsiteX59" fmla="*/ 240785 w 1019793"/>
                <a:gd name="connsiteY59" fmla="*/ 1019794 h 1019793"/>
                <a:gd name="connsiteX60" fmla="*/ 240785 w 1019793"/>
                <a:gd name="connsiteY60" fmla="*/ 892320 h 1019793"/>
                <a:gd name="connsiteX61" fmla="*/ 325767 w 1019793"/>
                <a:gd name="connsiteY61" fmla="*/ 892320 h 1019793"/>
                <a:gd name="connsiteX62" fmla="*/ 325767 w 1019793"/>
                <a:gd name="connsiteY62" fmla="*/ 1019794 h 1019793"/>
                <a:gd name="connsiteX63" fmla="*/ 354095 w 1019793"/>
                <a:gd name="connsiteY63" fmla="*/ 1019794 h 1019793"/>
                <a:gd name="connsiteX64" fmla="*/ 354095 w 1019793"/>
                <a:gd name="connsiteY64" fmla="*/ 892320 h 1019793"/>
                <a:gd name="connsiteX65" fmla="*/ 439078 w 1019793"/>
                <a:gd name="connsiteY65" fmla="*/ 892320 h 1019793"/>
                <a:gd name="connsiteX66" fmla="*/ 439078 w 1019793"/>
                <a:gd name="connsiteY66" fmla="*/ 1019794 h 1019793"/>
                <a:gd name="connsiteX67" fmla="*/ 467405 w 1019793"/>
                <a:gd name="connsiteY67" fmla="*/ 1019794 h 1019793"/>
                <a:gd name="connsiteX68" fmla="*/ 467405 w 1019793"/>
                <a:gd name="connsiteY68" fmla="*/ 892320 h 1019793"/>
                <a:gd name="connsiteX69" fmla="*/ 552388 w 1019793"/>
                <a:gd name="connsiteY69" fmla="*/ 892320 h 1019793"/>
                <a:gd name="connsiteX70" fmla="*/ 552388 w 1019793"/>
                <a:gd name="connsiteY70" fmla="*/ 1019794 h 1019793"/>
                <a:gd name="connsiteX71" fmla="*/ 580716 w 1019793"/>
                <a:gd name="connsiteY71" fmla="*/ 1019794 h 1019793"/>
                <a:gd name="connsiteX72" fmla="*/ 580716 w 1019793"/>
                <a:gd name="connsiteY72" fmla="*/ 892320 h 1019793"/>
                <a:gd name="connsiteX73" fmla="*/ 665699 w 1019793"/>
                <a:gd name="connsiteY73" fmla="*/ 892320 h 1019793"/>
                <a:gd name="connsiteX74" fmla="*/ 665699 w 1019793"/>
                <a:gd name="connsiteY74" fmla="*/ 1019794 h 1019793"/>
                <a:gd name="connsiteX75" fmla="*/ 694026 w 1019793"/>
                <a:gd name="connsiteY75" fmla="*/ 1019794 h 1019793"/>
                <a:gd name="connsiteX76" fmla="*/ 694026 w 1019793"/>
                <a:gd name="connsiteY76" fmla="*/ 892320 h 1019793"/>
                <a:gd name="connsiteX77" fmla="*/ 779009 w 1019793"/>
                <a:gd name="connsiteY77" fmla="*/ 892320 h 1019793"/>
                <a:gd name="connsiteX78" fmla="*/ 779009 w 1019793"/>
                <a:gd name="connsiteY78" fmla="*/ 1019794 h 1019793"/>
                <a:gd name="connsiteX79" fmla="*/ 807337 w 1019793"/>
                <a:gd name="connsiteY79" fmla="*/ 1019794 h 1019793"/>
                <a:gd name="connsiteX80" fmla="*/ 807337 w 1019793"/>
                <a:gd name="connsiteY80" fmla="*/ 892320 h 1019793"/>
                <a:gd name="connsiteX81" fmla="*/ 821501 w 1019793"/>
                <a:gd name="connsiteY81" fmla="*/ 892320 h 1019793"/>
                <a:gd name="connsiteX82" fmla="*/ 892320 w 1019793"/>
                <a:gd name="connsiteY82" fmla="*/ 821501 h 1019793"/>
                <a:gd name="connsiteX83" fmla="*/ 892320 w 1019793"/>
                <a:gd name="connsiteY83" fmla="*/ 807337 h 1019793"/>
                <a:gd name="connsiteX84" fmla="*/ 1019794 w 1019793"/>
                <a:gd name="connsiteY84" fmla="*/ 807337 h 1019793"/>
                <a:gd name="connsiteX85" fmla="*/ 1019794 w 1019793"/>
                <a:gd name="connsiteY85" fmla="*/ 779009 h 1019793"/>
                <a:gd name="connsiteX86" fmla="*/ 892320 w 1019793"/>
                <a:gd name="connsiteY86" fmla="*/ 779009 h 1019793"/>
                <a:gd name="connsiteX87" fmla="*/ 892320 w 1019793"/>
                <a:gd name="connsiteY87" fmla="*/ 694026 h 1019793"/>
                <a:gd name="connsiteX88" fmla="*/ 1019794 w 1019793"/>
                <a:gd name="connsiteY88" fmla="*/ 694026 h 1019793"/>
                <a:gd name="connsiteX89" fmla="*/ 1019794 w 1019793"/>
                <a:gd name="connsiteY89" fmla="*/ 665699 h 1019793"/>
                <a:gd name="connsiteX90" fmla="*/ 892320 w 1019793"/>
                <a:gd name="connsiteY90" fmla="*/ 665699 h 1019793"/>
                <a:gd name="connsiteX91" fmla="*/ 892320 w 1019793"/>
                <a:gd name="connsiteY91" fmla="*/ 580716 h 1019793"/>
                <a:gd name="connsiteX92" fmla="*/ 1019794 w 1019793"/>
                <a:gd name="connsiteY92" fmla="*/ 580716 h 1019793"/>
                <a:gd name="connsiteX93" fmla="*/ 1019794 w 1019793"/>
                <a:gd name="connsiteY93" fmla="*/ 552388 h 1019793"/>
                <a:gd name="connsiteX94" fmla="*/ 892320 w 1019793"/>
                <a:gd name="connsiteY94" fmla="*/ 552388 h 1019793"/>
                <a:gd name="connsiteX95" fmla="*/ 892320 w 1019793"/>
                <a:gd name="connsiteY95" fmla="*/ 467405 h 1019793"/>
                <a:gd name="connsiteX96" fmla="*/ 1019794 w 1019793"/>
                <a:gd name="connsiteY96" fmla="*/ 467405 h 1019793"/>
                <a:gd name="connsiteX97" fmla="*/ 1019794 w 1019793"/>
                <a:gd name="connsiteY97" fmla="*/ 439078 h 1019793"/>
                <a:gd name="connsiteX98" fmla="*/ 892320 w 1019793"/>
                <a:gd name="connsiteY98" fmla="*/ 439078 h 1019793"/>
                <a:gd name="connsiteX99" fmla="*/ 892320 w 1019793"/>
                <a:gd name="connsiteY99" fmla="*/ 354095 h 1019793"/>
                <a:gd name="connsiteX100" fmla="*/ 1019794 w 1019793"/>
                <a:gd name="connsiteY100" fmla="*/ 354095 h 1019793"/>
                <a:gd name="connsiteX101" fmla="*/ 1019794 w 1019793"/>
                <a:gd name="connsiteY101" fmla="*/ 325767 h 1019793"/>
                <a:gd name="connsiteX102" fmla="*/ 892320 w 1019793"/>
                <a:gd name="connsiteY102" fmla="*/ 325767 h 1019793"/>
                <a:gd name="connsiteX103" fmla="*/ 892320 w 1019793"/>
                <a:gd name="connsiteY103" fmla="*/ 240785 h 1019793"/>
                <a:gd name="connsiteX104" fmla="*/ 863992 w 1019793"/>
                <a:gd name="connsiteY104" fmla="*/ 821501 h 1019793"/>
                <a:gd name="connsiteX105" fmla="*/ 821501 w 1019793"/>
                <a:gd name="connsiteY105" fmla="*/ 863992 h 1019793"/>
                <a:gd name="connsiteX106" fmla="*/ 198293 w 1019793"/>
                <a:gd name="connsiteY106" fmla="*/ 863992 h 1019793"/>
                <a:gd name="connsiteX107" fmla="*/ 155802 w 1019793"/>
                <a:gd name="connsiteY107" fmla="*/ 821501 h 1019793"/>
                <a:gd name="connsiteX108" fmla="*/ 155802 w 1019793"/>
                <a:gd name="connsiteY108" fmla="*/ 198293 h 1019793"/>
                <a:gd name="connsiteX109" fmla="*/ 198293 w 1019793"/>
                <a:gd name="connsiteY109" fmla="*/ 155802 h 1019793"/>
                <a:gd name="connsiteX110" fmla="*/ 821501 w 1019793"/>
                <a:gd name="connsiteY110" fmla="*/ 155802 h 1019793"/>
                <a:gd name="connsiteX111" fmla="*/ 863992 w 1019793"/>
                <a:gd name="connsiteY111" fmla="*/ 198293 h 101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19793" h="1019793">
                  <a:moveTo>
                    <a:pt x="1019794" y="240785"/>
                  </a:moveTo>
                  <a:lnTo>
                    <a:pt x="1019794" y="212457"/>
                  </a:lnTo>
                  <a:lnTo>
                    <a:pt x="892320" y="212457"/>
                  </a:lnTo>
                  <a:lnTo>
                    <a:pt x="892320" y="198293"/>
                  </a:lnTo>
                  <a:cubicBezTo>
                    <a:pt x="892273" y="159200"/>
                    <a:pt x="860594" y="127521"/>
                    <a:pt x="821501" y="127474"/>
                  </a:cubicBezTo>
                  <a:lnTo>
                    <a:pt x="807337" y="127474"/>
                  </a:lnTo>
                  <a:lnTo>
                    <a:pt x="807337" y="0"/>
                  </a:lnTo>
                  <a:lnTo>
                    <a:pt x="779009" y="0"/>
                  </a:lnTo>
                  <a:lnTo>
                    <a:pt x="779009" y="127474"/>
                  </a:lnTo>
                  <a:lnTo>
                    <a:pt x="694026" y="127474"/>
                  </a:lnTo>
                  <a:lnTo>
                    <a:pt x="694026" y="0"/>
                  </a:lnTo>
                  <a:lnTo>
                    <a:pt x="665699" y="0"/>
                  </a:lnTo>
                  <a:lnTo>
                    <a:pt x="665699" y="127474"/>
                  </a:lnTo>
                  <a:lnTo>
                    <a:pt x="580716" y="127474"/>
                  </a:lnTo>
                  <a:lnTo>
                    <a:pt x="580716" y="0"/>
                  </a:lnTo>
                  <a:lnTo>
                    <a:pt x="552388" y="0"/>
                  </a:lnTo>
                  <a:lnTo>
                    <a:pt x="552388" y="127474"/>
                  </a:lnTo>
                  <a:lnTo>
                    <a:pt x="467405" y="127474"/>
                  </a:lnTo>
                  <a:lnTo>
                    <a:pt x="467405" y="0"/>
                  </a:lnTo>
                  <a:lnTo>
                    <a:pt x="439078" y="0"/>
                  </a:lnTo>
                  <a:lnTo>
                    <a:pt x="439078" y="127474"/>
                  </a:lnTo>
                  <a:lnTo>
                    <a:pt x="354095" y="127474"/>
                  </a:lnTo>
                  <a:lnTo>
                    <a:pt x="354095" y="0"/>
                  </a:lnTo>
                  <a:lnTo>
                    <a:pt x="325767" y="0"/>
                  </a:lnTo>
                  <a:lnTo>
                    <a:pt x="325767" y="127474"/>
                  </a:lnTo>
                  <a:lnTo>
                    <a:pt x="240785" y="127474"/>
                  </a:lnTo>
                  <a:lnTo>
                    <a:pt x="240785" y="0"/>
                  </a:lnTo>
                  <a:lnTo>
                    <a:pt x="212457" y="0"/>
                  </a:lnTo>
                  <a:lnTo>
                    <a:pt x="212457" y="127474"/>
                  </a:lnTo>
                  <a:lnTo>
                    <a:pt x="198293" y="127474"/>
                  </a:lnTo>
                  <a:cubicBezTo>
                    <a:pt x="159200" y="127521"/>
                    <a:pt x="127521" y="159200"/>
                    <a:pt x="127474" y="198293"/>
                  </a:cubicBezTo>
                  <a:lnTo>
                    <a:pt x="127474" y="212457"/>
                  </a:lnTo>
                  <a:lnTo>
                    <a:pt x="0" y="212457"/>
                  </a:lnTo>
                  <a:lnTo>
                    <a:pt x="0" y="240785"/>
                  </a:lnTo>
                  <a:lnTo>
                    <a:pt x="127474" y="240785"/>
                  </a:lnTo>
                  <a:lnTo>
                    <a:pt x="127474" y="325767"/>
                  </a:lnTo>
                  <a:lnTo>
                    <a:pt x="0" y="325767"/>
                  </a:lnTo>
                  <a:lnTo>
                    <a:pt x="0" y="354095"/>
                  </a:lnTo>
                  <a:lnTo>
                    <a:pt x="127474" y="354095"/>
                  </a:lnTo>
                  <a:lnTo>
                    <a:pt x="127474" y="439078"/>
                  </a:lnTo>
                  <a:lnTo>
                    <a:pt x="0" y="439078"/>
                  </a:lnTo>
                  <a:lnTo>
                    <a:pt x="0" y="467405"/>
                  </a:lnTo>
                  <a:lnTo>
                    <a:pt x="127474" y="467405"/>
                  </a:lnTo>
                  <a:lnTo>
                    <a:pt x="127474" y="552388"/>
                  </a:lnTo>
                  <a:lnTo>
                    <a:pt x="0" y="552388"/>
                  </a:lnTo>
                  <a:lnTo>
                    <a:pt x="0" y="580716"/>
                  </a:lnTo>
                  <a:lnTo>
                    <a:pt x="127474" y="580716"/>
                  </a:lnTo>
                  <a:lnTo>
                    <a:pt x="127474" y="665699"/>
                  </a:lnTo>
                  <a:lnTo>
                    <a:pt x="0" y="665699"/>
                  </a:lnTo>
                  <a:lnTo>
                    <a:pt x="0" y="694026"/>
                  </a:lnTo>
                  <a:lnTo>
                    <a:pt x="127474" y="694026"/>
                  </a:lnTo>
                  <a:lnTo>
                    <a:pt x="127474" y="779009"/>
                  </a:lnTo>
                  <a:lnTo>
                    <a:pt x="0" y="779009"/>
                  </a:lnTo>
                  <a:lnTo>
                    <a:pt x="0" y="807337"/>
                  </a:lnTo>
                  <a:lnTo>
                    <a:pt x="127474" y="807337"/>
                  </a:lnTo>
                  <a:lnTo>
                    <a:pt x="127474" y="821501"/>
                  </a:lnTo>
                  <a:cubicBezTo>
                    <a:pt x="127521" y="860594"/>
                    <a:pt x="159200" y="892273"/>
                    <a:pt x="198293" y="892320"/>
                  </a:cubicBezTo>
                  <a:lnTo>
                    <a:pt x="212457" y="892320"/>
                  </a:lnTo>
                  <a:lnTo>
                    <a:pt x="212457" y="1019794"/>
                  </a:lnTo>
                  <a:lnTo>
                    <a:pt x="240785" y="1019794"/>
                  </a:lnTo>
                  <a:lnTo>
                    <a:pt x="240785" y="892320"/>
                  </a:lnTo>
                  <a:lnTo>
                    <a:pt x="325767" y="892320"/>
                  </a:lnTo>
                  <a:lnTo>
                    <a:pt x="325767" y="1019794"/>
                  </a:lnTo>
                  <a:lnTo>
                    <a:pt x="354095" y="1019794"/>
                  </a:lnTo>
                  <a:lnTo>
                    <a:pt x="354095" y="892320"/>
                  </a:lnTo>
                  <a:lnTo>
                    <a:pt x="439078" y="892320"/>
                  </a:lnTo>
                  <a:lnTo>
                    <a:pt x="439078" y="1019794"/>
                  </a:lnTo>
                  <a:lnTo>
                    <a:pt x="467405" y="1019794"/>
                  </a:lnTo>
                  <a:lnTo>
                    <a:pt x="467405" y="892320"/>
                  </a:lnTo>
                  <a:lnTo>
                    <a:pt x="552388" y="892320"/>
                  </a:lnTo>
                  <a:lnTo>
                    <a:pt x="552388" y="1019794"/>
                  </a:lnTo>
                  <a:lnTo>
                    <a:pt x="580716" y="1019794"/>
                  </a:lnTo>
                  <a:lnTo>
                    <a:pt x="580716" y="892320"/>
                  </a:lnTo>
                  <a:lnTo>
                    <a:pt x="665699" y="892320"/>
                  </a:lnTo>
                  <a:lnTo>
                    <a:pt x="665699" y="1019794"/>
                  </a:lnTo>
                  <a:lnTo>
                    <a:pt x="694026" y="1019794"/>
                  </a:lnTo>
                  <a:lnTo>
                    <a:pt x="694026" y="892320"/>
                  </a:lnTo>
                  <a:lnTo>
                    <a:pt x="779009" y="892320"/>
                  </a:lnTo>
                  <a:lnTo>
                    <a:pt x="779009" y="1019794"/>
                  </a:lnTo>
                  <a:lnTo>
                    <a:pt x="807337" y="1019794"/>
                  </a:lnTo>
                  <a:lnTo>
                    <a:pt x="807337" y="892320"/>
                  </a:lnTo>
                  <a:lnTo>
                    <a:pt x="821501" y="892320"/>
                  </a:lnTo>
                  <a:cubicBezTo>
                    <a:pt x="860594" y="892273"/>
                    <a:pt x="892273" y="860594"/>
                    <a:pt x="892320" y="821501"/>
                  </a:cubicBezTo>
                  <a:lnTo>
                    <a:pt x="892320" y="807337"/>
                  </a:lnTo>
                  <a:lnTo>
                    <a:pt x="1019794" y="807337"/>
                  </a:lnTo>
                  <a:lnTo>
                    <a:pt x="1019794" y="779009"/>
                  </a:lnTo>
                  <a:lnTo>
                    <a:pt x="892320" y="779009"/>
                  </a:lnTo>
                  <a:lnTo>
                    <a:pt x="892320" y="694026"/>
                  </a:lnTo>
                  <a:lnTo>
                    <a:pt x="1019794" y="694026"/>
                  </a:lnTo>
                  <a:lnTo>
                    <a:pt x="1019794" y="665699"/>
                  </a:lnTo>
                  <a:lnTo>
                    <a:pt x="892320" y="665699"/>
                  </a:lnTo>
                  <a:lnTo>
                    <a:pt x="892320" y="580716"/>
                  </a:lnTo>
                  <a:lnTo>
                    <a:pt x="1019794" y="580716"/>
                  </a:lnTo>
                  <a:lnTo>
                    <a:pt x="1019794" y="552388"/>
                  </a:lnTo>
                  <a:lnTo>
                    <a:pt x="892320" y="552388"/>
                  </a:lnTo>
                  <a:lnTo>
                    <a:pt x="892320" y="467405"/>
                  </a:lnTo>
                  <a:lnTo>
                    <a:pt x="1019794" y="467405"/>
                  </a:lnTo>
                  <a:lnTo>
                    <a:pt x="1019794" y="439078"/>
                  </a:lnTo>
                  <a:lnTo>
                    <a:pt x="892320" y="439078"/>
                  </a:lnTo>
                  <a:lnTo>
                    <a:pt x="892320" y="354095"/>
                  </a:lnTo>
                  <a:lnTo>
                    <a:pt x="1019794" y="354095"/>
                  </a:lnTo>
                  <a:lnTo>
                    <a:pt x="1019794" y="325767"/>
                  </a:lnTo>
                  <a:lnTo>
                    <a:pt x="892320" y="325767"/>
                  </a:lnTo>
                  <a:lnTo>
                    <a:pt x="892320" y="240785"/>
                  </a:lnTo>
                  <a:close/>
                  <a:moveTo>
                    <a:pt x="863992" y="821501"/>
                  </a:moveTo>
                  <a:cubicBezTo>
                    <a:pt x="863992" y="844969"/>
                    <a:pt x="844969" y="863992"/>
                    <a:pt x="821501" y="863992"/>
                  </a:cubicBezTo>
                  <a:lnTo>
                    <a:pt x="198293" y="863992"/>
                  </a:lnTo>
                  <a:cubicBezTo>
                    <a:pt x="174825" y="863992"/>
                    <a:pt x="155802" y="844969"/>
                    <a:pt x="155802" y="821501"/>
                  </a:cubicBezTo>
                  <a:lnTo>
                    <a:pt x="155802" y="198293"/>
                  </a:lnTo>
                  <a:cubicBezTo>
                    <a:pt x="155802" y="174825"/>
                    <a:pt x="174825" y="155802"/>
                    <a:pt x="198293" y="155802"/>
                  </a:cubicBezTo>
                  <a:lnTo>
                    <a:pt x="821501" y="155802"/>
                  </a:lnTo>
                  <a:cubicBezTo>
                    <a:pt x="844969" y="155802"/>
                    <a:pt x="863992" y="174825"/>
                    <a:pt x="863992" y="198293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E652715-DA18-EDE5-8A62-9E356E76D6F7}"/>
              </a:ext>
            </a:extLst>
          </p:cNvPr>
          <p:cNvSpPr/>
          <p:nvPr/>
        </p:nvSpPr>
        <p:spPr>
          <a:xfrm>
            <a:off x="414274" y="5584875"/>
            <a:ext cx="908462" cy="240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Key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17C2D21-C3DD-1A76-5480-191D718AF955}"/>
              </a:ext>
            </a:extLst>
          </p:cNvPr>
          <p:cNvSpPr/>
          <p:nvPr/>
        </p:nvSpPr>
        <p:spPr>
          <a:xfrm rot="16200000">
            <a:off x="706505" y="5307690"/>
            <a:ext cx="324000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FF110AD-E665-472E-EA89-2B271702FF2D}"/>
              </a:ext>
            </a:extLst>
          </p:cNvPr>
          <p:cNvSpPr/>
          <p:nvPr/>
        </p:nvSpPr>
        <p:spPr>
          <a:xfrm>
            <a:off x="1552942" y="4828407"/>
            <a:ext cx="623456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A3C13D-6AF0-0D8E-70A1-0280007CEAE9}"/>
              </a:ext>
            </a:extLst>
          </p:cNvPr>
          <p:cNvSpPr/>
          <p:nvPr/>
        </p:nvSpPr>
        <p:spPr>
          <a:xfrm>
            <a:off x="299171" y="4604393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Debouncer</a:t>
            </a:r>
            <a:endParaRPr lang="pt-PT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33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Arrow: Bent 59">
            <a:extLst>
              <a:ext uri="{FF2B5EF4-FFF2-40B4-BE49-F238E27FC236}">
                <a16:creationId xmlns:a16="http://schemas.microsoft.com/office/drawing/2014/main" id="{86793224-BB79-62BF-FE9F-B5AF3F43C536}"/>
              </a:ext>
            </a:extLst>
          </p:cNvPr>
          <p:cNvSpPr/>
          <p:nvPr/>
        </p:nvSpPr>
        <p:spPr>
          <a:xfrm>
            <a:off x="1864668" y="2934670"/>
            <a:ext cx="559103" cy="1893737"/>
          </a:xfrm>
          <a:prstGeom prst="bentArrow">
            <a:avLst>
              <a:gd name="adj1" fmla="val 6686"/>
              <a:gd name="adj2" fmla="val 7538"/>
              <a:gd name="adj3" fmla="val 25000"/>
              <a:gd name="adj4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7</a:t>
            </a:fld>
            <a:endParaRPr lang="pt-PT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PT" dirty="0">
                <a:solidFill>
                  <a:schemeClr val="accent6"/>
                </a:solidFill>
              </a:rPr>
              <a:t>Circuito Lógico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AEEEC8FD-B2F2-C781-17C6-4B174F54074E}"/>
              </a:ext>
            </a:extLst>
          </p:cNvPr>
          <p:cNvSpPr txBox="1">
            <a:spLocks/>
          </p:cNvSpPr>
          <p:nvPr/>
        </p:nvSpPr>
        <p:spPr>
          <a:xfrm>
            <a:off x="871728" y="571085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Implementação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D896F8-380D-8A0F-B912-5FB18B5254DE}"/>
              </a:ext>
            </a:extLst>
          </p:cNvPr>
          <p:cNvSpPr/>
          <p:nvPr/>
        </p:nvSpPr>
        <p:spPr>
          <a:xfrm>
            <a:off x="2346365" y="3698609"/>
            <a:ext cx="1359725" cy="1359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FSM de Controlo</a:t>
            </a:r>
          </a:p>
        </p:txBody>
      </p:sp>
      <p:grpSp>
        <p:nvGrpSpPr>
          <p:cNvPr id="12" name="Graphic 7" descr="Processor outline">
            <a:extLst>
              <a:ext uri="{FF2B5EF4-FFF2-40B4-BE49-F238E27FC236}">
                <a16:creationId xmlns:a16="http://schemas.microsoft.com/office/drawing/2014/main" id="{E223B6EF-1D53-708F-2614-8D5145D22920}"/>
              </a:ext>
            </a:extLst>
          </p:cNvPr>
          <p:cNvGrpSpPr/>
          <p:nvPr/>
        </p:nvGrpSpPr>
        <p:grpSpPr>
          <a:xfrm>
            <a:off x="2516330" y="3868574"/>
            <a:ext cx="1019793" cy="1019793"/>
            <a:chOff x="5586102" y="2919102"/>
            <a:chExt cx="1019793" cy="1019793"/>
          </a:xfrm>
          <a:solidFill>
            <a:srgbClr val="000000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2553DB-33ED-ABD2-3016-393B90079203}"/>
                </a:ext>
              </a:extLst>
            </p:cNvPr>
            <p:cNvSpPr/>
            <p:nvPr/>
          </p:nvSpPr>
          <p:spPr>
            <a:xfrm>
              <a:off x="5855214" y="3188214"/>
              <a:ext cx="481569" cy="481569"/>
            </a:xfrm>
            <a:custGeom>
              <a:avLst/>
              <a:gdLst>
                <a:gd name="connsiteX0" fmla="*/ 0 w 481569"/>
                <a:gd name="connsiteY0" fmla="*/ 481569 h 481569"/>
                <a:gd name="connsiteX1" fmla="*/ 481569 w 481569"/>
                <a:gd name="connsiteY1" fmla="*/ 481569 h 481569"/>
                <a:gd name="connsiteX2" fmla="*/ 481569 w 481569"/>
                <a:gd name="connsiteY2" fmla="*/ 0 h 481569"/>
                <a:gd name="connsiteX3" fmla="*/ 0 w 481569"/>
                <a:gd name="connsiteY3" fmla="*/ 0 h 481569"/>
                <a:gd name="connsiteX4" fmla="*/ 28328 w 481569"/>
                <a:gd name="connsiteY4" fmla="*/ 28328 h 481569"/>
                <a:gd name="connsiteX5" fmla="*/ 453242 w 481569"/>
                <a:gd name="connsiteY5" fmla="*/ 28328 h 481569"/>
                <a:gd name="connsiteX6" fmla="*/ 453242 w 481569"/>
                <a:gd name="connsiteY6" fmla="*/ 453242 h 481569"/>
                <a:gd name="connsiteX7" fmla="*/ 28328 w 481569"/>
                <a:gd name="connsiteY7" fmla="*/ 453242 h 48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569" h="481569">
                  <a:moveTo>
                    <a:pt x="0" y="481569"/>
                  </a:moveTo>
                  <a:lnTo>
                    <a:pt x="481569" y="481569"/>
                  </a:lnTo>
                  <a:lnTo>
                    <a:pt x="481569" y="0"/>
                  </a:lnTo>
                  <a:lnTo>
                    <a:pt x="0" y="0"/>
                  </a:lnTo>
                  <a:close/>
                  <a:moveTo>
                    <a:pt x="28328" y="28328"/>
                  </a:moveTo>
                  <a:lnTo>
                    <a:pt x="453242" y="28328"/>
                  </a:lnTo>
                  <a:lnTo>
                    <a:pt x="453242" y="453242"/>
                  </a:lnTo>
                  <a:lnTo>
                    <a:pt x="28328" y="453242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44D74B9-5E87-1332-E541-3CDA20E05FB9}"/>
                </a:ext>
              </a:extLst>
            </p:cNvPr>
            <p:cNvSpPr/>
            <p:nvPr/>
          </p:nvSpPr>
          <p:spPr>
            <a:xfrm>
              <a:off x="5586102" y="2919102"/>
              <a:ext cx="1019793" cy="1019793"/>
            </a:xfrm>
            <a:custGeom>
              <a:avLst/>
              <a:gdLst>
                <a:gd name="connsiteX0" fmla="*/ 1019794 w 1019793"/>
                <a:gd name="connsiteY0" fmla="*/ 240785 h 1019793"/>
                <a:gd name="connsiteX1" fmla="*/ 1019794 w 1019793"/>
                <a:gd name="connsiteY1" fmla="*/ 212457 h 1019793"/>
                <a:gd name="connsiteX2" fmla="*/ 892320 w 1019793"/>
                <a:gd name="connsiteY2" fmla="*/ 212457 h 1019793"/>
                <a:gd name="connsiteX3" fmla="*/ 892320 w 1019793"/>
                <a:gd name="connsiteY3" fmla="*/ 198293 h 1019793"/>
                <a:gd name="connsiteX4" fmla="*/ 821501 w 1019793"/>
                <a:gd name="connsiteY4" fmla="*/ 127474 h 1019793"/>
                <a:gd name="connsiteX5" fmla="*/ 807337 w 1019793"/>
                <a:gd name="connsiteY5" fmla="*/ 127474 h 1019793"/>
                <a:gd name="connsiteX6" fmla="*/ 807337 w 1019793"/>
                <a:gd name="connsiteY6" fmla="*/ 0 h 1019793"/>
                <a:gd name="connsiteX7" fmla="*/ 779009 w 1019793"/>
                <a:gd name="connsiteY7" fmla="*/ 0 h 1019793"/>
                <a:gd name="connsiteX8" fmla="*/ 779009 w 1019793"/>
                <a:gd name="connsiteY8" fmla="*/ 127474 h 1019793"/>
                <a:gd name="connsiteX9" fmla="*/ 694026 w 1019793"/>
                <a:gd name="connsiteY9" fmla="*/ 127474 h 1019793"/>
                <a:gd name="connsiteX10" fmla="*/ 694026 w 1019793"/>
                <a:gd name="connsiteY10" fmla="*/ 0 h 1019793"/>
                <a:gd name="connsiteX11" fmla="*/ 665699 w 1019793"/>
                <a:gd name="connsiteY11" fmla="*/ 0 h 1019793"/>
                <a:gd name="connsiteX12" fmla="*/ 665699 w 1019793"/>
                <a:gd name="connsiteY12" fmla="*/ 127474 h 1019793"/>
                <a:gd name="connsiteX13" fmla="*/ 580716 w 1019793"/>
                <a:gd name="connsiteY13" fmla="*/ 127474 h 1019793"/>
                <a:gd name="connsiteX14" fmla="*/ 580716 w 1019793"/>
                <a:gd name="connsiteY14" fmla="*/ 0 h 1019793"/>
                <a:gd name="connsiteX15" fmla="*/ 552388 w 1019793"/>
                <a:gd name="connsiteY15" fmla="*/ 0 h 1019793"/>
                <a:gd name="connsiteX16" fmla="*/ 552388 w 1019793"/>
                <a:gd name="connsiteY16" fmla="*/ 127474 h 1019793"/>
                <a:gd name="connsiteX17" fmla="*/ 467405 w 1019793"/>
                <a:gd name="connsiteY17" fmla="*/ 127474 h 1019793"/>
                <a:gd name="connsiteX18" fmla="*/ 467405 w 1019793"/>
                <a:gd name="connsiteY18" fmla="*/ 0 h 1019793"/>
                <a:gd name="connsiteX19" fmla="*/ 439078 w 1019793"/>
                <a:gd name="connsiteY19" fmla="*/ 0 h 1019793"/>
                <a:gd name="connsiteX20" fmla="*/ 439078 w 1019793"/>
                <a:gd name="connsiteY20" fmla="*/ 127474 h 1019793"/>
                <a:gd name="connsiteX21" fmla="*/ 354095 w 1019793"/>
                <a:gd name="connsiteY21" fmla="*/ 127474 h 1019793"/>
                <a:gd name="connsiteX22" fmla="*/ 354095 w 1019793"/>
                <a:gd name="connsiteY22" fmla="*/ 0 h 1019793"/>
                <a:gd name="connsiteX23" fmla="*/ 325767 w 1019793"/>
                <a:gd name="connsiteY23" fmla="*/ 0 h 1019793"/>
                <a:gd name="connsiteX24" fmla="*/ 325767 w 1019793"/>
                <a:gd name="connsiteY24" fmla="*/ 127474 h 1019793"/>
                <a:gd name="connsiteX25" fmla="*/ 240785 w 1019793"/>
                <a:gd name="connsiteY25" fmla="*/ 127474 h 1019793"/>
                <a:gd name="connsiteX26" fmla="*/ 240785 w 1019793"/>
                <a:gd name="connsiteY26" fmla="*/ 0 h 1019793"/>
                <a:gd name="connsiteX27" fmla="*/ 212457 w 1019793"/>
                <a:gd name="connsiteY27" fmla="*/ 0 h 1019793"/>
                <a:gd name="connsiteX28" fmla="*/ 212457 w 1019793"/>
                <a:gd name="connsiteY28" fmla="*/ 127474 h 1019793"/>
                <a:gd name="connsiteX29" fmla="*/ 198293 w 1019793"/>
                <a:gd name="connsiteY29" fmla="*/ 127474 h 1019793"/>
                <a:gd name="connsiteX30" fmla="*/ 127474 w 1019793"/>
                <a:gd name="connsiteY30" fmla="*/ 198293 h 1019793"/>
                <a:gd name="connsiteX31" fmla="*/ 127474 w 1019793"/>
                <a:gd name="connsiteY31" fmla="*/ 212457 h 1019793"/>
                <a:gd name="connsiteX32" fmla="*/ 0 w 1019793"/>
                <a:gd name="connsiteY32" fmla="*/ 212457 h 1019793"/>
                <a:gd name="connsiteX33" fmla="*/ 0 w 1019793"/>
                <a:gd name="connsiteY33" fmla="*/ 240785 h 1019793"/>
                <a:gd name="connsiteX34" fmla="*/ 127474 w 1019793"/>
                <a:gd name="connsiteY34" fmla="*/ 240785 h 1019793"/>
                <a:gd name="connsiteX35" fmla="*/ 127474 w 1019793"/>
                <a:gd name="connsiteY35" fmla="*/ 325767 h 1019793"/>
                <a:gd name="connsiteX36" fmla="*/ 0 w 1019793"/>
                <a:gd name="connsiteY36" fmla="*/ 325767 h 1019793"/>
                <a:gd name="connsiteX37" fmla="*/ 0 w 1019793"/>
                <a:gd name="connsiteY37" fmla="*/ 354095 h 1019793"/>
                <a:gd name="connsiteX38" fmla="*/ 127474 w 1019793"/>
                <a:gd name="connsiteY38" fmla="*/ 354095 h 1019793"/>
                <a:gd name="connsiteX39" fmla="*/ 127474 w 1019793"/>
                <a:gd name="connsiteY39" fmla="*/ 439078 h 1019793"/>
                <a:gd name="connsiteX40" fmla="*/ 0 w 1019793"/>
                <a:gd name="connsiteY40" fmla="*/ 439078 h 1019793"/>
                <a:gd name="connsiteX41" fmla="*/ 0 w 1019793"/>
                <a:gd name="connsiteY41" fmla="*/ 467405 h 1019793"/>
                <a:gd name="connsiteX42" fmla="*/ 127474 w 1019793"/>
                <a:gd name="connsiteY42" fmla="*/ 467405 h 1019793"/>
                <a:gd name="connsiteX43" fmla="*/ 127474 w 1019793"/>
                <a:gd name="connsiteY43" fmla="*/ 552388 h 1019793"/>
                <a:gd name="connsiteX44" fmla="*/ 0 w 1019793"/>
                <a:gd name="connsiteY44" fmla="*/ 552388 h 1019793"/>
                <a:gd name="connsiteX45" fmla="*/ 0 w 1019793"/>
                <a:gd name="connsiteY45" fmla="*/ 580716 h 1019793"/>
                <a:gd name="connsiteX46" fmla="*/ 127474 w 1019793"/>
                <a:gd name="connsiteY46" fmla="*/ 580716 h 1019793"/>
                <a:gd name="connsiteX47" fmla="*/ 127474 w 1019793"/>
                <a:gd name="connsiteY47" fmla="*/ 665699 h 1019793"/>
                <a:gd name="connsiteX48" fmla="*/ 0 w 1019793"/>
                <a:gd name="connsiteY48" fmla="*/ 665699 h 1019793"/>
                <a:gd name="connsiteX49" fmla="*/ 0 w 1019793"/>
                <a:gd name="connsiteY49" fmla="*/ 694026 h 1019793"/>
                <a:gd name="connsiteX50" fmla="*/ 127474 w 1019793"/>
                <a:gd name="connsiteY50" fmla="*/ 694026 h 1019793"/>
                <a:gd name="connsiteX51" fmla="*/ 127474 w 1019793"/>
                <a:gd name="connsiteY51" fmla="*/ 779009 h 1019793"/>
                <a:gd name="connsiteX52" fmla="*/ 0 w 1019793"/>
                <a:gd name="connsiteY52" fmla="*/ 779009 h 1019793"/>
                <a:gd name="connsiteX53" fmla="*/ 0 w 1019793"/>
                <a:gd name="connsiteY53" fmla="*/ 807337 h 1019793"/>
                <a:gd name="connsiteX54" fmla="*/ 127474 w 1019793"/>
                <a:gd name="connsiteY54" fmla="*/ 807337 h 1019793"/>
                <a:gd name="connsiteX55" fmla="*/ 127474 w 1019793"/>
                <a:gd name="connsiteY55" fmla="*/ 821501 h 1019793"/>
                <a:gd name="connsiteX56" fmla="*/ 198293 w 1019793"/>
                <a:gd name="connsiteY56" fmla="*/ 892320 h 1019793"/>
                <a:gd name="connsiteX57" fmla="*/ 212457 w 1019793"/>
                <a:gd name="connsiteY57" fmla="*/ 892320 h 1019793"/>
                <a:gd name="connsiteX58" fmla="*/ 212457 w 1019793"/>
                <a:gd name="connsiteY58" fmla="*/ 1019794 h 1019793"/>
                <a:gd name="connsiteX59" fmla="*/ 240785 w 1019793"/>
                <a:gd name="connsiteY59" fmla="*/ 1019794 h 1019793"/>
                <a:gd name="connsiteX60" fmla="*/ 240785 w 1019793"/>
                <a:gd name="connsiteY60" fmla="*/ 892320 h 1019793"/>
                <a:gd name="connsiteX61" fmla="*/ 325767 w 1019793"/>
                <a:gd name="connsiteY61" fmla="*/ 892320 h 1019793"/>
                <a:gd name="connsiteX62" fmla="*/ 325767 w 1019793"/>
                <a:gd name="connsiteY62" fmla="*/ 1019794 h 1019793"/>
                <a:gd name="connsiteX63" fmla="*/ 354095 w 1019793"/>
                <a:gd name="connsiteY63" fmla="*/ 1019794 h 1019793"/>
                <a:gd name="connsiteX64" fmla="*/ 354095 w 1019793"/>
                <a:gd name="connsiteY64" fmla="*/ 892320 h 1019793"/>
                <a:gd name="connsiteX65" fmla="*/ 439078 w 1019793"/>
                <a:gd name="connsiteY65" fmla="*/ 892320 h 1019793"/>
                <a:gd name="connsiteX66" fmla="*/ 439078 w 1019793"/>
                <a:gd name="connsiteY66" fmla="*/ 1019794 h 1019793"/>
                <a:gd name="connsiteX67" fmla="*/ 467405 w 1019793"/>
                <a:gd name="connsiteY67" fmla="*/ 1019794 h 1019793"/>
                <a:gd name="connsiteX68" fmla="*/ 467405 w 1019793"/>
                <a:gd name="connsiteY68" fmla="*/ 892320 h 1019793"/>
                <a:gd name="connsiteX69" fmla="*/ 552388 w 1019793"/>
                <a:gd name="connsiteY69" fmla="*/ 892320 h 1019793"/>
                <a:gd name="connsiteX70" fmla="*/ 552388 w 1019793"/>
                <a:gd name="connsiteY70" fmla="*/ 1019794 h 1019793"/>
                <a:gd name="connsiteX71" fmla="*/ 580716 w 1019793"/>
                <a:gd name="connsiteY71" fmla="*/ 1019794 h 1019793"/>
                <a:gd name="connsiteX72" fmla="*/ 580716 w 1019793"/>
                <a:gd name="connsiteY72" fmla="*/ 892320 h 1019793"/>
                <a:gd name="connsiteX73" fmla="*/ 665699 w 1019793"/>
                <a:gd name="connsiteY73" fmla="*/ 892320 h 1019793"/>
                <a:gd name="connsiteX74" fmla="*/ 665699 w 1019793"/>
                <a:gd name="connsiteY74" fmla="*/ 1019794 h 1019793"/>
                <a:gd name="connsiteX75" fmla="*/ 694026 w 1019793"/>
                <a:gd name="connsiteY75" fmla="*/ 1019794 h 1019793"/>
                <a:gd name="connsiteX76" fmla="*/ 694026 w 1019793"/>
                <a:gd name="connsiteY76" fmla="*/ 892320 h 1019793"/>
                <a:gd name="connsiteX77" fmla="*/ 779009 w 1019793"/>
                <a:gd name="connsiteY77" fmla="*/ 892320 h 1019793"/>
                <a:gd name="connsiteX78" fmla="*/ 779009 w 1019793"/>
                <a:gd name="connsiteY78" fmla="*/ 1019794 h 1019793"/>
                <a:gd name="connsiteX79" fmla="*/ 807337 w 1019793"/>
                <a:gd name="connsiteY79" fmla="*/ 1019794 h 1019793"/>
                <a:gd name="connsiteX80" fmla="*/ 807337 w 1019793"/>
                <a:gd name="connsiteY80" fmla="*/ 892320 h 1019793"/>
                <a:gd name="connsiteX81" fmla="*/ 821501 w 1019793"/>
                <a:gd name="connsiteY81" fmla="*/ 892320 h 1019793"/>
                <a:gd name="connsiteX82" fmla="*/ 892320 w 1019793"/>
                <a:gd name="connsiteY82" fmla="*/ 821501 h 1019793"/>
                <a:gd name="connsiteX83" fmla="*/ 892320 w 1019793"/>
                <a:gd name="connsiteY83" fmla="*/ 807337 h 1019793"/>
                <a:gd name="connsiteX84" fmla="*/ 1019794 w 1019793"/>
                <a:gd name="connsiteY84" fmla="*/ 807337 h 1019793"/>
                <a:gd name="connsiteX85" fmla="*/ 1019794 w 1019793"/>
                <a:gd name="connsiteY85" fmla="*/ 779009 h 1019793"/>
                <a:gd name="connsiteX86" fmla="*/ 892320 w 1019793"/>
                <a:gd name="connsiteY86" fmla="*/ 779009 h 1019793"/>
                <a:gd name="connsiteX87" fmla="*/ 892320 w 1019793"/>
                <a:gd name="connsiteY87" fmla="*/ 694026 h 1019793"/>
                <a:gd name="connsiteX88" fmla="*/ 1019794 w 1019793"/>
                <a:gd name="connsiteY88" fmla="*/ 694026 h 1019793"/>
                <a:gd name="connsiteX89" fmla="*/ 1019794 w 1019793"/>
                <a:gd name="connsiteY89" fmla="*/ 665699 h 1019793"/>
                <a:gd name="connsiteX90" fmla="*/ 892320 w 1019793"/>
                <a:gd name="connsiteY90" fmla="*/ 665699 h 1019793"/>
                <a:gd name="connsiteX91" fmla="*/ 892320 w 1019793"/>
                <a:gd name="connsiteY91" fmla="*/ 580716 h 1019793"/>
                <a:gd name="connsiteX92" fmla="*/ 1019794 w 1019793"/>
                <a:gd name="connsiteY92" fmla="*/ 580716 h 1019793"/>
                <a:gd name="connsiteX93" fmla="*/ 1019794 w 1019793"/>
                <a:gd name="connsiteY93" fmla="*/ 552388 h 1019793"/>
                <a:gd name="connsiteX94" fmla="*/ 892320 w 1019793"/>
                <a:gd name="connsiteY94" fmla="*/ 552388 h 1019793"/>
                <a:gd name="connsiteX95" fmla="*/ 892320 w 1019793"/>
                <a:gd name="connsiteY95" fmla="*/ 467405 h 1019793"/>
                <a:gd name="connsiteX96" fmla="*/ 1019794 w 1019793"/>
                <a:gd name="connsiteY96" fmla="*/ 467405 h 1019793"/>
                <a:gd name="connsiteX97" fmla="*/ 1019794 w 1019793"/>
                <a:gd name="connsiteY97" fmla="*/ 439078 h 1019793"/>
                <a:gd name="connsiteX98" fmla="*/ 892320 w 1019793"/>
                <a:gd name="connsiteY98" fmla="*/ 439078 h 1019793"/>
                <a:gd name="connsiteX99" fmla="*/ 892320 w 1019793"/>
                <a:gd name="connsiteY99" fmla="*/ 354095 h 1019793"/>
                <a:gd name="connsiteX100" fmla="*/ 1019794 w 1019793"/>
                <a:gd name="connsiteY100" fmla="*/ 354095 h 1019793"/>
                <a:gd name="connsiteX101" fmla="*/ 1019794 w 1019793"/>
                <a:gd name="connsiteY101" fmla="*/ 325767 h 1019793"/>
                <a:gd name="connsiteX102" fmla="*/ 892320 w 1019793"/>
                <a:gd name="connsiteY102" fmla="*/ 325767 h 1019793"/>
                <a:gd name="connsiteX103" fmla="*/ 892320 w 1019793"/>
                <a:gd name="connsiteY103" fmla="*/ 240785 h 1019793"/>
                <a:gd name="connsiteX104" fmla="*/ 863992 w 1019793"/>
                <a:gd name="connsiteY104" fmla="*/ 821501 h 1019793"/>
                <a:gd name="connsiteX105" fmla="*/ 821501 w 1019793"/>
                <a:gd name="connsiteY105" fmla="*/ 863992 h 1019793"/>
                <a:gd name="connsiteX106" fmla="*/ 198293 w 1019793"/>
                <a:gd name="connsiteY106" fmla="*/ 863992 h 1019793"/>
                <a:gd name="connsiteX107" fmla="*/ 155802 w 1019793"/>
                <a:gd name="connsiteY107" fmla="*/ 821501 h 1019793"/>
                <a:gd name="connsiteX108" fmla="*/ 155802 w 1019793"/>
                <a:gd name="connsiteY108" fmla="*/ 198293 h 1019793"/>
                <a:gd name="connsiteX109" fmla="*/ 198293 w 1019793"/>
                <a:gd name="connsiteY109" fmla="*/ 155802 h 1019793"/>
                <a:gd name="connsiteX110" fmla="*/ 821501 w 1019793"/>
                <a:gd name="connsiteY110" fmla="*/ 155802 h 1019793"/>
                <a:gd name="connsiteX111" fmla="*/ 863992 w 1019793"/>
                <a:gd name="connsiteY111" fmla="*/ 198293 h 101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19793" h="1019793">
                  <a:moveTo>
                    <a:pt x="1019794" y="240785"/>
                  </a:moveTo>
                  <a:lnTo>
                    <a:pt x="1019794" y="212457"/>
                  </a:lnTo>
                  <a:lnTo>
                    <a:pt x="892320" y="212457"/>
                  </a:lnTo>
                  <a:lnTo>
                    <a:pt x="892320" y="198293"/>
                  </a:lnTo>
                  <a:cubicBezTo>
                    <a:pt x="892273" y="159200"/>
                    <a:pt x="860594" y="127521"/>
                    <a:pt x="821501" y="127474"/>
                  </a:cubicBezTo>
                  <a:lnTo>
                    <a:pt x="807337" y="127474"/>
                  </a:lnTo>
                  <a:lnTo>
                    <a:pt x="807337" y="0"/>
                  </a:lnTo>
                  <a:lnTo>
                    <a:pt x="779009" y="0"/>
                  </a:lnTo>
                  <a:lnTo>
                    <a:pt x="779009" y="127474"/>
                  </a:lnTo>
                  <a:lnTo>
                    <a:pt x="694026" y="127474"/>
                  </a:lnTo>
                  <a:lnTo>
                    <a:pt x="694026" y="0"/>
                  </a:lnTo>
                  <a:lnTo>
                    <a:pt x="665699" y="0"/>
                  </a:lnTo>
                  <a:lnTo>
                    <a:pt x="665699" y="127474"/>
                  </a:lnTo>
                  <a:lnTo>
                    <a:pt x="580716" y="127474"/>
                  </a:lnTo>
                  <a:lnTo>
                    <a:pt x="580716" y="0"/>
                  </a:lnTo>
                  <a:lnTo>
                    <a:pt x="552388" y="0"/>
                  </a:lnTo>
                  <a:lnTo>
                    <a:pt x="552388" y="127474"/>
                  </a:lnTo>
                  <a:lnTo>
                    <a:pt x="467405" y="127474"/>
                  </a:lnTo>
                  <a:lnTo>
                    <a:pt x="467405" y="0"/>
                  </a:lnTo>
                  <a:lnTo>
                    <a:pt x="439078" y="0"/>
                  </a:lnTo>
                  <a:lnTo>
                    <a:pt x="439078" y="127474"/>
                  </a:lnTo>
                  <a:lnTo>
                    <a:pt x="354095" y="127474"/>
                  </a:lnTo>
                  <a:lnTo>
                    <a:pt x="354095" y="0"/>
                  </a:lnTo>
                  <a:lnTo>
                    <a:pt x="325767" y="0"/>
                  </a:lnTo>
                  <a:lnTo>
                    <a:pt x="325767" y="127474"/>
                  </a:lnTo>
                  <a:lnTo>
                    <a:pt x="240785" y="127474"/>
                  </a:lnTo>
                  <a:lnTo>
                    <a:pt x="240785" y="0"/>
                  </a:lnTo>
                  <a:lnTo>
                    <a:pt x="212457" y="0"/>
                  </a:lnTo>
                  <a:lnTo>
                    <a:pt x="212457" y="127474"/>
                  </a:lnTo>
                  <a:lnTo>
                    <a:pt x="198293" y="127474"/>
                  </a:lnTo>
                  <a:cubicBezTo>
                    <a:pt x="159200" y="127521"/>
                    <a:pt x="127521" y="159200"/>
                    <a:pt x="127474" y="198293"/>
                  </a:cubicBezTo>
                  <a:lnTo>
                    <a:pt x="127474" y="212457"/>
                  </a:lnTo>
                  <a:lnTo>
                    <a:pt x="0" y="212457"/>
                  </a:lnTo>
                  <a:lnTo>
                    <a:pt x="0" y="240785"/>
                  </a:lnTo>
                  <a:lnTo>
                    <a:pt x="127474" y="240785"/>
                  </a:lnTo>
                  <a:lnTo>
                    <a:pt x="127474" y="325767"/>
                  </a:lnTo>
                  <a:lnTo>
                    <a:pt x="0" y="325767"/>
                  </a:lnTo>
                  <a:lnTo>
                    <a:pt x="0" y="354095"/>
                  </a:lnTo>
                  <a:lnTo>
                    <a:pt x="127474" y="354095"/>
                  </a:lnTo>
                  <a:lnTo>
                    <a:pt x="127474" y="439078"/>
                  </a:lnTo>
                  <a:lnTo>
                    <a:pt x="0" y="439078"/>
                  </a:lnTo>
                  <a:lnTo>
                    <a:pt x="0" y="467405"/>
                  </a:lnTo>
                  <a:lnTo>
                    <a:pt x="127474" y="467405"/>
                  </a:lnTo>
                  <a:lnTo>
                    <a:pt x="127474" y="552388"/>
                  </a:lnTo>
                  <a:lnTo>
                    <a:pt x="0" y="552388"/>
                  </a:lnTo>
                  <a:lnTo>
                    <a:pt x="0" y="580716"/>
                  </a:lnTo>
                  <a:lnTo>
                    <a:pt x="127474" y="580716"/>
                  </a:lnTo>
                  <a:lnTo>
                    <a:pt x="127474" y="665699"/>
                  </a:lnTo>
                  <a:lnTo>
                    <a:pt x="0" y="665699"/>
                  </a:lnTo>
                  <a:lnTo>
                    <a:pt x="0" y="694026"/>
                  </a:lnTo>
                  <a:lnTo>
                    <a:pt x="127474" y="694026"/>
                  </a:lnTo>
                  <a:lnTo>
                    <a:pt x="127474" y="779009"/>
                  </a:lnTo>
                  <a:lnTo>
                    <a:pt x="0" y="779009"/>
                  </a:lnTo>
                  <a:lnTo>
                    <a:pt x="0" y="807337"/>
                  </a:lnTo>
                  <a:lnTo>
                    <a:pt x="127474" y="807337"/>
                  </a:lnTo>
                  <a:lnTo>
                    <a:pt x="127474" y="821501"/>
                  </a:lnTo>
                  <a:cubicBezTo>
                    <a:pt x="127521" y="860594"/>
                    <a:pt x="159200" y="892273"/>
                    <a:pt x="198293" y="892320"/>
                  </a:cubicBezTo>
                  <a:lnTo>
                    <a:pt x="212457" y="892320"/>
                  </a:lnTo>
                  <a:lnTo>
                    <a:pt x="212457" y="1019794"/>
                  </a:lnTo>
                  <a:lnTo>
                    <a:pt x="240785" y="1019794"/>
                  </a:lnTo>
                  <a:lnTo>
                    <a:pt x="240785" y="892320"/>
                  </a:lnTo>
                  <a:lnTo>
                    <a:pt x="325767" y="892320"/>
                  </a:lnTo>
                  <a:lnTo>
                    <a:pt x="325767" y="1019794"/>
                  </a:lnTo>
                  <a:lnTo>
                    <a:pt x="354095" y="1019794"/>
                  </a:lnTo>
                  <a:lnTo>
                    <a:pt x="354095" y="892320"/>
                  </a:lnTo>
                  <a:lnTo>
                    <a:pt x="439078" y="892320"/>
                  </a:lnTo>
                  <a:lnTo>
                    <a:pt x="439078" y="1019794"/>
                  </a:lnTo>
                  <a:lnTo>
                    <a:pt x="467405" y="1019794"/>
                  </a:lnTo>
                  <a:lnTo>
                    <a:pt x="467405" y="892320"/>
                  </a:lnTo>
                  <a:lnTo>
                    <a:pt x="552388" y="892320"/>
                  </a:lnTo>
                  <a:lnTo>
                    <a:pt x="552388" y="1019794"/>
                  </a:lnTo>
                  <a:lnTo>
                    <a:pt x="580716" y="1019794"/>
                  </a:lnTo>
                  <a:lnTo>
                    <a:pt x="580716" y="892320"/>
                  </a:lnTo>
                  <a:lnTo>
                    <a:pt x="665699" y="892320"/>
                  </a:lnTo>
                  <a:lnTo>
                    <a:pt x="665699" y="1019794"/>
                  </a:lnTo>
                  <a:lnTo>
                    <a:pt x="694026" y="1019794"/>
                  </a:lnTo>
                  <a:lnTo>
                    <a:pt x="694026" y="892320"/>
                  </a:lnTo>
                  <a:lnTo>
                    <a:pt x="779009" y="892320"/>
                  </a:lnTo>
                  <a:lnTo>
                    <a:pt x="779009" y="1019794"/>
                  </a:lnTo>
                  <a:lnTo>
                    <a:pt x="807337" y="1019794"/>
                  </a:lnTo>
                  <a:lnTo>
                    <a:pt x="807337" y="892320"/>
                  </a:lnTo>
                  <a:lnTo>
                    <a:pt x="821501" y="892320"/>
                  </a:lnTo>
                  <a:cubicBezTo>
                    <a:pt x="860594" y="892273"/>
                    <a:pt x="892273" y="860594"/>
                    <a:pt x="892320" y="821501"/>
                  </a:cubicBezTo>
                  <a:lnTo>
                    <a:pt x="892320" y="807337"/>
                  </a:lnTo>
                  <a:lnTo>
                    <a:pt x="1019794" y="807337"/>
                  </a:lnTo>
                  <a:lnTo>
                    <a:pt x="1019794" y="779009"/>
                  </a:lnTo>
                  <a:lnTo>
                    <a:pt x="892320" y="779009"/>
                  </a:lnTo>
                  <a:lnTo>
                    <a:pt x="892320" y="694026"/>
                  </a:lnTo>
                  <a:lnTo>
                    <a:pt x="1019794" y="694026"/>
                  </a:lnTo>
                  <a:lnTo>
                    <a:pt x="1019794" y="665699"/>
                  </a:lnTo>
                  <a:lnTo>
                    <a:pt x="892320" y="665699"/>
                  </a:lnTo>
                  <a:lnTo>
                    <a:pt x="892320" y="580716"/>
                  </a:lnTo>
                  <a:lnTo>
                    <a:pt x="1019794" y="580716"/>
                  </a:lnTo>
                  <a:lnTo>
                    <a:pt x="1019794" y="552388"/>
                  </a:lnTo>
                  <a:lnTo>
                    <a:pt x="892320" y="552388"/>
                  </a:lnTo>
                  <a:lnTo>
                    <a:pt x="892320" y="467405"/>
                  </a:lnTo>
                  <a:lnTo>
                    <a:pt x="1019794" y="467405"/>
                  </a:lnTo>
                  <a:lnTo>
                    <a:pt x="1019794" y="439078"/>
                  </a:lnTo>
                  <a:lnTo>
                    <a:pt x="892320" y="439078"/>
                  </a:lnTo>
                  <a:lnTo>
                    <a:pt x="892320" y="354095"/>
                  </a:lnTo>
                  <a:lnTo>
                    <a:pt x="1019794" y="354095"/>
                  </a:lnTo>
                  <a:lnTo>
                    <a:pt x="1019794" y="325767"/>
                  </a:lnTo>
                  <a:lnTo>
                    <a:pt x="892320" y="325767"/>
                  </a:lnTo>
                  <a:lnTo>
                    <a:pt x="892320" y="240785"/>
                  </a:lnTo>
                  <a:close/>
                  <a:moveTo>
                    <a:pt x="863992" y="821501"/>
                  </a:moveTo>
                  <a:cubicBezTo>
                    <a:pt x="863992" y="844969"/>
                    <a:pt x="844969" y="863992"/>
                    <a:pt x="821501" y="863992"/>
                  </a:cubicBezTo>
                  <a:lnTo>
                    <a:pt x="198293" y="863992"/>
                  </a:lnTo>
                  <a:cubicBezTo>
                    <a:pt x="174825" y="863992"/>
                    <a:pt x="155802" y="844969"/>
                    <a:pt x="155802" y="821501"/>
                  </a:cubicBezTo>
                  <a:lnTo>
                    <a:pt x="155802" y="198293"/>
                  </a:lnTo>
                  <a:cubicBezTo>
                    <a:pt x="155802" y="174825"/>
                    <a:pt x="174825" y="155802"/>
                    <a:pt x="198293" y="155802"/>
                  </a:cubicBezTo>
                  <a:lnTo>
                    <a:pt x="821501" y="155802"/>
                  </a:lnTo>
                  <a:cubicBezTo>
                    <a:pt x="844969" y="155802"/>
                    <a:pt x="863992" y="174825"/>
                    <a:pt x="863992" y="198293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E652715-DA18-EDE5-8A62-9E356E76D6F7}"/>
              </a:ext>
            </a:extLst>
          </p:cNvPr>
          <p:cNvSpPr/>
          <p:nvPr/>
        </p:nvSpPr>
        <p:spPr>
          <a:xfrm>
            <a:off x="414274" y="5584875"/>
            <a:ext cx="908462" cy="240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Key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17C2D21-C3DD-1A76-5480-191D718AF955}"/>
              </a:ext>
            </a:extLst>
          </p:cNvPr>
          <p:cNvSpPr/>
          <p:nvPr/>
        </p:nvSpPr>
        <p:spPr>
          <a:xfrm rot="16200000">
            <a:off x="706505" y="5307690"/>
            <a:ext cx="324000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FF110AD-E665-472E-EA89-2B271702FF2D}"/>
              </a:ext>
            </a:extLst>
          </p:cNvPr>
          <p:cNvSpPr/>
          <p:nvPr/>
        </p:nvSpPr>
        <p:spPr>
          <a:xfrm>
            <a:off x="1552942" y="4828407"/>
            <a:ext cx="623456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A3C13D-6AF0-0D8E-70A1-0280007CEAE9}"/>
              </a:ext>
            </a:extLst>
          </p:cNvPr>
          <p:cNvSpPr/>
          <p:nvPr/>
        </p:nvSpPr>
        <p:spPr>
          <a:xfrm>
            <a:off x="299171" y="4604393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Debouncer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4E404E-22FF-AACC-B646-425525A1CC59}"/>
              </a:ext>
            </a:extLst>
          </p:cNvPr>
          <p:cNvSpPr/>
          <p:nvPr/>
        </p:nvSpPr>
        <p:spPr>
          <a:xfrm>
            <a:off x="2456894" y="2687911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Timer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(extra </a:t>
            </a:r>
            <a:r>
              <a:rPr lang="en-US" sz="1100" i="1" dirty="0" err="1">
                <a:solidFill>
                  <a:schemeClr val="tx1"/>
                </a:solidFill>
              </a:rPr>
              <a:t>inicial</a:t>
            </a:r>
            <a:r>
              <a:rPr lang="en-US" sz="1100" i="1" dirty="0">
                <a:solidFill>
                  <a:schemeClr val="tx1"/>
                </a:solidFill>
              </a:rPr>
              <a:t>)</a:t>
            </a:r>
            <a:endParaRPr lang="pt-PT" sz="1100" i="1" dirty="0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3D0A034-3E93-3FBD-A347-9CCB5B5A7D91}"/>
              </a:ext>
            </a:extLst>
          </p:cNvPr>
          <p:cNvGrpSpPr/>
          <p:nvPr/>
        </p:nvGrpSpPr>
        <p:grpSpPr>
          <a:xfrm>
            <a:off x="2873212" y="3327186"/>
            <a:ext cx="306032" cy="302018"/>
            <a:chOff x="6156673" y="3374125"/>
            <a:chExt cx="306032" cy="302018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66169C7B-EE56-5BF4-BF5E-EA340195F6AC}"/>
                </a:ext>
              </a:extLst>
            </p:cNvPr>
            <p:cNvSpPr/>
            <p:nvPr/>
          </p:nvSpPr>
          <p:spPr>
            <a:xfrm rot="5400000">
              <a:off x="6249696" y="3463133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60A00779-219D-E0DC-0E08-BF1DC2F141C7}"/>
                </a:ext>
              </a:extLst>
            </p:cNvPr>
            <p:cNvSpPr/>
            <p:nvPr/>
          </p:nvSpPr>
          <p:spPr>
            <a:xfrm rot="16200000">
              <a:off x="6069587" y="3461211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DF6EABF-FBA7-B275-5EC8-70DBF3DF4389}"/>
              </a:ext>
            </a:extLst>
          </p:cNvPr>
          <p:cNvSpPr/>
          <p:nvPr/>
        </p:nvSpPr>
        <p:spPr>
          <a:xfrm>
            <a:off x="2456894" y="5493397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Timer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(extra final)</a:t>
            </a:r>
            <a:endParaRPr lang="pt-PT" sz="1100" i="1" dirty="0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37CE329-F94A-7184-4126-179EFF00D0B6}"/>
              </a:ext>
            </a:extLst>
          </p:cNvPr>
          <p:cNvGrpSpPr/>
          <p:nvPr/>
        </p:nvGrpSpPr>
        <p:grpSpPr>
          <a:xfrm>
            <a:off x="2873211" y="5125818"/>
            <a:ext cx="306032" cy="302018"/>
            <a:chOff x="6156673" y="3374125"/>
            <a:chExt cx="306032" cy="302018"/>
          </a:xfrm>
        </p:grpSpPr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C18959C6-2E23-DAA8-982F-FC00A45B4F46}"/>
                </a:ext>
              </a:extLst>
            </p:cNvPr>
            <p:cNvSpPr/>
            <p:nvPr/>
          </p:nvSpPr>
          <p:spPr>
            <a:xfrm rot="5400000">
              <a:off x="6249696" y="3463133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752BFCE2-1281-464E-8A9B-5CCC1FD69815}"/>
                </a:ext>
              </a:extLst>
            </p:cNvPr>
            <p:cNvSpPr/>
            <p:nvPr/>
          </p:nvSpPr>
          <p:spPr>
            <a:xfrm rot="16200000">
              <a:off x="6069587" y="3461211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325579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27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Arrow: Bent 59">
            <a:extLst>
              <a:ext uri="{FF2B5EF4-FFF2-40B4-BE49-F238E27FC236}">
                <a16:creationId xmlns:a16="http://schemas.microsoft.com/office/drawing/2014/main" id="{86793224-BB79-62BF-FE9F-B5AF3F43C536}"/>
              </a:ext>
            </a:extLst>
          </p:cNvPr>
          <p:cNvSpPr/>
          <p:nvPr/>
        </p:nvSpPr>
        <p:spPr>
          <a:xfrm>
            <a:off x="1864668" y="2934670"/>
            <a:ext cx="559103" cy="1893737"/>
          </a:xfrm>
          <a:prstGeom prst="bentArrow">
            <a:avLst>
              <a:gd name="adj1" fmla="val 6686"/>
              <a:gd name="adj2" fmla="val 7538"/>
              <a:gd name="adj3" fmla="val 25000"/>
              <a:gd name="adj4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8</a:t>
            </a:fld>
            <a:endParaRPr lang="pt-PT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PT" dirty="0">
                <a:solidFill>
                  <a:schemeClr val="accent6"/>
                </a:solidFill>
              </a:rPr>
              <a:t>Circuito Lógico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AEEEC8FD-B2F2-C781-17C6-4B174F54074E}"/>
              </a:ext>
            </a:extLst>
          </p:cNvPr>
          <p:cNvSpPr txBox="1">
            <a:spLocks/>
          </p:cNvSpPr>
          <p:nvPr/>
        </p:nvSpPr>
        <p:spPr>
          <a:xfrm>
            <a:off x="871728" y="571085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Implementação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D896F8-380D-8A0F-B912-5FB18B5254DE}"/>
              </a:ext>
            </a:extLst>
          </p:cNvPr>
          <p:cNvSpPr/>
          <p:nvPr/>
        </p:nvSpPr>
        <p:spPr>
          <a:xfrm>
            <a:off x="2346365" y="3698609"/>
            <a:ext cx="1359725" cy="1359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FSM de Controlo</a:t>
            </a:r>
          </a:p>
        </p:txBody>
      </p:sp>
      <p:grpSp>
        <p:nvGrpSpPr>
          <p:cNvPr id="12" name="Graphic 7" descr="Processor outline">
            <a:extLst>
              <a:ext uri="{FF2B5EF4-FFF2-40B4-BE49-F238E27FC236}">
                <a16:creationId xmlns:a16="http://schemas.microsoft.com/office/drawing/2014/main" id="{E223B6EF-1D53-708F-2614-8D5145D22920}"/>
              </a:ext>
            </a:extLst>
          </p:cNvPr>
          <p:cNvGrpSpPr/>
          <p:nvPr/>
        </p:nvGrpSpPr>
        <p:grpSpPr>
          <a:xfrm>
            <a:off x="2516330" y="3868574"/>
            <a:ext cx="1019793" cy="1019793"/>
            <a:chOff x="5586102" y="2919102"/>
            <a:chExt cx="1019793" cy="1019793"/>
          </a:xfrm>
          <a:solidFill>
            <a:srgbClr val="000000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2553DB-33ED-ABD2-3016-393B90079203}"/>
                </a:ext>
              </a:extLst>
            </p:cNvPr>
            <p:cNvSpPr/>
            <p:nvPr/>
          </p:nvSpPr>
          <p:spPr>
            <a:xfrm>
              <a:off x="5855214" y="3188214"/>
              <a:ext cx="481569" cy="481569"/>
            </a:xfrm>
            <a:custGeom>
              <a:avLst/>
              <a:gdLst>
                <a:gd name="connsiteX0" fmla="*/ 0 w 481569"/>
                <a:gd name="connsiteY0" fmla="*/ 481569 h 481569"/>
                <a:gd name="connsiteX1" fmla="*/ 481569 w 481569"/>
                <a:gd name="connsiteY1" fmla="*/ 481569 h 481569"/>
                <a:gd name="connsiteX2" fmla="*/ 481569 w 481569"/>
                <a:gd name="connsiteY2" fmla="*/ 0 h 481569"/>
                <a:gd name="connsiteX3" fmla="*/ 0 w 481569"/>
                <a:gd name="connsiteY3" fmla="*/ 0 h 481569"/>
                <a:gd name="connsiteX4" fmla="*/ 28328 w 481569"/>
                <a:gd name="connsiteY4" fmla="*/ 28328 h 481569"/>
                <a:gd name="connsiteX5" fmla="*/ 453242 w 481569"/>
                <a:gd name="connsiteY5" fmla="*/ 28328 h 481569"/>
                <a:gd name="connsiteX6" fmla="*/ 453242 w 481569"/>
                <a:gd name="connsiteY6" fmla="*/ 453242 h 481569"/>
                <a:gd name="connsiteX7" fmla="*/ 28328 w 481569"/>
                <a:gd name="connsiteY7" fmla="*/ 453242 h 48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569" h="481569">
                  <a:moveTo>
                    <a:pt x="0" y="481569"/>
                  </a:moveTo>
                  <a:lnTo>
                    <a:pt x="481569" y="481569"/>
                  </a:lnTo>
                  <a:lnTo>
                    <a:pt x="481569" y="0"/>
                  </a:lnTo>
                  <a:lnTo>
                    <a:pt x="0" y="0"/>
                  </a:lnTo>
                  <a:close/>
                  <a:moveTo>
                    <a:pt x="28328" y="28328"/>
                  </a:moveTo>
                  <a:lnTo>
                    <a:pt x="453242" y="28328"/>
                  </a:lnTo>
                  <a:lnTo>
                    <a:pt x="453242" y="453242"/>
                  </a:lnTo>
                  <a:lnTo>
                    <a:pt x="28328" y="453242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44D74B9-5E87-1332-E541-3CDA20E05FB9}"/>
                </a:ext>
              </a:extLst>
            </p:cNvPr>
            <p:cNvSpPr/>
            <p:nvPr/>
          </p:nvSpPr>
          <p:spPr>
            <a:xfrm>
              <a:off x="5586102" y="2919102"/>
              <a:ext cx="1019793" cy="1019793"/>
            </a:xfrm>
            <a:custGeom>
              <a:avLst/>
              <a:gdLst>
                <a:gd name="connsiteX0" fmla="*/ 1019794 w 1019793"/>
                <a:gd name="connsiteY0" fmla="*/ 240785 h 1019793"/>
                <a:gd name="connsiteX1" fmla="*/ 1019794 w 1019793"/>
                <a:gd name="connsiteY1" fmla="*/ 212457 h 1019793"/>
                <a:gd name="connsiteX2" fmla="*/ 892320 w 1019793"/>
                <a:gd name="connsiteY2" fmla="*/ 212457 h 1019793"/>
                <a:gd name="connsiteX3" fmla="*/ 892320 w 1019793"/>
                <a:gd name="connsiteY3" fmla="*/ 198293 h 1019793"/>
                <a:gd name="connsiteX4" fmla="*/ 821501 w 1019793"/>
                <a:gd name="connsiteY4" fmla="*/ 127474 h 1019793"/>
                <a:gd name="connsiteX5" fmla="*/ 807337 w 1019793"/>
                <a:gd name="connsiteY5" fmla="*/ 127474 h 1019793"/>
                <a:gd name="connsiteX6" fmla="*/ 807337 w 1019793"/>
                <a:gd name="connsiteY6" fmla="*/ 0 h 1019793"/>
                <a:gd name="connsiteX7" fmla="*/ 779009 w 1019793"/>
                <a:gd name="connsiteY7" fmla="*/ 0 h 1019793"/>
                <a:gd name="connsiteX8" fmla="*/ 779009 w 1019793"/>
                <a:gd name="connsiteY8" fmla="*/ 127474 h 1019793"/>
                <a:gd name="connsiteX9" fmla="*/ 694026 w 1019793"/>
                <a:gd name="connsiteY9" fmla="*/ 127474 h 1019793"/>
                <a:gd name="connsiteX10" fmla="*/ 694026 w 1019793"/>
                <a:gd name="connsiteY10" fmla="*/ 0 h 1019793"/>
                <a:gd name="connsiteX11" fmla="*/ 665699 w 1019793"/>
                <a:gd name="connsiteY11" fmla="*/ 0 h 1019793"/>
                <a:gd name="connsiteX12" fmla="*/ 665699 w 1019793"/>
                <a:gd name="connsiteY12" fmla="*/ 127474 h 1019793"/>
                <a:gd name="connsiteX13" fmla="*/ 580716 w 1019793"/>
                <a:gd name="connsiteY13" fmla="*/ 127474 h 1019793"/>
                <a:gd name="connsiteX14" fmla="*/ 580716 w 1019793"/>
                <a:gd name="connsiteY14" fmla="*/ 0 h 1019793"/>
                <a:gd name="connsiteX15" fmla="*/ 552388 w 1019793"/>
                <a:gd name="connsiteY15" fmla="*/ 0 h 1019793"/>
                <a:gd name="connsiteX16" fmla="*/ 552388 w 1019793"/>
                <a:gd name="connsiteY16" fmla="*/ 127474 h 1019793"/>
                <a:gd name="connsiteX17" fmla="*/ 467405 w 1019793"/>
                <a:gd name="connsiteY17" fmla="*/ 127474 h 1019793"/>
                <a:gd name="connsiteX18" fmla="*/ 467405 w 1019793"/>
                <a:gd name="connsiteY18" fmla="*/ 0 h 1019793"/>
                <a:gd name="connsiteX19" fmla="*/ 439078 w 1019793"/>
                <a:gd name="connsiteY19" fmla="*/ 0 h 1019793"/>
                <a:gd name="connsiteX20" fmla="*/ 439078 w 1019793"/>
                <a:gd name="connsiteY20" fmla="*/ 127474 h 1019793"/>
                <a:gd name="connsiteX21" fmla="*/ 354095 w 1019793"/>
                <a:gd name="connsiteY21" fmla="*/ 127474 h 1019793"/>
                <a:gd name="connsiteX22" fmla="*/ 354095 w 1019793"/>
                <a:gd name="connsiteY22" fmla="*/ 0 h 1019793"/>
                <a:gd name="connsiteX23" fmla="*/ 325767 w 1019793"/>
                <a:gd name="connsiteY23" fmla="*/ 0 h 1019793"/>
                <a:gd name="connsiteX24" fmla="*/ 325767 w 1019793"/>
                <a:gd name="connsiteY24" fmla="*/ 127474 h 1019793"/>
                <a:gd name="connsiteX25" fmla="*/ 240785 w 1019793"/>
                <a:gd name="connsiteY25" fmla="*/ 127474 h 1019793"/>
                <a:gd name="connsiteX26" fmla="*/ 240785 w 1019793"/>
                <a:gd name="connsiteY26" fmla="*/ 0 h 1019793"/>
                <a:gd name="connsiteX27" fmla="*/ 212457 w 1019793"/>
                <a:gd name="connsiteY27" fmla="*/ 0 h 1019793"/>
                <a:gd name="connsiteX28" fmla="*/ 212457 w 1019793"/>
                <a:gd name="connsiteY28" fmla="*/ 127474 h 1019793"/>
                <a:gd name="connsiteX29" fmla="*/ 198293 w 1019793"/>
                <a:gd name="connsiteY29" fmla="*/ 127474 h 1019793"/>
                <a:gd name="connsiteX30" fmla="*/ 127474 w 1019793"/>
                <a:gd name="connsiteY30" fmla="*/ 198293 h 1019793"/>
                <a:gd name="connsiteX31" fmla="*/ 127474 w 1019793"/>
                <a:gd name="connsiteY31" fmla="*/ 212457 h 1019793"/>
                <a:gd name="connsiteX32" fmla="*/ 0 w 1019793"/>
                <a:gd name="connsiteY32" fmla="*/ 212457 h 1019793"/>
                <a:gd name="connsiteX33" fmla="*/ 0 w 1019793"/>
                <a:gd name="connsiteY33" fmla="*/ 240785 h 1019793"/>
                <a:gd name="connsiteX34" fmla="*/ 127474 w 1019793"/>
                <a:gd name="connsiteY34" fmla="*/ 240785 h 1019793"/>
                <a:gd name="connsiteX35" fmla="*/ 127474 w 1019793"/>
                <a:gd name="connsiteY35" fmla="*/ 325767 h 1019793"/>
                <a:gd name="connsiteX36" fmla="*/ 0 w 1019793"/>
                <a:gd name="connsiteY36" fmla="*/ 325767 h 1019793"/>
                <a:gd name="connsiteX37" fmla="*/ 0 w 1019793"/>
                <a:gd name="connsiteY37" fmla="*/ 354095 h 1019793"/>
                <a:gd name="connsiteX38" fmla="*/ 127474 w 1019793"/>
                <a:gd name="connsiteY38" fmla="*/ 354095 h 1019793"/>
                <a:gd name="connsiteX39" fmla="*/ 127474 w 1019793"/>
                <a:gd name="connsiteY39" fmla="*/ 439078 h 1019793"/>
                <a:gd name="connsiteX40" fmla="*/ 0 w 1019793"/>
                <a:gd name="connsiteY40" fmla="*/ 439078 h 1019793"/>
                <a:gd name="connsiteX41" fmla="*/ 0 w 1019793"/>
                <a:gd name="connsiteY41" fmla="*/ 467405 h 1019793"/>
                <a:gd name="connsiteX42" fmla="*/ 127474 w 1019793"/>
                <a:gd name="connsiteY42" fmla="*/ 467405 h 1019793"/>
                <a:gd name="connsiteX43" fmla="*/ 127474 w 1019793"/>
                <a:gd name="connsiteY43" fmla="*/ 552388 h 1019793"/>
                <a:gd name="connsiteX44" fmla="*/ 0 w 1019793"/>
                <a:gd name="connsiteY44" fmla="*/ 552388 h 1019793"/>
                <a:gd name="connsiteX45" fmla="*/ 0 w 1019793"/>
                <a:gd name="connsiteY45" fmla="*/ 580716 h 1019793"/>
                <a:gd name="connsiteX46" fmla="*/ 127474 w 1019793"/>
                <a:gd name="connsiteY46" fmla="*/ 580716 h 1019793"/>
                <a:gd name="connsiteX47" fmla="*/ 127474 w 1019793"/>
                <a:gd name="connsiteY47" fmla="*/ 665699 h 1019793"/>
                <a:gd name="connsiteX48" fmla="*/ 0 w 1019793"/>
                <a:gd name="connsiteY48" fmla="*/ 665699 h 1019793"/>
                <a:gd name="connsiteX49" fmla="*/ 0 w 1019793"/>
                <a:gd name="connsiteY49" fmla="*/ 694026 h 1019793"/>
                <a:gd name="connsiteX50" fmla="*/ 127474 w 1019793"/>
                <a:gd name="connsiteY50" fmla="*/ 694026 h 1019793"/>
                <a:gd name="connsiteX51" fmla="*/ 127474 w 1019793"/>
                <a:gd name="connsiteY51" fmla="*/ 779009 h 1019793"/>
                <a:gd name="connsiteX52" fmla="*/ 0 w 1019793"/>
                <a:gd name="connsiteY52" fmla="*/ 779009 h 1019793"/>
                <a:gd name="connsiteX53" fmla="*/ 0 w 1019793"/>
                <a:gd name="connsiteY53" fmla="*/ 807337 h 1019793"/>
                <a:gd name="connsiteX54" fmla="*/ 127474 w 1019793"/>
                <a:gd name="connsiteY54" fmla="*/ 807337 h 1019793"/>
                <a:gd name="connsiteX55" fmla="*/ 127474 w 1019793"/>
                <a:gd name="connsiteY55" fmla="*/ 821501 h 1019793"/>
                <a:gd name="connsiteX56" fmla="*/ 198293 w 1019793"/>
                <a:gd name="connsiteY56" fmla="*/ 892320 h 1019793"/>
                <a:gd name="connsiteX57" fmla="*/ 212457 w 1019793"/>
                <a:gd name="connsiteY57" fmla="*/ 892320 h 1019793"/>
                <a:gd name="connsiteX58" fmla="*/ 212457 w 1019793"/>
                <a:gd name="connsiteY58" fmla="*/ 1019794 h 1019793"/>
                <a:gd name="connsiteX59" fmla="*/ 240785 w 1019793"/>
                <a:gd name="connsiteY59" fmla="*/ 1019794 h 1019793"/>
                <a:gd name="connsiteX60" fmla="*/ 240785 w 1019793"/>
                <a:gd name="connsiteY60" fmla="*/ 892320 h 1019793"/>
                <a:gd name="connsiteX61" fmla="*/ 325767 w 1019793"/>
                <a:gd name="connsiteY61" fmla="*/ 892320 h 1019793"/>
                <a:gd name="connsiteX62" fmla="*/ 325767 w 1019793"/>
                <a:gd name="connsiteY62" fmla="*/ 1019794 h 1019793"/>
                <a:gd name="connsiteX63" fmla="*/ 354095 w 1019793"/>
                <a:gd name="connsiteY63" fmla="*/ 1019794 h 1019793"/>
                <a:gd name="connsiteX64" fmla="*/ 354095 w 1019793"/>
                <a:gd name="connsiteY64" fmla="*/ 892320 h 1019793"/>
                <a:gd name="connsiteX65" fmla="*/ 439078 w 1019793"/>
                <a:gd name="connsiteY65" fmla="*/ 892320 h 1019793"/>
                <a:gd name="connsiteX66" fmla="*/ 439078 w 1019793"/>
                <a:gd name="connsiteY66" fmla="*/ 1019794 h 1019793"/>
                <a:gd name="connsiteX67" fmla="*/ 467405 w 1019793"/>
                <a:gd name="connsiteY67" fmla="*/ 1019794 h 1019793"/>
                <a:gd name="connsiteX68" fmla="*/ 467405 w 1019793"/>
                <a:gd name="connsiteY68" fmla="*/ 892320 h 1019793"/>
                <a:gd name="connsiteX69" fmla="*/ 552388 w 1019793"/>
                <a:gd name="connsiteY69" fmla="*/ 892320 h 1019793"/>
                <a:gd name="connsiteX70" fmla="*/ 552388 w 1019793"/>
                <a:gd name="connsiteY70" fmla="*/ 1019794 h 1019793"/>
                <a:gd name="connsiteX71" fmla="*/ 580716 w 1019793"/>
                <a:gd name="connsiteY71" fmla="*/ 1019794 h 1019793"/>
                <a:gd name="connsiteX72" fmla="*/ 580716 w 1019793"/>
                <a:gd name="connsiteY72" fmla="*/ 892320 h 1019793"/>
                <a:gd name="connsiteX73" fmla="*/ 665699 w 1019793"/>
                <a:gd name="connsiteY73" fmla="*/ 892320 h 1019793"/>
                <a:gd name="connsiteX74" fmla="*/ 665699 w 1019793"/>
                <a:gd name="connsiteY74" fmla="*/ 1019794 h 1019793"/>
                <a:gd name="connsiteX75" fmla="*/ 694026 w 1019793"/>
                <a:gd name="connsiteY75" fmla="*/ 1019794 h 1019793"/>
                <a:gd name="connsiteX76" fmla="*/ 694026 w 1019793"/>
                <a:gd name="connsiteY76" fmla="*/ 892320 h 1019793"/>
                <a:gd name="connsiteX77" fmla="*/ 779009 w 1019793"/>
                <a:gd name="connsiteY77" fmla="*/ 892320 h 1019793"/>
                <a:gd name="connsiteX78" fmla="*/ 779009 w 1019793"/>
                <a:gd name="connsiteY78" fmla="*/ 1019794 h 1019793"/>
                <a:gd name="connsiteX79" fmla="*/ 807337 w 1019793"/>
                <a:gd name="connsiteY79" fmla="*/ 1019794 h 1019793"/>
                <a:gd name="connsiteX80" fmla="*/ 807337 w 1019793"/>
                <a:gd name="connsiteY80" fmla="*/ 892320 h 1019793"/>
                <a:gd name="connsiteX81" fmla="*/ 821501 w 1019793"/>
                <a:gd name="connsiteY81" fmla="*/ 892320 h 1019793"/>
                <a:gd name="connsiteX82" fmla="*/ 892320 w 1019793"/>
                <a:gd name="connsiteY82" fmla="*/ 821501 h 1019793"/>
                <a:gd name="connsiteX83" fmla="*/ 892320 w 1019793"/>
                <a:gd name="connsiteY83" fmla="*/ 807337 h 1019793"/>
                <a:gd name="connsiteX84" fmla="*/ 1019794 w 1019793"/>
                <a:gd name="connsiteY84" fmla="*/ 807337 h 1019793"/>
                <a:gd name="connsiteX85" fmla="*/ 1019794 w 1019793"/>
                <a:gd name="connsiteY85" fmla="*/ 779009 h 1019793"/>
                <a:gd name="connsiteX86" fmla="*/ 892320 w 1019793"/>
                <a:gd name="connsiteY86" fmla="*/ 779009 h 1019793"/>
                <a:gd name="connsiteX87" fmla="*/ 892320 w 1019793"/>
                <a:gd name="connsiteY87" fmla="*/ 694026 h 1019793"/>
                <a:gd name="connsiteX88" fmla="*/ 1019794 w 1019793"/>
                <a:gd name="connsiteY88" fmla="*/ 694026 h 1019793"/>
                <a:gd name="connsiteX89" fmla="*/ 1019794 w 1019793"/>
                <a:gd name="connsiteY89" fmla="*/ 665699 h 1019793"/>
                <a:gd name="connsiteX90" fmla="*/ 892320 w 1019793"/>
                <a:gd name="connsiteY90" fmla="*/ 665699 h 1019793"/>
                <a:gd name="connsiteX91" fmla="*/ 892320 w 1019793"/>
                <a:gd name="connsiteY91" fmla="*/ 580716 h 1019793"/>
                <a:gd name="connsiteX92" fmla="*/ 1019794 w 1019793"/>
                <a:gd name="connsiteY92" fmla="*/ 580716 h 1019793"/>
                <a:gd name="connsiteX93" fmla="*/ 1019794 w 1019793"/>
                <a:gd name="connsiteY93" fmla="*/ 552388 h 1019793"/>
                <a:gd name="connsiteX94" fmla="*/ 892320 w 1019793"/>
                <a:gd name="connsiteY94" fmla="*/ 552388 h 1019793"/>
                <a:gd name="connsiteX95" fmla="*/ 892320 w 1019793"/>
                <a:gd name="connsiteY95" fmla="*/ 467405 h 1019793"/>
                <a:gd name="connsiteX96" fmla="*/ 1019794 w 1019793"/>
                <a:gd name="connsiteY96" fmla="*/ 467405 h 1019793"/>
                <a:gd name="connsiteX97" fmla="*/ 1019794 w 1019793"/>
                <a:gd name="connsiteY97" fmla="*/ 439078 h 1019793"/>
                <a:gd name="connsiteX98" fmla="*/ 892320 w 1019793"/>
                <a:gd name="connsiteY98" fmla="*/ 439078 h 1019793"/>
                <a:gd name="connsiteX99" fmla="*/ 892320 w 1019793"/>
                <a:gd name="connsiteY99" fmla="*/ 354095 h 1019793"/>
                <a:gd name="connsiteX100" fmla="*/ 1019794 w 1019793"/>
                <a:gd name="connsiteY100" fmla="*/ 354095 h 1019793"/>
                <a:gd name="connsiteX101" fmla="*/ 1019794 w 1019793"/>
                <a:gd name="connsiteY101" fmla="*/ 325767 h 1019793"/>
                <a:gd name="connsiteX102" fmla="*/ 892320 w 1019793"/>
                <a:gd name="connsiteY102" fmla="*/ 325767 h 1019793"/>
                <a:gd name="connsiteX103" fmla="*/ 892320 w 1019793"/>
                <a:gd name="connsiteY103" fmla="*/ 240785 h 1019793"/>
                <a:gd name="connsiteX104" fmla="*/ 863992 w 1019793"/>
                <a:gd name="connsiteY104" fmla="*/ 821501 h 1019793"/>
                <a:gd name="connsiteX105" fmla="*/ 821501 w 1019793"/>
                <a:gd name="connsiteY105" fmla="*/ 863992 h 1019793"/>
                <a:gd name="connsiteX106" fmla="*/ 198293 w 1019793"/>
                <a:gd name="connsiteY106" fmla="*/ 863992 h 1019793"/>
                <a:gd name="connsiteX107" fmla="*/ 155802 w 1019793"/>
                <a:gd name="connsiteY107" fmla="*/ 821501 h 1019793"/>
                <a:gd name="connsiteX108" fmla="*/ 155802 w 1019793"/>
                <a:gd name="connsiteY108" fmla="*/ 198293 h 1019793"/>
                <a:gd name="connsiteX109" fmla="*/ 198293 w 1019793"/>
                <a:gd name="connsiteY109" fmla="*/ 155802 h 1019793"/>
                <a:gd name="connsiteX110" fmla="*/ 821501 w 1019793"/>
                <a:gd name="connsiteY110" fmla="*/ 155802 h 1019793"/>
                <a:gd name="connsiteX111" fmla="*/ 863992 w 1019793"/>
                <a:gd name="connsiteY111" fmla="*/ 198293 h 101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19793" h="1019793">
                  <a:moveTo>
                    <a:pt x="1019794" y="240785"/>
                  </a:moveTo>
                  <a:lnTo>
                    <a:pt x="1019794" y="212457"/>
                  </a:lnTo>
                  <a:lnTo>
                    <a:pt x="892320" y="212457"/>
                  </a:lnTo>
                  <a:lnTo>
                    <a:pt x="892320" y="198293"/>
                  </a:lnTo>
                  <a:cubicBezTo>
                    <a:pt x="892273" y="159200"/>
                    <a:pt x="860594" y="127521"/>
                    <a:pt x="821501" y="127474"/>
                  </a:cubicBezTo>
                  <a:lnTo>
                    <a:pt x="807337" y="127474"/>
                  </a:lnTo>
                  <a:lnTo>
                    <a:pt x="807337" y="0"/>
                  </a:lnTo>
                  <a:lnTo>
                    <a:pt x="779009" y="0"/>
                  </a:lnTo>
                  <a:lnTo>
                    <a:pt x="779009" y="127474"/>
                  </a:lnTo>
                  <a:lnTo>
                    <a:pt x="694026" y="127474"/>
                  </a:lnTo>
                  <a:lnTo>
                    <a:pt x="694026" y="0"/>
                  </a:lnTo>
                  <a:lnTo>
                    <a:pt x="665699" y="0"/>
                  </a:lnTo>
                  <a:lnTo>
                    <a:pt x="665699" y="127474"/>
                  </a:lnTo>
                  <a:lnTo>
                    <a:pt x="580716" y="127474"/>
                  </a:lnTo>
                  <a:lnTo>
                    <a:pt x="580716" y="0"/>
                  </a:lnTo>
                  <a:lnTo>
                    <a:pt x="552388" y="0"/>
                  </a:lnTo>
                  <a:lnTo>
                    <a:pt x="552388" y="127474"/>
                  </a:lnTo>
                  <a:lnTo>
                    <a:pt x="467405" y="127474"/>
                  </a:lnTo>
                  <a:lnTo>
                    <a:pt x="467405" y="0"/>
                  </a:lnTo>
                  <a:lnTo>
                    <a:pt x="439078" y="0"/>
                  </a:lnTo>
                  <a:lnTo>
                    <a:pt x="439078" y="127474"/>
                  </a:lnTo>
                  <a:lnTo>
                    <a:pt x="354095" y="127474"/>
                  </a:lnTo>
                  <a:lnTo>
                    <a:pt x="354095" y="0"/>
                  </a:lnTo>
                  <a:lnTo>
                    <a:pt x="325767" y="0"/>
                  </a:lnTo>
                  <a:lnTo>
                    <a:pt x="325767" y="127474"/>
                  </a:lnTo>
                  <a:lnTo>
                    <a:pt x="240785" y="127474"/>
                  </a:lnTo>
                  <a:lnTo>
                    <a:pt x="240785" y="0"/>
                  </a:lnTo>
                  <a:lnTo>
                    <a:pt x="212457" y="0"/>
                  </a:lnTo>
                  <a:lnTo>
                    <a:pt x="212457" y="127474"/>
                  </a:lnTo>
                  <a:lnTo>
                    <a:pt x="198293" y="127474"/>
                  </a:lnTo>
                  <a:cubicBezTo>
                    <a:pt x="159200" y="127521"/>
                    <a:pt x="127521" y="159200"/>
                    <a:pt x="127474" y="198293"/>
                  </a:cubicBezTo>
                  <a:lnTo>
                    <a:pt x="127474" y="212457"/>
                  </a:lnTo>
                  <a:lnTo>
                    <a:pt x="0" y="212457"/>
                  </a:lnTo>
                  <a:lnTo>
                    <a:pt x="0" y="240785"/>
                  </a:lnTo>
                  <a:lnTo>
                    <a:pt x="127474" y="240785"/>
                  </a:lnTo>
                  <a:lnTo>
                    <a:pt x="127474" y="325767"/>
                  </a:lnTo>
                  <a:lnTo>
                    <a:pt x="0" y="325767"/>
                  </a:lnTo>
                  <a:lnTo>
                    <a:pt x="0" y="354095"/>
                  </a:lnTo>
                  <a:lnTo>
                    <a:pt x="127474" y="354095"/>
                  </a:lnTo>
                  <a:lnTo>
                    <a:pt x="127474" y="439078"/>
                  </a:lnTo>
                  <a:lnTo>
                    <a:pt x="0" y="439078"/>
                  </a:lnTo>
                  <a:lnTo>
                    <a:pt x="0" y="467405"/>
                  </a:lnTo>
                  <a:lnTo>
                    <a:pt x="127474" y="467405"/>
                  </a:lnTo>
                  <a:lnTo>
                    <a:pt x="127474" y="552388"/>
                  </a:lnTo>
                  <a:lnTo>
                    <a:pt x="0" y="552388"/>
                  </a:lnTo>
                  <a:lnTo>
                    <a:pt x="0" y="580716"/>
                  </a:lnTo>
                  <a:lnTo>
                    <a:pt x="127474" y="580716"/>
                  </a:lnTo>
                  <a:lnTo>
                    <a:pt x="127474" y="665699"/>
                  </a:lnTo>
                  <a:lnTo>
                    <a:pt x="0" y="665699"/>
                  </a:lnTo>
                  <a:lnTo>
                    <a:pt x="0" y="694026"/>
                  </a:lnTo>
                  <a:lnTo>
                    <a:pt x="127474" y="694026"/>
                  </a:lnTo>
                  <a:lnTo>
                    <a:pt x="127474" y="779009"/>
                  </a:lnTo>
                  <a:lnTo>
                    <a:pt x="0" y="779009"/>
                  </a:lnTo>
                  <a:lnTo>
                    <a:pt x="0" y="807337"/>
                  </a:lnTo>
                  <a:lnTo>
                    <a:pt x="127474" y="807337"/>
                  </a:lnTo>
                  <a:lnTo>
                    <a:pt x="127474" y="821501"/>
                  </a:lnTo>
                  <a:cubicBezTo>
                    <a:pt x="127521" y="860594"/>
                    <a:pt x="159200" y="892273"/>
                    <a:pt x="198293" y="892320"/>
                  </a:cubicBezTo>
                  <a:lnTo>
                    <a:pt x="212457" y="892320"/>
                  </a:lnTo>
                  <a:lnTo>
                    <a:pt x="212457" y="1019794"/>
                  </a:lnTo>
                  <a:lnTo>
                    <a:pt x="240785" y="1019794"/>
                  </a:lnTo>
                  <a:lnTo>
                    <a:pt x="240785" y="892320"/>
                  </a:lnTo>
                  <a:lnTo>
                    <a:pt x="325767" y="892320"/>
                  </a:lnTo>
                  <a:lnTo>
                    <a:pt x="325767" y="1019794"/>
                  </a:lnTo>
                  <a:lnTo>
                    <a:pt x="354095" y="1019794"/>
                  </a:lnTo>
                  <a:lnTo>
                    <a:pt x="354095" y="892320"/>
                  </a:lnTo>
                  <a:lnTo>
                    <a:pt x="439078" y="892320"/>
                  </a:lnTo>
                  <a:lnTo>
                    <a:pt x="439078" y="1019794"/>
                  </a:lnTo>
                  <a:lnTo>
                    <a:pt x="467405" y="1019794"/>
                  </a:lnTo>
                  <a:lnTo>
                    <a:pt x="467405" y="892320"/>
                  </a:lnTo>
                  <a:lnTo>
                    <a:pt x="552388" y="892320"/>
                  </a:lnTo>
                  <a:lnTo>
                    <a:pt x="552388" y="1019794"/>
                  </a:lnTo>
                  <a:lnTo>
                    <a:pt x="580716" y="1019794"/>
                  </a:lnTo>
                  <a:lnTo>
                    <a:pt x="580716" y="892320"/>
                  </a:lnTo>
                  <a:lnTo>
                    <a:pt x="665699" y="892320"/>
                  </a:lnTo>
                  <a:lnTo>
                    <a:pt x="665699" y="1019794"/>
                  </a:lnTo>
                  <a:lnTo>
                    <a:pt x="694026" y="1019794"/>
                  </a:lnTo>
                  <a:lnTo>
                    <a:pt x="694026" y="892320"/>
                  </a:lnTo>
                  <a:lnTo>
                    <a:pt x="779009" y="892320"/>
                  </a:lnTo>
                  <a:lnTo>
                    <a:pt x="779009" y="1019794"/>
                  </a:lnTo>
                  <a:lnTo>
                    <a:pt x="807337" y="1019794"/>
                  </a:lnTo>
                  <a:lnTo>
                    <a:pt x="807337" y="892320"/>
                  </a:lnTo>
                  <a:lnTo>
                    <a:pt x="821501" y="892320"/>
                  </a:lnTo>
                  <a:cubicBezTo>
                    <a:pt x="860594" y="892273"/>
                    <a:pt x="892273" y="860594"/>
                    <a:pt x="892320" y="821501"/>
                  </a:cubicBezTo>
                  <a:lnTo>
                    <a:pt x="892320" y="807337"/>
                  </a:lnTo>
                  <a:lnTo>
                    <a:pt x="1019794" y="807337"/>
                  </a:lnTo>
                  <a:lnTo>
                    <a:pt x="1019794" y="779009"/>
                  </a:lnTo>
                  <a:lnTo>
                    <a:pt x="892320" y="779009"/>
                  </a:lnTo>
                  <a:lnTo>
                    <a:pt x="892320" y="694026"/>
                  </a:lnTo>
                  <a:lnTo>
                    <a:pt x="1019794" y="694026"/>
                  </a:lnTo>
                  <a:lnTo>
                    <a:pt x="1019794" y="665699"/>
                  </a:lnTo>
                  <a:lnTo>
                    <a:pt x="892320" y="665699"/>
                  </a:lnTo>
                  <a:lnTo>
                    <a:pt x="892320" y="580716"/>
                  </a:lnTo>
                  <a:lnTo>
                    <a:pt x="1019794" y="580716"/>
                  </a:lnTo>
                  <a:lnTo>
                    <a:pt x="1019794" y="552388"/>
                  </a:lnTo>
                  <a:lnTo>
                    <a:pt x="892320" y="552388"/>
                  </a:lnTo>
                  <a:lnTo>
                    <a:pt x="892320" y="467405"/>
                  </a:lnTo>
                  <a:lnTo>
                    <a:pt x="1019794" y="467405"/>
                  </a:lnTo>
                  <a:lnTo>
                    <a:pt x="1019794" y="439078"/>
                  </a:lnTo>
                  <a:lnTo>
                    <a:pt x="892320" y="439078"/>
                  </a:lnTo>
                  <a:lnTo>
                    <a:pt x="892320" y="354095"/>
                  </a:lnTo>
                  <a:lnTo>
                    <a:pt x="1019794" y="354095"/>
                  </a:lnTo>
                  <a:lnTo>
                    <a:pt x="1019794" y="325767"/>
                  </a:lnTo>
                  <a:lnTo>
                    <a:pt x="892320" y="325767"/>
                  </a:lnTo>
                  <a:lnTo>
                    <a:pt x="892320" y="240785"/>
                  </a:lnTo>
                  <a:close/>
                  <a:moveTo>
                    <a:pt x="863992" y="821501"/>
                  </a:moveTo>
                  <a:cubicBezTo>
                    <a:pt x="863992" y="844969"/>
                    <a:pt x="844969" y="863992"/>
                    <a:pt x="821501" y="863992"/>
                  </a:cubicBezTo>
                  <a:lnTo>
                    <a:pt x="198293" y="863992"/>
                  </a:lnTo>
                  <a:cubicBezTo>
                    <a:pt x="174825" y="863992"/>
                    <a:pt x="155802" y="844969"/>
                    <a:pt x="155802" y="821501"/>
                  </a:cubicBezTo>
                  <a:lnTo>
                    <a:pt x="155802" y="198293"/>
                  </a:lnTo>
                  <a:cubicBezTo>
                    <a:pt x="155802" y="174825"/>
                    <a:pt x="174825" y="155802"/>
                    <a:pt x="198293" y="155802"/>
                  </a:cubicBezTo>
                  <a:lnTo>
                    <a:pt x="821501" y="155802"/>
                  </a:lnTo>
                  <a:cubicBezTo>
                    <a:pt x="844969" y="155802"/>
                    <a:pt x="863992" y="174825"/>
                    <a:pt x="863992" y="198293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E652715-DA18-EDE5-8A62-9E356E76D6F7}"/>
              </a:ext>
            </a:extLst>
          </p:cNvPr>
          <p:cNvSpPr/>
          <p:nvPr/>
        </p:nvSpPr>
        <p:spPr>
          <a:xfrm>
            <a:off x="414274" y="5584875"/>
            <a:ext cx="908462" cy="240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Key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17C2D21-C3DD-1A76-5480-191D718AF955}"/>
              </a:ext>
            </a:extLst>
          </p:cNvPr>
          <p:cNvSpPr/>
          <p:nvPr/>
        </p:nvSpPr>
        <p:spPr>
          <a:xfrm rot="16200000">
            <a:off x="706505" y="5307690"/>
            <a:ext cx="324000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FF110AD-E665-472E-EA89-2B271702FF2D}"/>
              </a:ext>
            </a:extLst>
          </p:cNvPr>
          <p:cNvSpPr/>
          <p:nvPr/>
        </p:nvSpPr>
        <p:spPr>
          <a:xfrm>
            <a:off x="1552942" y="4828407"/>
            <a:ext cx="623456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A3C13D-6AF0-0D8E-70A1-0280007CEAE9}"/>
              </a:ext>
            </a:extLst>
          </p:cNvPr>
          <p:cNvSpPr/>
          <p:nvPr/>
        </p:nvSpPr>
        <p:spPr>
          <a:xfrm>
            <a:off x="299171" y="4604393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Debouncer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4E404E-22FF-AACC-B646-425525A1CC59}"/>
              </a:ext>
            </a:extLst>
          </p:cNvPr>
          <p:cNvSpPr/>
          <p:nvPr/>
        </p:nvSpPr>
        <p:spPr>
          <a:xfrm>
            <a:off x="2456894" y="2687911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Timer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(extra </a:t>
            </a:r>
            <a:r>
              <a:rPr lang="en-US" sz="1100" i="1" dirty="0" err="1">
                <a:solidFill>
                  <a:schemeClr val="tx1"/>
                </a:solidFill>
              </a:rPr>
              <a:t>inicial</a:t>
            </a:r>
            <a:r>
              <a:rPr lang="en-US" sz="1100" i="1" dirty="0">
                <a:solidFill>
                  <a:schemeClr val="tx1"/>
                </a:solidFill>
              </a:rPr>
              <a:t>)</a:t>
            </a:r>
            <a:endParaRPr lang="pt-PT" sz="1100" i="1" dirty="0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3D0A034-3E93-3FBD-A347-9CCB5B5A7D91}"/>
              </a:ext>
            </a:extLst>
          </p:cNvPr>
          <p:cNvGrpSpPr/>
          <p:nvPr/>
        </p:nvGrpSpPr>
        <p:grpSpPr>
          <a:xfrm>
            <a:off x="2873212" y="3327186"/>
            <a:ext cx="306032" cy="302018"/>
            <a:chOff x="6156673" y="3374125"/>
            <a:chExt cx="306032" cy="302018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66169C7B-EE56-5BF4-BF5E-EA340195F6AC}"/>
                </a:ext>
              </a:extLst>
            </p:cNvPr>
            <p:cNvSpPr/>
            <p:nvPr/>
          </p:nvSpPr>
          <p:spPr>
            <a:xfrm rot="5400000">
              <a:off x="6249696" y="3463133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60A00779-219D-E0DC-0E08-BF1DC2F141C7}"/>
                </a:ext>
              </a:extLst>
            </p:cNvPr>
            <p:cNvSpPr/>
            <p:nvPr/>
          </p:nvSpPr>
          <p:spPr>
            <a:xfrm rot="16200000">
              <a:off x="6069587" y="3461211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DF6EABF-FBA7-B275-5EC8-70DBF3DF4389}"/>
              </a:ext>
            </a:extLst>
          </p:cNvPr>
          <p:cNvSpPr/>
          <p:nvPr/>
        </p:nvSpPr>
        <p:spPr>
          <a:xfrm>
            <a:off x="2456894" y="5493397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Timer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(extra final)</a:t>
            </a:r>
            <a:endParaRPr lang="pt-PT" sz="1100" i="1" dirty="0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37CE329-F94A-7184-4126-179EFF00D0B6}"/>
              </a:ext>
            </a:extLst>
          </p:cNvPr>
          <p:cNvGrpSpPr/>
          <p:nvPr/>
        </p:nvGrpSpPr>
        <p:grpSpPr>
          <a:xfrm>
            <a:off x="2873211" y="5125818"/>
            <a:ext cx="306032" cy="302018"/>
            <a:chOff x="6156673" y="3374125"/>
            <a:chExt cx="306032" cy="302018"/>
          </a:xfrm>
        </p:grpSpPr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C18959C6-2E23-DAA8-982F-FC00A45B4F46}"/>
                </a:ext>
              </a:extLst>
            </p:cNvPr>
            <p:cNvSpPr/>
            <p:nvPr/>
          </p:nvSpPr>
          <p:spPr>
            <a:xfrm rot="5400000">
              <a:off x="6249696" y="3463133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752BFCE2-1281-464E-8A9B-5CCC1FD69815}"/>
                </a:ext>
              </a:extLst>
            </p:cNvPr>
            <p:cNvSpPr/>
            <p:nvPr/>
          </p:nvSpPr>
          <p:spPr>
            <a:xfrm rot="16200000">
              <a:off x="6069587" y="3461211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CEEF508-B86D-AE61-563B-13DA9776278F}"/>
              </a:ext>
            </a:extLst>
          </p:cNvPr>
          <p:cNvSpPr/>
          <p:nvPr/>
        </p:nvSpPr>
        <p:spPr>
          <a:xfrm>
            <a:off x="7433953" y="2164673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Pulse Generator</a:t>
            </a:r>
            <a:endParaRPr lang="pt-PT" sz="1100" i="1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DABCCB-EA2C-7284-174A-2CB413F51693}"/>
              </a:ext>
            </a:extLst>
          </p:cNvPr>
          <p:cNvCxnSpPr>
            <a:cxnSpLocks/>
          </p:cNvCxnSpPr>
          <p:nvPr/>
        </p:nvCxnSpPr>
        <p:spPr>
          <a:xfrm>
            <a:off x="3053320" y="2452112"/>
            <a:ext cx="0" cy="235799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D1580B7-576F-ABBF-6E13-F58AC5E1A70E}"/>
              </a:ext>
            </a:extLst>
          </p:cNvPr>
          <p:cNvCxnSpPr/>
          <p:nvPr/>
        </p:nvCxnSpPr>
        <p:spPr>
          <a:xfrm>
            <a:off x="3047382" y="2452112"/>
            <a:ext cx="4380633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8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Arrow: Bent 59">
            <a:extLst>
              <a:ext uri="{FF2B5EF4-FFF2-40B4-BE49-F238E27FC236}">
                <a16:creationId xmlns:a16="http://schemas.microsoft.com/office/drawing/2014/main" id="{86793224-BB79-62BF-FE9F-B5AF3F43C536}"/>
              </a:ext>
            </a:extLst>
          </p:cNvPr>
          <p:cNvSpPr/>
          <p:nvPr/>
        </p:nvSpPr>
        <p:spPr>
          <a:xfrm>
            <a:off x="1864668" y="2934670"/>
            <a:ext cx="559103" cy="1893737"/>
          </a:xfrm>
          <a:prstGeom prst="bentArrow">
            <a:avLst>
              <a:gd name="adj1" fmla="val 6686"/>
              <a:gd name="adj2" fmla="val 7538"/>
              <a:gd name="adj3" fmla="val 25000"/>
              <a:gd name="adj4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9</a:t>
            </a:fld>
            <a:endParaRPr lang="pt-PT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PT" dirty="0">
                <a:solidFill>
                  <a:schemeClr val="accent6"/>
                </a:solidFill>
              </a:rPr>
              <a:t>Circuito Lógico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AEEEC8FD-B2F2-C781-17C6-4B174F54074E}"/>
              </a:ext>
            </a:extLst>
          </p:cNvPr>
          <p:cNvSpPr txBox="1">
            <a:spLocks/>
          </p:cNvSpPr>
          <p:nvPr/>
        </p:nvSpPr>
        <p:spPr>
          <a:xfrm>
            <a:off x="871728" y="571085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Implementação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D896F8-380D-8A0F-B912-5FB18B5254DE}"/>
              </a:ext>
            </a:extLst>
          </p:cNvPr>
          <p:cNvSpPr/>
          <p:nvPr/>
        </p:nvSpPr>
        <p:spPr>
          <a:xfrm>
            <a:off x="2346365" y="3698609"/>
            <a:ext cx="1359725" cy="13597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FSM de Controlo</a:t>
            </a:r>
          </a:p>
        </p:txBody>
      </p:sp>
      <p:grpSp>
        <p:nvGrpSpPr>
          <p:cNvPr id="12" name="Graphic 7" descr="Processor outline">
            <a:extLst>
              <a:ext uri="{FF2B5EF4-FFF2-40B4-BE49-F238E27FC236}">
                <a16:creationId xmlns:a16="http://schemas.microsoft.com/office/drawing/2014/main" id="{E223B6EF-1D53-708F-2614-8D5145D22920}"/>
              </a:ext>
            </a:extLst>
          </p:cNvPr>
          <p:cNvGrpSpPr/>
          <p:nvPr/>
        </p:nvGrpSpPr>
        <p:grpSpPr>
          <a:xfrm>
            <a:off x="2516330" y="3868574"/>
            <a:ext cx="1019793" cy="1019793"/>
            <a:chOff x="5586102" y="2919102"/>
            <a:chExt cx="1019793" cy="1019793"/>
          </a:xfrm>
          <a:solidFill>
            <a:srgbClr val="000000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2553DB-33ED-ABD2-3016-393B90079203}"/>
                </a:ext>
              </a:extLst>
            </p:cNvPr>
            <p:cNvSpPr/>
            <p:nvPr/>
          </p:nvSpPr>
          <p:spPr>
            <a:xfrm>
              <a:off x="5855214" y="3188214"/>
              <a:ext cx="481569" cy="481569"/>
            </a:xfrm>
            <a:custGeom>
              <a:avLst/>
              <a:gdLst>
                <a:gd name="connsiteX0" fmla="*/ 0 w 481569"/>
                <a:gd name="connsiteY0" fmla="*/ 481569 h 481569"/>
                <a:gd name="connsiteX1" fmla="*/ 481569 w 481569"/>
                <a:gd name="connsiteY1" fmla="*/ 481569 h 481569"/>
                <a:gd name="connsiteX2" fmla="*/ 481569 w 481569"/>
                <a:gd name="connsiteY2" fmla="*/ 0 h 481569"/>
                <a:gd name="connsiteX3" fmla="*/ 0 w 481569"/>
                <a:gd name="connsiteY3" fmla="*/ 0 h 481569"/>
                <a:gd name="connsiteX4" fmla="*/ 28328 w 481569"/>
                <a:gd name="connsiteY4" fmla="*/ 28328 h 481569"/>
                <a:gd name="connsiteX5" fmla="*/ 453242 w 481569"/>
                <a:gd name="connsiteY5" fmla="*/ 28328 h 481569"/>
                <a:gd name="connsiteX6" fmla="*/ 453242 w 481569"/>
                <a:gd name="connsiteY6" fmla="*/ 453242 h 481569"/>
                <a:gd name="connsiteX7" fmla="*/ 28328 w 481569"/>
                <a:gd name="connsiteY7" fmla="*/ 453242 h 48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569" h="481569">
                  <a:moveTo>
                    <a:pt x="0" y="481569"/>
                  </a:moveTo>
                  <a:lnTo>
                    <a:pt x="481569" y="481569"/>
                  </a:lnTo>
                  <a:lnTo>
                    <a:pt x="481569" y="0"/>
                  </a:lnTo>
                  <a:lnTo>
                    <a:pt x="0" y="0"/>
                  </a:lnTo>
                  <a:close/>
                  <a:moveTo>
                    <a:pt x="28328" y="28328"/>
                  </a:moveTo>
                  <a:lnTo>
                    <a:pt x="453242" y="28328"/>
                  </a:lnTo>
                  <a:lnTo>
                    <a:pt x="453242" y="453242"/>
                  </a:lnTo>
                  <a:lnTo>
                    <a:pt x="28328" y="453242"/>
                  </a:ln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44D74B9-5E87-1332-E541-3CDA20E05FB9}"/>
                </a:ext>
              </a:extLst>
            </p:cNvPr>
            <p:cNvSpPr/>
            <p:nvPr/>
          </p:nvSpPr>
          <p:spPr>
            <a:xfrm>
              <a:off x="5586102" y="2919102"/>
              <a:ext cx="1019793" cy="1019793"/>
            </a:xfrm>
            <a:custGeom>
              <a:avLst/>
              <a:gdLst>
                <a:gd name="connsiteX0" fmla="*/ 1019794 w 1019793"/>
                <a:gd name="connsiteY0" fmla="*/ 240785 h 1019793"/>
                <a:gd name="connsiteX1" fmla="*/ 1019794 w 1019793"/>
                <a:gd name="connsiteY1" fmla="*/ 212457 h 1019793"/>
                <a:gd name="connsiteX2" fmla="*/ 892320 w 1019793"/>
                <a:gd name="connsiteY2" fmla="*/ 212457 h 1019793"/>
                <a:gd name="connsiteX3" fmla="*/ 892320 w 1019793"/>
                <a:gd name="connsiteY3" fmla="*/ 198293 h 1019793"/>
                <a:gd name="connsiteX4" fmla="*/ 821501 w 1019793"/>
                <a:gd name="connsiteY4" fmla="*/ 127474 h 1019793"/>
                <a:gd name="connsiteX5" fmla="*/ 807337 w 1019793"/>
                <a:gd name="connsiteY5" fmla="*/ 127474 h 1019793"/>
                <a:gd name="connsiteX6" fmla="*/ 807337 w 1019793"/>
                <a:gd name="connsiteY6" fmla="*/ 0 h 1019793"/>
                <a:gd name="connsiteX7" fmla="*/ 779009 w 1019793"/>
                <a:gd name="connsiteY7" fmla="*/ 0 h 1019793"/>
                <a:gd name="connsiteX8" fmla="*/ 779009 w 1019793"/>
                <a:gd name="connsiteY8" fmla="*/ 127474 h 1019793"/>
                <a:gd name="connsiteX9" fmla="*/ 694026 w 1019793"/>
                <a:gd name="connsiteY9" fmla="*/ 127474 h 1019793"/>
                <a:gd name="connsiteX10" fmla="*/ 694026 w 1019793"/>
                <a:gd name="connsiteY10" fmla="*/ 0 h 1019793"/>
                <a:gd name="connsiteX11" fmla="*/ 665699 w 1019793"/>
                <a:gd name="connsiteY11" fmla="*/ 0 h 1019793"/>
                <a:gd name="connsiteX12" fmla="*/ 665699 w 1019793"/>
                <a:gd name="connsiteY12" fmla="*/ 127474 h 1019793"/>
                <a:gd name="connsiteX13" fmla="*/ 580716 w 1019793"/>
                <a:gd name="connsiteY13" fmla="*/ 127474 h 1019793"/>
                <a:gd name="connsiteX14" fmla="*/ 580716 w 1019793"/>
                <a:gd name="connsiteY14" fmla="*/ 0 h 1019793"/>
                <a:gd name="connsiteX15" fmla="*/ 552388 w 1019793"/>
                <a:gd name="connsiteY15" fmla="*/ 0 h 1019793"/>
                <a:gd name="connsiteX16" fmla="*/ 552388 w 1019793"/>
                <a:gd name="connsiteY16" fmla="*/ 127474 h 1019793"/>
                <a:gd name="connsiteX17" fmla="*/ 467405 w 1019793"/>
                <a:gd name="connsiteY17" fmla="*/ 127474 h 1019793"/>
                <a:gd name="connsiteX18" fmla="*/ 467405 w 1019793"/>
                <a:gd name="connsiteY18" fmla="*/ 0 h 1019793"/>
                <a:gd name="connsiteX19" fmla="*/ 439078 w 1019793"/>
                <a:gd name="connsiteY19" fmla="*/ 0 h 1019793"/>
                <a:gd name="connsiteX20" fmla="*/ 439078 w 1019793"/>
                <a:gd name="connsiteY20" fmla="*/ 127474 h 1019793"/>
                <a:gd name="connsiteX21" fmla="*/ 354095 w 1019793"/>
                <a:gd name="connsiteY21" fmla="*/ 127474 h 1019793"/>
                <a:gd name="connsiteX22" fmla="*/ 354095 w 1019793"/>
                <a:gd name="connsiteY22" fmla="*/ 0 h 1019793"/>
                <a:gd name="connsiteX23" fmla="*/ 325767 w 1019793"/>
                <a:gd name="connsiteY23" fmla="*/ 0 h 1019793"/>
                <a:gd name="connsiteX24" fmla="*/ 325767 w 1019793"/>
                <a:gd name="connsiteY24" fmla="*/ 127474 h 1019793"/>
                <a:gd name="connsiteX25" fmla="*/ 240785 w 1019793"/>
                <a:gd name="connsiteY25" fmla="*/ 127474 h 1019793"/>
                <a:gd name="connsiteX26" fmla="*/ 240785 w 1019793"/>
                <a:gd name="connsiteY26" fmla="*/ 0 h 1019793"/>
                <a:gd name="connsiteX27" fmla="*/ 212457 w 1019793"/>
                <a:gd name="connsiteY27" fmla="*/ 0 h 1019793"/>
                <a:gd name="connsiteX28" fmla="*/ 212457 w 1019793"/>
                <a:gd name="connsiteY28" fmla="*/ 127474 h 1019793"/>
                <a:gd name="connsiteX29" fmla="*/ 198293 w 1019793"/>
                <a:gd name="connsiteY29" fmla="*/ 127474 h 1019793"/>
                <a:gd name="connsiteX30" fmla="*/ 127474 w 1019793"/>
                <a:gd name="connsiteY30" fmla="*/ 198293 h 1019793"/>
                <a:gd name="connsiteX31" fmla="*/ 127474 w 1019793"/>
                <a:gd name="connsiteY31" fmla="*/ 212457 h 1019793"/>
                <a:gd name="connsiteX32" fmla="*/ 0 w 1019793"/>
                <a:gd name="connsiteY32" fmla="*/ 212457 h 1019793"/>
                <a:gd name="connsiteX33" fmla="*/ 0 w 1019793"/>
                <a:gd name="connsiteY33" fmla="*/ 240785 h 1019793"/>
                <a:gd name="connsiteX34" fmla="*/ 127474 w 1019793"/>
                <a:gd name="connsiteY34" fmla="*/ 240785 h 1019793"/>
                <a:gd name="connsiteX35" fmla="*/ 127474 w 1019793"/>
                <a:gd name="connsiteY35" fmla="*/ 325767 h 1019793"/>
                <a:gd name="connsiteX36" fmla="*/ 0 w 1019793"/>
                <a:gd name="connsiteY36" fmla="*/ 325767 h 1019793"/>
                <a:gd name="connsiteX37" fmla="*/ 0 w 1019793"/>
                <a:gd name="connsiteY37" fmla="*/ 354095 h 1019793"/>
                <a:gd name="connsiteX38" fmla="*/ 127474 w 1019793"/>
                <a:gd name="connsiteY38" fmla="*/ 354095 h 1019793"/>
                <a:gd name="connsiteX39" fmla="*/ 127474 w 1019793"/>
                <a:gd name="connsiteY39" fmla="*/ 439078 h 1019793"/>
                <a:gd name="connsiteX40" fmla="*/ 0 w 1019793"/>
                <a:gd name="connsiteY40" fmla="*/ 439078 h 1019793"/>
                <a:gd name="connsiteX41" fmla="*/ 0 w 1019793"/>
                <a:gd name="connsiteY41" fmla="*/ 467405 h 1019793"/>
                <a:gd name="connsiteX42" fmla="*/ 127474 w 1019793"/>
                <a:gd name="connsiteY42" fmla="*/ 467405 h 1019793"/>
                <a:gd name="connsiteX43" fmla="*/ 127474 w 1019793"/>
                <a:gd name="connsiteY43" fmla="*/ 552388 h 1019793"/>
                <a:gd name="connsiteX44" fmla="*/ 0 w 1019793"/>
                <a:gd name="connsiteY44" fmla="*/ 552388 h 1019793"/>
                <a:gd name="connsiteX45" fmla="*/ 0 w 1019793"/>
                <a:gd name="connsiteY45" fmla="*/ 580716 h 1019793"/>
                <a:gd name="connsiteX46" fmla="*/ 127474 w 1019793"/>
                <a:gd name="connsiteY46" fmla="*/ 580716 h 1019793"/>
                <a:gd name="connsiteX47" fmla="*/ 127474 w 1019793"/>
                <a:gd name="connsiteY47" fmla="*/ 665699 h 1019793"/>
                <a:gd name="connsiteX48" fmla="*/ 0 w 1019793"/>
                <a:gd name="connsiteY48" fmla="*/ 665699 h 1019793"/>
                <a:gd name="connsiteX49" fmla="*/ 0 w 1019793"/>
                <a:gd name="connsiteY49" fmla="*/ 694026 h 1019793"/>
                <a:gd name="connsiteX50" fmla="*/ 127474 w 1019793"/>
                <a:gd name="connsiteY50" fmla="*/ 694026 h 1019793"/>
                <a:gd name="connsiteX51" fmla="*/ 127474 w 1019793"/>
                <a:gd name="connsiteY51" fmla="*/ 779009 h 1019793"/>
                <a:gd name="connsiteX52" fmla="*/ 0 w 1019793"/>
                <a:gd name="connsiteY52" fmla="*/ 779009 h 1019793"/>
                <a:gd name="connsiteX53" fmla="*/ 0 w 1019793"/>
                <a:gd name="connsiteY53" fmla="*/ 807337 h 1019793"/>
                <a:gd name="connsiteX54" fmla="*/ 127474 w 1019793"/>
                <a:gd name="connsiteY54" fmla="*/ 807337 h 1019793"/>
                <a:gd name="connsiteX55" fmla="*/ 127474 w 1019793"/>
                <a:gd name="connsiteY55" fmla="*/ 821501 h 1019793"/>
                <a:gd name="connsiteX56" fmla="*/ 198293 w 1019793"/>
                <a:gd name="connsiteY56" fmla="*/ 892320 h 1019793"/>
                <a:gd name="connsiteX57" fmla="*/ 212457 w 1019793"/>
                <a:gd name="connsiteY57" fmla="*/ 892320 h 1019793"/>
                <a:gd name="connsiteX58" fmla="*/ 212457 w 1019793"/>
                <a:gd name="connsiteY58" fmla="*/ 1019794 h 1019793"/>
                <a:gd name="connsiteX59" fmla="*/ 240785 w 1019793"/>
                <a:gd name="connsiteY59" fmla="*/ 1019794 h 1019793"/>
                <a:gd name="connsiteX60" fmla="*/ 240785 w 1019793"/>
                <a:gd name="connsiteY60" fmla="*/ 892320 h 1019793"/>
                <a:gd name="connsiteX61" fmla="*/ 325767 w 1019793"/>
                <a:gd name="connsiteY61" fmla="*/ 892320 h 1019793"/>
                <a:gd name="connsiteX62" fmla="*/ 325767 w 1019793"/>
                <a:gd name="connsiteY62" fmla="*/ 1019794 h 1019793"/>
                <a:gd name="connsiteX63" fmla="*/ 354095 w 1019793"/>
                <a:gd name="connsiteY63" fmla="*/ 1019794 h 1019793"/>
                <a:gd name="connsiteX64" fmla="*/ 354095 w 1019793"/>
                <a:gd name="connsiteY64" fmla="*/ 892320 h 1019793"/>
                <a:gd name="connsiteX65" fmla="*/ 439078 w 1019793"/>
                <a:gd name="connsiteY65" fmla="*/ 892320 h 1019793"/>
                <a:gd name="connsiteX66" fmla="*/ 439078 w 1019793"/>
                <a:gd name="connsiteY66" fmla="*/ 1019794 h 1019793"/>
                <a:gd name="connsiteX67" fmla="*/ 467405 w 1019793"/>
                <a:gd name="connsiteY67" fmla="*/ 1019794 h 1019793"/>
                <a:gd name="connsiteX68" fmla="*/ 467405 w 1019793"/>
                <a:gd name="connsiteY68" fmla="*/ 892320 h 1019793"/>
                <a:gd name="connsiteX69" fmla="*/ 552388 w 1019793"/>
                <a:gd name="connsiteY69" fmla="*/ 892320 h 1019793"/>
                <a:gd name="connsiteX70" fmla="*/ 552388 w 1019793"/>
                <a:gd name="connsiteY70" fmla="*/ 1019794 h 1019793"/>
                <a:gd name="connsiteX71" fmla="*/ 580716 w 1019793"/>
                <a:gd name="connsiteY71" fmla="*/ 1019794 h 1019793"/>
                <a:gd name="connsiteX72" fmla="*/ 580716 w 1019793"/>
                <a:gd name="connsiteY72" fmla="*/ 892320 h 1019793"/>
                <a:gd name="connsiteX73" fmla="*/ 665699 w 1019793"/>
                <a:gd name="connsiteY73" fmla="*/ 892320 h 1019793"/>
                <a:gd name="connsiteX74" fmla="*/ 665699 w 1019793"/>
                <a:gd name="connsiteY74" fmla="*/ 1019794 h 1019793"/>
                <a:gd name="connsiteX75" fmla="*/ 694026 w 1019793"/>
                <a:gd name="connsiteY75" fmla="*/ 1019794 h 1019793"/>
                <a:gd name="connsiteX76" fmla="*/ 694026 w 1019793"/>
                <a:gd name="connsiteY76" fmla="*/ 892320 h 1019793"/>
                <a:gd name="connsiteX77" fmla="*/ 779009 w 1019793"/>
                <a:gd name="connsiteY77" fmla="*/ 892320 h 1019793"/>
                <a:gd name="connsiteX78" fmla="*/ 779009 w 1019793"/>
                <a:gd name="connsiteY78" fmla="*/ 1019794 h 1019793"/>
                <a:gd name="connsiteX79" fmla="*/ 807337 w 1019793"/>
                <a:gd name="connsiteY79" fmla="*/ 1019794 h 1019793"/>
                <a:gd name="connsiteX80" fmla="*/ 807337 w 1019793"/>
                <a:gd name="connsiteY80" fmla="*/ 892320 h 1019793"/>
                <a:gd name="connsiteX81" fmla="*/ 821501 w 1019793"/>
                <a:gd name="connsiteY81" fmla="*/ 892320 h 1019793"/>
                <a:gd name="connsiteX82" fmla="*/ 892320 w 1019793"/>
                <a:gd name="connsiteY82" fmla="*/ 821501 h 1019793"/>
                <a:gd name="connsiteX83" fmla="*/ 892320 w 1019793"/>
                <a:gd name="connsiteY83" fmla="*/ 807337 h 1019793"/>
                <a:gd name="connsiteX84" fmla="*/ 1019794 w 1019793"/>
                <a:gd name="connsiteY84" fmla="*/ 807337 h 1019793"/>
                <a:gd name="connsiteX85" fmla="*/ 1019794 w 1019793"/>
                <a:gd name="connsiteY85" fmla="*/ 779009 h 1019793"/>
                <a:gd name="connsiteX86" fmla="*/ 892320 w 1019793"/>
                <a:gd name="connsiteY86" fmla="*/ 779009 h 1019793"/>
                <a:gd name="connsiteX87" fmla="*/ 892320 w 1019793"/>
                <a:gd name="connsiteY87" fmla="*/ 694026 h 1019793"/>
                <a:gd name="connsiteX88" fmla="*/ 1019794 w 1019793"/>
                <a:gd name="connsiteY88" fmla="*/ 694026 h 1019793"/>
                <a:gd name="connsiteX89" fmla="*/ 1019794 w 1019793"/>
                <a:gd name="connsiteY89" fmla="*/ 665699 h 1019793"/>
                <a:gd name="connsiteX90" fmla="*/ 892320 w 1019793"/>
                <a:gd name="connsiteY90" fmla="*/ 665699 h 1019793"/>
                <a:gd name="connsiteX91" fmla="*/ 892320 w 1019793"/>
                <a:gd name="connsiteY91" fmla="*/ 580716 h 1019793"/>
                <a:gd name="connsiteX92" fmla="*/ 1019794 w 1019793"/>
                <a:gd name="connsiteY92" fmla="*/ 580716 h 1019793"/>
                <a:gd name="connsiteX93" fmla="*/ 1019794 w 1019793"/>
                <a:gd name="connsiteY93" fmla="*/ 552388 h 1019793"/>
                <a:gd name="connsiteX94" fmla="*/ 892320 w 1019793"/>
                <a:gd name="connsiteY94" fmla="*/ 552388 h 1019793"/>
                <a:gd name="connsiteX95" fmla="*/ 892320 w 1019793"/>
                <a:gd name="connsiteY95" fmla="*/ 467405 h 1019793"/>
                <a:gd name="connsiteX96" fmla="*/ 1019794 w 1019793"/>
                <a:gd name="connsiteY96" fmla="*/ 467405 h 1019793"/>
                <a:gd name="connsiteX97" fmla="*/ 1019794 w 1019793"/>
                <a:gd name="connsiteY97" fmla="*/ 439078 h 1019793"/>
                <a:gd name="connsiteX98" fmla="*/ 892320 w 1019793"/>
                <a:gd name="connsiteY98" fmla="*/ 439078 h 1019793"/>
                <a:gd name="connsiteX99" fmla="*/ 892320 w 1019793"/>
                <a:gd name="connsiteY99" fmla="*/ 354095 h 1019793"/>
                <a:gd name="connsiteX100" fmla="*/ 1019794 w 1019793"/>
                <a:gd name="connsiteY100" fmla="*/ 354095 h 1019793"/>
                <a:gd name="connsiteX101" fmla="*/ 1019794 w 1019793"/>
                <a:gd name="connsiteY101" fmla="*/ 325767 h 1019793"/>
                <a:gd name="connsiteX102" fmla="*/ 892320 w 1019793"/>
                <a:gd name="connsiteY102" fmla="*/ 325767 h 1019793"/>
                <a:gd name="connsiteX103" fmla="*/ 892320 w 1019793"/>
                <a:gd name="connsiteY103" fmla="*/ 240785 h 1019793"/>
                <a:gd name="connsiteX104" fmla="*/ 863992 w 1019793"/>
                <a:gd name="connsiteY104" fmla="*/ 821501 h 1019793"/>
                <a:gd name="connsiteX105" fmla="*/ 821501 w 1019793"/>
                <a:gd name="connsiteY105" fmla="*/ 863992 h 1019793"/>
                <a:gd name="connsiteX106" fmla="*/ 198293 w 1019793"/>
                <a:gd name="connsiteY106" fmla="*/ 863992 h 1019793"/>
                <a:gd name="connsiteX107" fmla="*/ 155802 w 1019793"/>
                <a:gd name="connsiteY107" fmla="*/ 821501 h 1019793"/>
                <a:gd name="connsiteX108" fmla="*/ 155802 w 1019793"/>
                <a:gd name="connsiteY108" fmla="*/ 198293 h 1019793"/>
                <a:gd name="connsiteX109" fmla="*/ 198293 w 1019793"/>
                <a:gd name="connsiteY109" fmla="*/ 155802 h 1019793"/>
                <a:gd name="connsiteX110" fmla="*/ 821501 w 1019793"/>
                <a:gd name="connsiteY110" fmla="*/ 155802 h 1019793"/>
                <a:gd name="connsiteX111" fmla="*/ 863992 w 1019793"/>
                <a:gd name="connsiteY111" fmla="*/ 198293 h 101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019793" h="1019793">
                  <a:moveTo>
                    <a:pt x="1019794" y="240785"/>
                  </a:moveTo>
                  <a:lnTo>
                    <a:pt x="1019794" y="212457"/>
                  </a:lnTo>
                  <a:lnTo>
                    <a:pt x="892320" y="212457"/>
                  </a:lnTo>
                  <a:lnTo>
                    <a:pt x="892320" y="198293"/>
                  </a:lnTo>
                  <a:cubicBezTo>
                    <a:pt x="892273" y="159200"/>
                    <a:pt x="860594" y="127521"/>
                    <a:pt x="821501" y="127474"/>
                  </a:cubicBezTo>
                  <a:lnTo>
                    <a:pt x="807337" y="127474"/>
                  </a:lnTo>
                  <a:lnTo>
                    <a:pt x="807337" y="0"/>
                  </a:lnTo>
                  <a:lnTo>
                    <a:pt x="779009" y="0"/>
                  </a:lnTo>
                  <a:lnTo>
                    <a:pt x="779009" y="127474"/>
                  </a:lnTo>
                  <a:lnTo>
                    <a:pt x="694026" y="127474"/>
                  </a:lnTo>
                  <a:lnTo>
                    <a:pt x="694026" y="0"/>
                  </a:lnTo>
                  <a:lnTo>
                    <a:pt x="665699" y="0"/>
                  </a:lnTo>
                  <a:lnTo>
                    <a:pt x="665699" y="127474"/>
                  </a:lnTo>
                  <a:lnTo>
                    <a:pt x="580716" y="127474"/>
                  </a:lnTo>
                  <a:lnTo>
                    <a:pt x="580716" y="0"/>
                  </a:lnTo>
                  <a:lnTo>
                    <a:pt x="552388" y="0"/>
                  </a:lnTo>
                  <a:lnTo>
                    <a:pt x="552388" y="127474"/>
                  </a:lnTo>
                  <a:lnTo>
                    <a:pt x="467405" y="127474"/>
                  </a:lnTo>
                  <a:lnTo>
                    <a:pt x="467405" y="0"/>
                  </a:lnTo>
                  <a:lnTo>
                    <a:pt x="439078" y="0"/>
                  </a:lnTo>
                  <a:lnTo>
                    <a:pt x="439078" y="127474"/>
                  </a:lnTo>
                  <a:lnTo>
                    <a:pt x="354095" y="127474"/>
                  </a:lnTo>
                  <a:lnTo>
                    <a:pt x="354095" y="0"/>
                  </a:lnTo>
                  <a:lnTo>
                    <a:pt x="325767" y="0"/>
                  </a:lnTo>
                  <a:lnTo>
                    <a:pt x="325767" y="127474"/>
                  </a:lnTo>
                  <a:lnTo>
                    <a:pt x="240785" y="127474"/>
                  </a:lnTo>
                  <a:lnTo>
                    <a:pt x="240785" y="0"/>
                  </a:lnTo>
                  <a:lnTo>
                    <a:pt x="212457" y="0"/>
                  </a:lnTo>
                  <a:lnTo>
                    <a:pt x="212457" y="127474"/>
                  </a:lnTo>
                  <a:lnTo>
                    <a:pt x="198293" y="127474"/>
                  </a:lnTo>
                  <a:cubicBezTo>
                    <a:pt x="159200" y="127521"/>
                    <a:pt x="127521" y="159200"/>
                    <a:pt x="127474" y="198293"/>
                  </a:cubicBezTo>
                  <a:lnTo>
                    <a:pt x="127474" y="212457"/>
                  </a:lnTo>
                  <a:lnTo>
                    <a:pt x="0" y="212457"/>
                  </a:lnTo>
                  <a:lnTo>
                    <a:pt x="0" y="240785"/>
                  </a:lnTo>
                  <a:lnTo>
                    <a:pt x="127474" y="240785"/>
                  </a:lnTo>
                  <a:lnTo>
                    <a:pt x="127474" y="325767"/>
                  </a:lnTo>
                  <a:lnTo>
                    <a:pt x="0" y="325767"/>
                  </a:lnTo>
                  <a:lnTo>
                    <a:pt x="0" y="354095"/>
                  </a:lnTo>
                  <a:lnTo>
                    <a:pt x="127474" y="354095"/>
                  </a:lnTo>
                  <a:lnTo>
                    <a:pt x="127474" y="439078"/>
                  </a:lnTo>
                  <a:lnTo>
                    <a:pt x="0" y="439078"/>
                  </a:lnTo>
                  <a:lnTo>
                    <a:pt x="0" y="467405"/>
                  </a:lnTo>
                  <a:lnTo>
                    <a:pt x="127474" y="467405"/>
                  </a:lnTo>
                  <a:lnTo>
                    <a:pt x="127474" y="552388"/>
                  </a:lnTo>
                  <a:lnTo>
                    <a:pt x="0" y="552388"/>
                  </a:lnTo>
                  <a:lnTo>
                    <a:pt x="0" y="580716"/>
                  </a:lnTo>
                  <a:lnTo>
                    <a:pt x="127474" y="580716"/>
                  </a:lnTo>
                  <a:lnTo>
                    <a:pt x="127474" y="665699"/>
                  </a:lnTo>
                  <a:lnTo>
                    <a:pt x="0" y="665699"/>
                  </a:lnTo>
                  <a:lnTo>
                    <a:pt x="0" y="694026"/>
                  </a:lnTo>
                  <a:lnTo>
                    <a:pt x="127474" y="694026"/>
                  </a:lnTo>
                  <a:lnTo>
                    <a:pt x="127474" y="779009"/>
                  </a:lnTo>
                  <a:lnTo>
                    <a:pt x="0" y="779009"/>
                  </a:lnTo>
                  <a:lnTo>
                    <a:pt x="0" y="807337"/>
                  </a:lnTo>
                  <a:lnTo>
                    <a:pt x="127474" y="807337"/>
                  </a:lnTo>
                  <a:lnTo>
                    <a:pt x="127474" y="821501"/>
                  </a:lnTo>
                  <a:cubicBezTo>
                    <a:pt x="127521" y="860594"/>
                    <a:pt x="159200" y="892273"/>
                    <a:pt x="198293" y="892320"/>
                  </a:cubicBezTo>
                  <a:lnTo>
                    <a:pt x="212457" y="892320"/>
                  </a:lnTo>
                  <a:lnTo>
                    <a:pt x="212457" y="1019794"/>
                  </a:lnTo>
                  <a:lnTo>
                    <a:pt x="240785" y="1019794"/>
                  </a:lnTo>
                  <a:lnTo>
                    <a:pt x="240785" y="892320"/>
                  </a:lnTo>
                  <a:lnTo>
                    <a:pt x="325767" y="892320"/>
                  </a:lnTo>
                  <a:lnTo>
                    <a:pt x="325767" y="1019794"/>
                  </a:lnTo>
                  <a:lnTo>
                    <a:pt x="354095" y="1019794"/>
                  </a:lnTo>
                  <a:lnTo>
                    <a:pt x="354095" y="892320"/>
                  </a:lnTo>
                  <a:lnTo>
                    <a:pt x="439078" y="892320"/>
                  </a:lnTo>
                  <a:lnTo>
                    <a:pt x="439078" y="1019794"/>
                  </a:lnTo>
                  <a:lnTo>
                    <a:pt x="467405" y="1019794"/>
                  </a:lnTo>
                  <a:lnTo>
                    <a:pt x="467405" y="892320"/>
                  </a:lnTo>
                  <a:lnTo>
                    <a:pt x="552388" y="892320"/>
                  </a:lnTo>
                  <a:lnTo>
                    <a:pt x="552388" y="1019794"/>
                  </a:lnTo>
                  <a:lnTo>
                    <a:pt x="580716" y="1019794"/>
                  </a:lnTo>
                  <a:lnTo>
                    <a:pt x="580716" y="892320"/>
                  </a:lnTo>
                  <a:lnTo>
                    <a:pt x="665699" y="892320"/>
                  </a:lnTo>
                  <a:lnTo>
                    <a:pt x="665699" y="1019794"/>
                  </a:lnTo>
                  <a:lnTo>
                    <a:pt x="694026" y="1019794"/>
                  </a:lnTo>
                  <a:lnTo>
                    <a:pt x="694026" y="892320"/>
                  </a:lnTo>
                  <a:lnTo>
                    <a:pt x="779009" y="892320"/>
                  </a:lnTo>
                  <a:lnTo>
                    <a:pt x="779009" y="1019794"/>
                  </a:lnTo>
                  <a:lnTo>
                    <a:pt x="807337" y="1019794"/>
                  </a:lnTo>
                  <a:lnTo>
                    <a:pt x="807337" y="892320"/>
                  </a:lnTo>
                  <a:lnTo>
                    <a:pt x="821501" y="892320"/>
                  </a:lnTo>
                  <a:cubicBezTo>
                    <a:pt x="860594" y="892273"/>
                    <a:pt x="892273" y="860594"/>
                    <a:pt x="892320" y="821501"/>
                  </a:cubicBezTo>
                  <a:lnTo>
                    <a:pt x="892320" y="807337"/>
                  </a:lnTo>
                  <a:lnTo>
                    <a:pt x="1019794" y="807337"/>
                  </a:lnTo>
                  <a:lnTo>
                    <a:pt x="1019794" y="779009"/>
                  </a:lnTo>
                  <a:lnTo>
                    <a:pt x="892320" y="779009"/>
                  </a:lnTo>
                  <a:lnTo>
                    <a:pt x="892320" y="694026"/>
                  </a:lnTo>
                  <a:lnTo>
                    <a:pt x="1019794" y="694026"/>
                  </a:lnTo>
                  <a:lnTo>
                    <a:pt x="1019794" y="665699"/>
                  </a:lnTo>
                  <a:lnTo>
                    <a:pt x="892320" y="665699"/>
                  </a:lnTo>
                  <a:lnTo>
                    <a:pt x="892320" y="580716"/>
                  </a:lnTo>
                  <a:lnTo>
                    <a:pt x="1019794" y="580716"/>
                  </a:lnTo>
                  <a:lnTo>
                    <a:pt x="1019794" y="552388"/>
                  </a:lnTo>
                  <a:lnTo>
                    <a:pt x="892320" y="552388"/>
                  </a:lnTo>
                  <a:lnTo>
                    <a:pt x="892320" y="467405"/>
                  </a:lnTo>
                  <a:lnTo>
                    <a:pt x="1019794" y="467405"/>
                  </a:lnTo>
                  <a:lnTo>
                    <a:pt x="1019794" y="439078"/>
                  </a:lnTo>
                  <a:lnTo>
                    <a:pt x="892320" y="439078"/>
                  </a:lnTo>
                  <a:lnTo>
                    <a:pt x="892320" y="354095"/>
                  </a:lnTo>
                  <a:lnTo>
                    <a:pt x="1019794" y="354095"/>
                  </a:lnTo>
                  <a:lnTo>
                    <a:pt x="1019794" y="325767"/>
                  </a:lnTo>
                  <a:lnTo>
                    <a:pt x="892320" y="325767"/>
                  </a:lnTo>
                  <a:lnTo>
                    <a:pt x="892320" y="240785"/>
                  </a:lnTo>
                  <a:close/>
                  <a:moveTo>
                    <a:pt x="863992" y="821501"/>
                  </a:moveTo>
                  <a:cubicBezTo>
                    <a:pt x="863992" y="844969"/>
                    <a:pt x="844969" y="863992"/>
                    <a:pt x="821501" y="863992"/>
                  </a:cubicBezTo>
                  <a:lnTo>
                    <a:pt x="198293" y="863992"/>
                  </a:lnTo>
                  <a:cubicBezTo>
                    <a:pt x="174825" y="863992"/>
                    <a:pt x="155802" y="844969"/>
                    <a:pt x="155802" y="821501"/>
                  </a:cubicBezTo>
                  <a:lnTo>
                    <a:pt x="155802" y="198293"/>
                  </a:lnTo>
                  <a:cubicBezTo>
                    <a:pt x="155802" y="174825"/>
                    <a:pt x="174825" y="155802"/>
                    <a:pt x="198293" y="155802"/>
                  </a:cubicBezTo>
                  <a:lnTo>
                    <a:pt x="821501" y="155802"/>
                  </a:lnTo>
                  <a:cubicBezTo>
                    <a:pt x="844969" y="155802"/>
                    <a:pt x="863992" y="174825"/>
                    <a:pt x="863992" y="198293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E652715-DA18-EDE5-8A62-9E356E76D6F7}"/>
              </a:ext>
            </a:extLst>
          </p:cNvPr>
          <p:cNvSpPr/>
          <p:nvPr/>
        </p:nvSpPr>
        <p:spPr>
          <a:xfrm>
            <a:off x="414274" y="5584875"/>
            <a:ext cx="908462" cy="240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Key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17C2D21-C3DD-1A76-5480-191D718AF955}"/>
              </a:ext>
            </a:extLst>
          </p:cNvPr>
          <p:cNvSpPr/>
          <p:nvPr/>
        </p:nvSpPr>
        <p:spPr>
          <a:xfrm rot="16200000">
            <a:off x="706505" y="5307690"/>
            <a:ext cx="324000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FF110AD-E665-472E-EA89-2B271702FF2D}"/>
              </a:ext>
            </a:extLst>
          </p:cNvPr>
          <p:cNvSpPr/>
          <p:nvPr/>
        </p:nvSpPr>
        <p:spPr>
          <a:xfrm>
            <a:off x="1552942" y="4828407"/>
            <a:ext cx="623456" cy="1065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A3C13D-6AF0-0D8E-70A1-0280007CEAE9}"/>
              </a:ext>
            </a:extLst>
          </p:cNvPr>
          <p:cNvSpPr/>
          <p:nvPr/>
        </p:nvSpPr>
        <p:spPr>
          <a:xfrm>
            <a:off x="299171" y="4604393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Debouncer</a:t>
            </a:r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4E404E-22FF-AACC-B646-425525A1CC59}"/>
              </a:ext>
            </a:extLst>
          </p:cNvPr>
          <p:cNvSpPr/>
          <p:nvPr/>
        </p:nvSpPr>
        <p:spPr>
          <a:xfrm>
            <a:off x="2456894" y="2687911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Timer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(extra </a:t>
            </a:r>
            <a:r>
              <a:rPr lang="en-US" sz="1100" i="1" dirty="0" err="1">
                <a:solidFill>
                  <a:schemeClr val="tx1"/>
                </a:solidFill>
              </a:rPr>
              <a:t>inicial</a:t>
            </a:r>
            <a:r>
              <a:rPr lang="en-US" sz="1100" i="1" dirty="0">
                <a:solidFill>
                  <a:schemeClr val="tx1"/>
                </a:solidFill>
              </a:rPr>
              <a:t>)</a:t>
            </a:r>
            <a:endParaRPr lang="pt-PT" sz="1100" i="1" dirty="0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3D0A034-3E93-3FBD-A347-9CCB5B5A7D91}"/>
              </a:ext>
            </a:extLst>
          </p:cNvPr>
          <p:cNvGrpSpPr/>
          <p:nvPr/>
        </p:nvGrpSpPr>
        <p:grpSpPr>
          <a:xfrm>
            <a:off x="2873212" y="3327186"/>
            <a:ext cx="306032" cy="302018"/>
            <a:chOff x="6156673" y="3374125"/>
            <a:chExt cx="306032" cy="302018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66169C7B-EE56-5BF4-BF5E-EA340195F6AC}"/>
                </a:ext>
              </a:extLst>
            </p:cNvPr>
            <p:cNvSpPr/>
            <p:nvPr/>
          </p:nvSpPr>
          <p:spPr>
            <a:xfrm rot="5400000">
              <a:off x="6249696" y="3463133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60A00779-219D-E0DC-0E08-BF1DC2F141C7}"/>
                </a:ext>
              </a:extLst>
            </p:cNvPr>
            <p:cNvSpPr/>
            <p:nvPr/>
          </p:nvSpPr>
          <p:spPr>
            <a:xfrm rot="16200000">
              <a:off x="6069587" y="3461211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DF6EABF-FBA7-B275-5EC8-70DBF3DF4389}"/>
              </a:ext>
            </a:extLst>
          </p:cNvPr>
          <p:cNvSpPr/>
          <p:nvPr/>
        </p:nvSpPr>
        <p:spPr>
          <a:xfrm>
            <a:off x="2456894" y="5493397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Timer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(extra final)</a:t>
            </a:r>
            <a:endParaRPr lang="pt-PT" sz="1100" i="1" dirty="0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37CE329-F94A-7184-4126-179EFF00D0B6}"/>
              </a:ext>
            </a:extLst>
          </p:cNvPr>
          <p:cNvGrpSpPr/>
          <p:nvPr/>
        </p:nvGrpSpPr>
        <p:grpSpPr>
          <a:xfrm>
            <a:off x="2873211" y="5125818"/>
            <a:ext cx="306032" cy="302018"/>
            <a:chOff x="6156673" y="3374125"/>
            <a:chExt cx="306032" cy="302018"/>
          </a:xfrm>
        </p:grpSpPr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C18959C6-2E23-DAA8-982F-FC00A45B4F46}"/>
                </a:ext>
              </a:extLst>
            </p:cNvPr>
            <p:cNvSpPr/>
            <p:nvPr/>
          </p:nvSpPr>
          <p:spPr>
            <a:xfrm rot="5400000">
              <a:off x="6249696" y="3463133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752BFCE2-1281-464E-8A9B-5CCC1FD69815}"/>
                </a:ext>
              </a:extLst>
            </p:cNvPr>
            <p:cNvSpPr/>
            <p:nvPr/>
          </p:nvSpPr>
          <p:spPr>
            <a:xfrm rot="16200000">
              <a:off x="6069587" y="3461211"/>
              <a:ext cx="300096" cy="125923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93B80FD-2233-49DB-4335-580FA7022C8B}"/>
              </a:ext>
            </a:extLst>
          </p:cNvPr>
          <p:cNvCxnSpPr>
            <a:cxnSpLocks/>
          </p:cNvCxnSpPr>
          <p:nvPr/>
        </p:nvCxnSpPr>
        <p:spPr>
          <a:xfrm>
            <a:off x="3706088" y="4203080"/>
            <a:ext cx="2196000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5545407-6F21-AFB1-9CE0-2487E0D3D3C2}"/>
              </a:ext>
            </a:extLst>
          </p:cNvPr>
          <p:cNvCxnSpPr>
            <a:cxnSpLocks/>
          </p:cNvCxnSpPr>
          <p:nvPr/>
        </p:nvCxnSpPr>
        <p:spPr>
          <a:xfrm>
            <a:off x="3706088" y="4248293"/>
            <a:ext cx="2196000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8AD4644-771A-25EE-32DD-DF1BD4F8DEDA}"/>
              </a:ext>
            </a:extLst>
          </p:cNvPr>
          <p:cNvCxnSpPr>
            <a:cxnSpLocks/>
          </p:cNvCxnSpPr>
          <p:nvPr/>
        </p:nvCxnSpPr>
        <p:spPr>
          <a:xfrm>
            <a:off x="3706088" y="4303305"/>
            <a:ext cx="2196000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5DB8FE8-EE61-563B-A9D0-9E75C2585CC9}"/>
              </a:ext>
            </a:extLst>
          </p:cNvPr>
          <p:cNvCxnSpPr>
            <a:cxnSpLocks/>
          </p:cNvCxnSpPr>
          <p:nvPr/>
        </p:nvCxnSpPr>
        <p:spPr>
          <a:xfrm>
            <a:off x="3706088" y="4348518"/>
            <a:ext cx="2196000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07D78E-F10C-8891-A24C-44215E95714C}"/>
              </a:ext>
            </a:extLst>
          </p:cNvPr>
          <p:cNvCxnSpPr>
            <a:cxnSpLocks/>
          </p:cNvCxnSpPr>
          <p:nvPr/>
        </p:nvCxnSpPr>
        <p:spPr>
          <a:xfrm>
            <a:off x="3706088" y="4404744"/>
            <a:ext cx="2196000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34FB1D6-16B5-EDDE-9281-C995F7D0DD28}"/>
              </a:ext>
            </a:extLst>
          </p:cNvPr>
          <p:cNvCxnSpPr>
            <a:cxnSpLocks/>
          </p:cNvCxnSpPr>
          <p:nvPr/>
        </p:nvCxnSpPr>
        <p:spPr>
          <a:xfrm>
            <a:off x="3706088" y="4449957"/>
            <a:ext cx="2196000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0084C20-57FD-535D-EE5D-66BC217982F7}"/>
              </a:ext>
            </a:extLst>
          </p:cNvPr>
          <p:cNvCxnSpPr>
            <a:cxnSpLocks/>
          </p:cNvCxnSpPr>
          <p:nvPr/>
        </p:nvCxnSpPr>
        <p:spPr>
          <a:xfrm>
            <a:off x="3706088" y="4504969"/>
            <a:ext cx="2196000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D259CA9-7D0F-4DFB-4CDA-CFE09455BC5A}"/>
              </a:ext>
            </a:extLst>
          </p:cNvPr>
          <p:cNvCxnSpPr>
            <a:cxnSpLocks/>
          </p:cNvCxnSpPr>
          <p:nvPr/>
        </p:nvCxnSpPr>
        <p:spPr>
          <a:xfrm>
            <a:off x="3706088" y="4550182"/>
            <a:ext cx="2196000" cy="18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CEEF508-B86D-AE61-563B-13DA9776278F}"/>
              </a:ext>
            </a:extLst>
          </p:cNvPr>
          <p:cNvSpPr/>
          <p:nvPr/>
        </p:nvSpPr>
        <p:spPr>
          <a:xfrm>
            <a:off x="7433953" y="2164673"/>
            <a:ext cx="1138668" cy="567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Pulse Generator</a:t>
            </a:r>
            <a:endParaRPr lang="pt-PT" sz="1100" i="1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DABCCB-EA2C-7284-174A-2CB413F51693}"/>
              </a:ext>
            </a:extLst>
          </p:cNvPr>
          <p:cNvCxnSpPr>
            <a:cxnSpLocks/>
          </p:cNvCxnSpPr>
          <p:nvPr/>
        </p:nvCxnSpPr>
        <p:spPr>
          <a:xfrm>
            <a:off x="3053320" y="2452112"/>
            <a:ext cx="0" cy="235799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F65E4128-15A5-6E80-E63E-F1E3FB7E5799}"/>
              </a:ext>
            </a:extLst>
          </p:cNvPr>
          <p:cNvGrpSpPr/>
          <p:nvPr/>
        </p:nvGrpSpPr>
        <p:grpSpPr>
          <a:xfrm>
            <a:off x="3744151" y="2962186"/>
            <a:ext cx="2124346" cy="1084185"/>
            <a:chOff x="6981426" y="2980951"/>
            <a:chExt cx="2124346" cy="1084185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1FED77CF-FCD4-A6AF-24D6-4622A6207944}"/>
                </a:ext>
              </a:extLst>
            </p:cNvPr>
            <p:cNvSpPr/>
            <p:nvPr/>
          </p:nvSpPr>
          <p:spPr>
            <a:xfrm>
              <a:off x="6981426" y="3729328"/>
              <a:ext cx="612000" cy="89988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1D4B2A-E9BE-6173-977A-964FD870CB31}"/>
                </a:ext>
              </a:extLst>
            </p:cNvPr>
            <p:cNvSpPr/>
            <p:nvPr/>
          </p:nvSpPr>
          <p:spPr>
            <a:xfrm>
              <a:off x="7762772" y="2980951"/>
              <a:ext cx="908462" cy="2407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Switch</a:t>
              </a:r>
              <a:endParaRPr lang="pt-PT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4704A0-C0CD-122B-C826-A0B9A00CB4FA}"/>
                </a:ext>
              </a:extLst>
            </p:cNvPr>
            <p:cNvSpPr/>
            <p:nvPr/>
          </p:nvSpPr>
          <p:spPr>
            <a:xfrm>
              <a:off x="7636473" y="3497189"/>
              <a:ext cx="1138668" cy="5679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FlipFlip</a:t>
              </a:r>
              <a:r>
                <a:rPr lang="en-US" sz="1100" dirty="0">
                  <a:solidFill>
                    <a:schemeClr val="tx1"/>
                  </a:solidFill>
                </a:rPr>
                <a:t>-D</a:t>
              </a:r>
              <a:endParaRPr lang="pt-PT" sz="1100" i="1" dirty="0">
                <a:solidFill>
                  <a:schemeClr val="tx1"/>
                </a:solidFill>
              </a:endParaRP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B49863AB-5946-27D0-E0C1-76EDE98240C8}"/>
                </a:ext>
              </a:extLst>
            </p:cNvPr>
            <p:cNvSpPr/>
            <p:nvPr/>
          </p:nvSpPr>
          <p:spPr>
            <a:xfrm>
              <a:off x="8817772" y="3737986"/>
              <a:ext cx="288000" cy="106571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6E1AE1B3-1E3D-8604-C6F6-7AA42A1DDBA5}"/>
                </a:ext>
              </a:extLst>
            </p:cNvPr>
            <p:cNvSpPr/>
            <p:nvPr/>
          </p:nvSpPr>
          <p:spPr>
            <a:xfrm rot="5400000">
              <a:off x="8127003" y="3317758"/>
              <a:ext cx="180000" cy="89988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D1580B7-576F-ABBF-6E13-F58AC5E1A70E}"/>
              </a:ext>
            </a:extLst>
          </p:cNvPr>
          <p:cNvCxnSpPr/>
          <p:nvPr/>
        </p:nvCxnSpPr>
        <p:spPr>
          <a:xfrm>
            <a:off x="3047382" y="2452112"/>
            <a:ext cx="4380633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01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6_TF89338750_Win32" id="{40F9AE7F-7D98-4657-9EDD-78A0A49BC3D6}" vid="{50E2CB39-6189-44C8-BD7D-EDB252C384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{AF4372F7-B7EF-4B8F-AF5E-5A20E140A88E}tf89338750_win32</Template>
  <TotalTime>165</TotalTime>
  <Words>302</Words>
  <Application>Microsoft Office PowerPoint</Application>
  <PresentationFormat>Widescreen</PresentationFormat>
  <Paragraphs>155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Univers</vt:lpstr>
      <vt:lpstr>GradientUnivers</vt:lpstr>
      <vt:lpstr>Lsd – projeto 8</vt:lpstr>
      <vt:lpstr>Arquitetura</vt:lpstr>
      <vt:lpstr>FSM de Controlo</vt:lpstr>
      <vt:lpstr>FSM Principal</vt:lpstr>
      <vt:lpstr>Circuito Lógico</vt:lpstr>
      <vt:lpstr>Circuito Lógico</vt:lpstr>
      <vt:lpstr>Circuito Lógico</vt:lpstr>
      <vt:lpstr>Circuito Lógico</vt:lpstr>
      <vt:lpstr>Circuito Lógico</vt:lpstr>
      <vt:lpstr>Circuito Lógico</vt:lpstr>
      <vt:lpstr>Circuito Lógico</vt:lpstr>
      <vt:lpstr>Circuito Lógico</vt:lpstr>
      <vt:lpstr>Lsd – projeto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Lsd – projeto 8</dc:title>
  <dc:creator>André Correia</dc:creator>
  <cp:lastModifiedBy>André Correia</cp:lastModifiedBy>
  <cp:revision>146</cp:revision>
  <dcterms:created xsi:type="dcterms:W3CDTF">2023-05-30T18:33:35Z</dcterms:created>
  <dcterms:modified xsi:type="dcterms:W3CDTF">2023-05-31T22:58:13Z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