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06" r:id="rId5"/>
    <p:sldId id="308" r:id="rId6"/>
    <p:sldId id="316" r:id="rId7"/>
    <p:sldId id="317" r:id="rId8"/>
    <p:sldId id="318" r:id="rId9"/>
    <p:sldId id="319" r:id="rId10"/>
    <p:sldId id="314" r:id="rId11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4967" autoAdjust="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30/05/2023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30/05/2023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105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297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703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55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5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B84E6CF-9F02-7EC4-9CB7-E5CADD5AFBE4}"/>
              </a:ext>
            </a:extLst>
          </p:cNvPr>
          <p:cNvSpPr txBox="1">
            <a:spLocks/>
          </p:cNvSpPr>
          <p:nvPr/>
        </p:nvSpPr>
        <p:spPr>
          <a:xfrm>
            <a:off x="1396895" y="3438144"/>
            <a:ext cx="5833872" cy="3118104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Arquitetura do Sistema</a:t>
            </a:r>
          </a:p>
          <a:p>
            <a:pPr marL="0" indent="0">
              <a:buNone/>
            </a:pPr>
            <a:r>
              <a:rPr lang="pt-PT" sz="1800" dirty="0">
                <a:solidFill>
                  <a:schemeClr val="bg1"/>
                </a:solidFill>
              </a:rPr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/>
              <a:t>Arquitetura</a:t>
            </a:r>
            <a:endParaRPr lang="pt-PT" dirty="0"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2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91598" y="1755648"/>
            <a:ext cx="7172341" cy="3475433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PT" sz="2000" dirty="0"/>
              <a:t>Por Zonas: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accent6"/>
                </a:solidFill>
              </a:rPr>
              <a:t>FSM de Controlo</a:t>
            </a:r>
          </a:p>
          <a:p>
            <a:pPr marL="571500" lvl="1" indent="-342900"/>
            <a:r>
              <a:rPr lang="pt-PT" sz="1600" dirty="0"/>
              <a:t>Inputs, Temporizadores, …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00B050"/>
                </a:solidFill>
              </a:rPr>
              <a:t>FSM Principal</a:t>
            </a:r>
          </a:p>
          <a:p>
            <a:pPr marL="571500" lvl="1" indent="-342900"/>
            <a:r>
              <a:rPr lang="pt-PT" sz="1600" dirty="0"/>
              <a:t>Outputs, Contadores, Descodificadores, …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3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2182" y="1755648"/>
            <a:ext cx="6071173" cy="347543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AEEEC8FD-B2F2-C781-17C6-4B174F54074E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0411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52265"/>
            <a:ext cx="6733977" cy="2753183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chemeClr val="accent6"/>
                </a:solidFill>
              </a:rPr>
              <a:t>FSM de Controlo</a:t>
            </a:r>
            <a:endParaRPr lang="pt-PT" dirty="0">
              <a:solidFill>
                <a:schemeClr val="accent6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392EA1A-F18E-3195-5DBE-08F56A092611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343084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0032" y="1755648"/>
            <a:ext cx="4679882" cy="34754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EC94D5-88A3-5C1E-F82E-E6CB3C5F67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</a:blip>
          <a:srcRect/>
          <a:stretch/>
        </p:blipFill>
        <p:spPr>
          <a:xfrm>
            <a:off x="804672" y="1850652"/>
            <a:ext cx="6071173" cy="3475433"/>
          </a:xfrm>
          <a:prstGeom prst="rect">
            <a:avLst/>
          </a:prstGeom>
        </p:spPr>
      </p:pic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5</a:t>
            </a:fld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53887B-9CBC-9005-2FEC-B8DF566D31D0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100365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dirty="0"/>
              <a:t>01/06/2023</a:t>
            </a:r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dirty="0" err="1"/>
              <a:t>Lsd</a:t>
            </a:r>
            <a:r>
              <a:rPr lang="pt-PT" dirty="0"/>
              <a:t> – projeto 8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6</a:t>
            </a:fld>
            <a:endParaRPr lang="pt-P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FEA216-B25C-0A99-778E-BDA172578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9378" y="2283812"/>
            <a:ext cx="6733977" cy="269008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>
                <a:solidFill>
                  <a:srgbClr val="00B050"/>
                </a:solidFill>
              </a:rPr>
              <a:t>FSM Principal</a:t>
            </a:r>
            <a:endParaRPr lang="pt-PT" dirty="0">
              <a:solidFill>
                <a:srgbClr val="00B050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EFA5D2F-EBBC-824B-F58B-3BC216004307}"/>
              </a:ext>
            </a:extLst>
          </p:cNvPr>
          <p:cNvSpPr txBox="1">
            <a:spLocks/>
          </p:cNvSpPr>
          <p:nvPr/>
        </p:nvSpPr>
        <p:spPr>
          <a:xfrm>
            <a:off x="871728" y="571085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Arquitetura</a:t>
            </a:r>
          </a:p>
        </p:txBody>
      </p:sp>
    </p:spTree>
    <p:extLst>
      <p:ext uri="{BB962C8B-B14F-4D97-AF65-F5344CB8AC3E}">
        <p14:creationId xmlns:p14="http://schemas.microsoft.com/office/powerpoint/2010/main" val="29150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002" y="594360"/>
            <a:ext cx="6836149" cy="2843784"/>
          </a:xfrm>
        </p:spPr>
        <p:txBody>
          <a:bodyPr rtlCol="0"/>
          <a:lstStyle/>
          <a:p>
            <a:pPr rtl="0"/>
            <a:r>
              <a:rPr lang="pt-PT" sz="5400" spc="400" dirty="0" err="1">
                <a:solidFill>
                  <a:schemeClr val="bg1"/>
                </a:solidFill>
              </a:rPr>
              <a:t>Lsd</a:t>
            </a:r>
            <a:r>
              <a:rPr lang="pt-PT" sz="5400" spc="400" dirty="0">
                <a:solidFill>
                  <a:schemeClr val="bg1"/>
                </a:solidFill>
              </a:rPr>
              <a:t> – projeto 8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dirty="0"/>
              <a:t>Olha Buts (112920)</a:t>
            </a:r>
          </a:p>
          <a:p>
            <a:pPr rtl="0"/>
            <a:r>
              <a:rPr lang="en-US" dirty="0"/>
              <a:t>André Correia (87818)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396782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{AF4372F7-B7EF-4B8F-AF5E-5A20E140A88E}tf89338750_win32</Template>
  <TotalTime>62</TotalTime>
  <Words>104</Words>
  <Application>Microsoft Office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Univers</vt:lpstr>
      <vt:lpstr>GradientUnivers</vt:lpstr>
      <vt:lpstr>Lsd – projeto 8</vt:lpstr>
      <vt:lpstr>Arquitetura</vt:lpstr>
      <vt:lpstr>FSM de Controlo</vt:lpstr>
      <vt:lpstr>FSM de Controlo</vt:lpstr>
      <vt:lpstr>FSM Principal</vt:lpstr>
      <vt:lpstr>FSM Principal</vt:lpstr>
      <vt:lpstr>Lsd – projeto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– projeto 8</dc:title>
  <dc:creator>André Correia</dc:creator>
  <cp:lastModifiedBy>André Correia</cp:lastModifiedBy>
  <cp:revision>28</cp:revision>
  <dcterms:created xsi:type="dcterms:W3CDTF">2023-05-30T18:33:35Z</dcterms:created>
  <dcterms:modified xsi:type="dcterms:W3CDTF">2023-05-30T19:36:03Z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