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5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48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3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6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5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1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7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292A02-30A7-4424-8675-0A0003C8B7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8F9CD4-1966-4843-B9CB-AD8995668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03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B3A7-B405-48F4-9DF3-486CEBFAB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 </a:t>
            </a:r>
            <a:br>
              <a:rPr lang="en-US" dirty="0"/>
            </a:br>
            <a:r>
              <a:rPr lang="ru-RU" dirty="0"/>
              <a:t>мир кино </a:t>
            </a:r>
            <a:br>
              <a:rPr lang="en-US" dirty="0"/>
            </a:br>
            <a:r>
              <a:rPr lang="ru-RU" dirty="0"/>
              <a:t>и</a:t>
            </a:r>
            <a:br>
              <a:rPr lang="en-US" dirty="0"/>
            </a:br>
            <a:r>
              <a:rPr lang="ru-RU" dirty="0"/>
              <a:t> вселенная </a:t>
            </a:r>
            <a:r>
              <a:rPr lang="en-US" dirty="0"/>
              <a:t>Marvel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DE2D7-B604-49A1-BFA5-19C200FE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Оля Мир кино</a:t>
            </a:r>
            <a:br>
              <a:rPr lang="ru-RU" dirty="0"/>
            </a:br>
            <a:r>
              <a:rPr lang="ru-RU" dirty="0"/>
              <a:t>Алёна вселенная </a:t>
            </a:r>
            <a:r>
              <a:rPr lang="en-US" dirty="0"/>
              <a:t>Marvel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62CAF-4509-49CC-8043-D442DE03A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5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99A65-187C-46E2-97E1-B074046B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83889"/>
            <a:ext cx="8534401" cy="6509857"/>
          </a:xfrm>
        </p:spPr>
        <p:txBody>
          <a:bodyPr>
            <a:normAutofit/>
          </a:bodyPr>
          <a:lstStyle/>
          <a:p>
            <a:r>
              <a:rPr lang="ru-RU" sz="3200" dirty="0"/>
              <a:t>Сделать подбору фильмов</a:t>
            </a:r>
            <a:br>
              <a:rPr lang="ru-RU" sz="3200" dirty="0"/>
            </a:br>
            <a:r>
              <a:rPr lang="ru-RU" sz="3200" dirty="0"/>
              <a:t>1) топ-5 комедий</a:t>
            </a:r>
            <a:br>
              <a:rPr lang="ru-RU" sz="3200" dirty="0"/>
            </a:br>
            <a:r>
              <a:rPr lang="ru-RU" sz="3200" dirty="0"/>
              <a:t>2) топ-5 драм</a:t>
            </a:r>
            <a:br>
              <a:rPr lang="ru-RU" sz="3200" dirty="0"/>
            </a:br>
            <a:r>
              <a:rPr lang="ru-RU" sz="3200" dirty="0"/>
              <a:t>3) топ фильмов про чернобыль</a:t>
            </a:r>
            <a:br>
              <a:rPr lang="ru-RU" sz="3200" dirty="0"/>
            </a:br>
            <a:r>
              <a:rPr lang="ru-RU" sz="3200" dirty="0"/>
              <a:t>4) топ-5 фильмов катастроф</a:t>
            </a:r>
            <a:br>
              <a:rPr lang="ru-RU" sz="3200" dirty="0"/>
            </a:br>
            <a:r>
              <a:rPr lang="ru-RU" sz="3200" dirty="0"/>
              <a:t>5) топ-5 фильмов ужастиков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вселенная </a:t>
            </a:r>
            <a:r>
              <a:rPr lang="en-US" sz="3200" dirty="0"/>
              <a:t>marvel </a:t>
            </a:r>
            <a:r>
              <a:rPr lang="ru-RU" sz="3200" dirty="0"/>
              <a:t>для любителей комиксов, фильмов про супергероев  и их атрибутики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9350A-C7C3-42AF-AC1F-23B2D47D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1" y="114012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на сайт ссылок с трейлерами фильмов и краткого описания их сюжета</a:t>
            </a:r>
          </a:p>
        </p:txBody>
      </p:sp>
    </p:spTree>
    <p:extLst>
      <p:ext uri="{BB962C8B-B14F-4D97-AF65-F5344CB8AC3E}">
        <p14:creationId xmlns:p14="http://schemas.microsoft.com/office/powerpoint/2010/main" val="150698969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77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Сайт  мир кино  и  вселенная Marvel</vt:lpstr>
      <vt:lpstr>Оля Мир кино Алёна вселенная Marvel</vt:lpstr>
      <vt:lpstr>Сделать подбору фильмов 1) топ-5 комедий 2) топ-5 драм 3) топ фильмов про чернобыль 4) топ-5 фильмов катастроф 5) топ-5 фильмов ужастиков  вселенная marvel для любителей комиксов, фильмов про супергероев  и их атрибутики  </vt:lpstr>
      <vt:lpstr>Добавление на сайт ссылок с трейлерами фильмов и краткого описания их сюжета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 мир кино  и  вселенная Marvel</dc:title>
  <dc:creator>Администратор</dc:creator>
  <cp:lastModifiedBy>Администратор</cp:lastModifiedBy>
  <cp:revision>2</cp:revision>
  <dcterms:created xsi:type="dcterms:W3CDTF">2022-10-28T07:49:42Z</dcterms:created>
  <dcterms:modified xsi:type="dcterms:W3CDTF">2022-10-28T08:32:37Z</dcterms:modified>
</cp:coreProperties>
</file>