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5" r:id="rId3"/>
    <p:sldId id="396" r:id="rId4"/>
    <p:sldId id="397" r:id="rId5"/>
    <p:sldId id="398" r:id="rId6"/>
    <p:sldId id="399" r:id="rId7"/>
    <p:sldId id="402" r:id="rId8"/>
    <p:sldId id="403" r:id="rId9"/>
    <p:sldId id="400" r:id="rId10"/>
    <p:sldId id="40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D254-DC26-FB16-6A1E-02CBF2EF5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4F2E7-E59F-17F3-71D6-B6F63CD48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1438-E018-FB7E-238B-8FA8F552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7C66-9604-46EE-B9DA-BD90C31EDC6D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03173-2CA7-BA22-479A-F9681876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19BCE-7E25-94FF-950C-E662D145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D64C-2CEB-4087-87C6-0247BA70B3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47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4823-7269-5DDC-7937-8308B99E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C3A3A-2989-653D-D288-A10B9EAC4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52E25-9988-B328-F3A2-6F40BC3C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7C66-9604-46EE-B9DA-BD90C31EDC6D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9414F-E489-F4CF-8943-A97EB7F5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93A37-053B-6BAE-B2EB-3BB79BC5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D64C-2CEB-4087-87C6-0247BA70B3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448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A9B76-97BE-8C91-0BB3-45CE6AC2F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7308A-6C6C-3A6F-A872-099A1C09A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53C85-08B6-2A37-4062-906A7842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7C66-9604-46EE-B9DA-BD90C31EDC6D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972FC-B19D-E88F-E3DF-F4B50AEF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C5804-4467-2BBD-788E-5467D2DC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D64C-2CEB-4087-87C6-0247BA70B3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93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199B-A8CF-E25E-3EC4-C6CB88AF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9B08-ADEC-2C97-A558-19BE9F65A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CB65B-CF1E-ABCE-4510-BB31A6A3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7C66-9604-46EE-B9DA-BD90C31EDC6D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00FE6-CC8D-D359-87F1-0963E8D2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23407-E492-50C2-FEAD-D4416733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D64C-2CEB-4087-87C6-0247BA70B3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02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B7D6-CEEB-E04A-F004-FD4D9CCD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179B5-0959-5DB8-AC1D-A3D9F54F0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56D0C-2867-9329-5C74-6D59BA02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7C66-9604-46EE-B9DA-BD90C31EDC6D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E9FA3-5EED-F07F-E9FE-1B39AAA7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993B-7923-42ED-7113-06960759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D64C-2CEB-4087-87C6-0247BA70B3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176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DC68-F010-853B-BEE3-0EEA4249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B2598-9800-E191-146E-4AD086777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4CBEA-9D86-DE07-10B3-CB4E9B96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BDD57-D3EB-713F-356F-2D1BC862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7C66-9604-46EE-B9DA-BD90C31EDC6D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79EF5-9775-393E-8441-BB6C70D0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A12CE-7AF3-4F09-BF95-3B5090D6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D64C-2CEB-4087-87C6-0247BA70B3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52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D414-9AE4-CBCD-33AB-C5FE1502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54BA8-CC3C-645B-46AA-6955F2E96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43CCC-5DF6-5A38-701F-26D108232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5CB1A-B152-BC91-90A9-444D0C2C5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179CE-1917-7F5F-46D4-395017564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AF659-DF97-F5AA-A5BD-25EEEBA1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7C66-9604-46EE-B9DA-BD90C31EDC6D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2D29D-9674-5166-C093-9C94E4DF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B9F47-D4A3-6B53-8E47-49987979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D64C-2CEB-4087-87C6-0247BA70B3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00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DB0F-6420-6254-6EFC-810035AB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177EC-108A-CE08-4996-9BE2DEB2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7C66-9604-46EE-B9DA-BD90C31EDC6D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BEBA3-D46C-D788-AB5A-B0339E9E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A138C-EDF2-2570-EE11-55597CE8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D64C-2CEB-4087-87C6-0247BA70B3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89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53E60-92BC-9684-49A4-37991310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7C66-9604-46EE-B9DA-BD90C31EDC6D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DCC45-5CAC-4CC7-EA36-01071C4A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068DF-F54E-4E88-8DAC-2E7F07AE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D64C-2CEB-4087-87C6-0247BA70B3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996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F36A-A688-7EC8-2310-EC8333EA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D6C0-1261-CDEE-8EC1-5CE147FAB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3660D-1D8F-6ECA-38D2-FA72674B5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FE2FC-CB79-6CAA-1749-7CE4D0E7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7C66-9604-46EE-B9DA-BD90C31EDC6D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96F20-94E1-A33B-7FF7-6FAFFF35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CA325-708D-FDB5-4C23-00BB8B92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D64C-2CEB-4087-87C6-0247BA70B3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458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8700-BC57-E383-1422-8EBB9D8B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C45338-C794-92BB-66FE-13FB9AB9F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2A6F9-1A12-1A53-37CC-0B2ED479C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A61DB-F0E7-4C53-0854-AC93BB00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7C66-9604-46EE-B9DA-BD90C31EDC6D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8B012-5906-C1D3-E2A3-3265A442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E1F2B-B713-BB29-B895-7F6D4650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D64C-2CEB-4087-87C6-0247BA70B3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83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02A13-81D4-50E6-39B5-ED55995EA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14572-1F45-ABA8-9972-5486AF61B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A6B89-3DF3-88CF-9B78-58F26428F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37C66-9604-46EE-B9DA-BD90C31EDC6D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0D529-9DD1-191C-23CA-B7EA2ABF1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219A7-64FD-D3CC-AE76-C53BAD215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DD64C-2CEB-4087-87C6-0247BA70B3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681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jp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2441-D61D-CF7A-FBBC-0111A52AB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11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B55A1-D554-AD72-058B-DB0C2CDB8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924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FB0BBD-DD0D-2780-4304-3D9D80B0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7510"/>
            <a:ext cx="10542563" cy="6484644"/>
          </a:xfrm>
        </p:spPr>
        <p:txBody>
          <a:bodyPr>
            <a:noAutofit/>
          </a:bodyPr>
          <a:lstStyle/>
          <a:p>
            <a:r>
              <a:rPr lang="en-US" sz="13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US" sz="1300" dirty="0">
                <a:solidFill>
                  <a:srgbClr val="000000"/>
                </a:solidFill>
                <a:effectLst/>
                <a:latin typeface="JetBrains Mono"/>
              </a:rPr>
              <a:t>Lesson11.Homework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3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US" sz="1300" dirty="0">
                <a:solidFill>
                  <a:srgbClr val="000000"/>
                </a:solidFill>
                <a:effectLst/>
                <a:latin typeface="JetBrains Mono"/>
              </a:rPr>
              <a:t>Car 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3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sz="1300" dirty="0">
                <a:solidFill>
                  <a:srgbClr val="871094"/>
                </a:solidFill>
                <a:effectLst/>
                <a:latin typeface="JetBrains Mono"/>
              </a:rPr>
              <a:t>color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3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sz="1300" dirty="0">
                <a:solidFill>
                  <a:srgbClr val="871094"/>
                </a:solidFill>
                <a:effectLst/>
                <a:latin typeface="JetBrains Mono"/>
              </a:rPr>
              <a:t>engine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3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US" sz="1300" dirty="0" err="1">
                <a:solidFill>
                  <a:srgbClr val="871094"/>
                </a:solidFill>
                <a:effectLst/>
                <a:latin typeface="JetBrains Mono"/>
              </a:rPr>
              <a:t>number_of_doors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3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sz="1300" dirty="0" err="1">
                <a:solidFill>
                  <a:srgbClr val="000000"/>
                </a:solidFill>
                <a:effectLst/>
                <a:latin typeface="JetBrains Mono"/>
              </a:rPr>
              <a:t>Car_Test</a:t>
            </a:r>
            <a:r>
              <a:rPr lang="en-US" sz="13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US" sz="13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US" sz="1300" dirty="0" err="1">
                <a:solidFill>
                  <a:srgbClr val="00627A"/>
                </a:solidFill>
                <a:effectLst/>
                <a:latin typeface="JetBrains Mono"/>
              </a:rPr>
              <a:t>change_number_of_doors</a:t>
            </a:r>
            <a:r>
              <a:rPr lang="en-US" sz="13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300" dirty="0">
                <a:solidFill>
                  <a:srgbClr val="000000"/>
                </a:solidFill>
                <a:effectLst/>
                <a:latin typeface="JetBrains Mono"/>
              </a:rPr>
              <a:t>Car 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car1, </a:t>
            </a:r>
            <a:r>
              <a:rPr lang="en-US" sz="13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number_of_doors1 ) {</a:t>
            </a: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        car1.</a:t>
            </a:r>
            <a:r>
              <a:rPr lang="en-US" sz="1300" dirty="0">
                <a:solidFill>
                  <a:srgbClr val="871094"/>
                </a:solidFill>
                <a:effectLst/>
                <a:latin typeface="JetBrains Mono"/>
              </a:rPr>
              <a:t>number_of_doors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= number_of_doors1;</a:t>
            </a: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3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US" sz="1300" dirty="0" err="1">
                <a:solidFill>
                  <a:srgbClr val="00627A"/>
                </a:solidFill>
                <a:effectLst/>
                <a:latin typeface="JetBrains Mono"/>
              </a:rPr>
              <a:t>change_color</a:t>
            </a:r>
            <a:r>
              <a:rPr lang="en-US" sz="13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300" dirty="0">
                <a:solidFill>
                  <a:srgbClr val="000000"/>
                </a:solidFill>
                <a:effectLst/>
                <a:latin typeface="JetBrains Mono"/>
              </a:rPr>
              <a:t>Car 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car1, </a:t>
            </a:r>
            <a:r>
              <a:rPr lang="en-US" sz="1300" dirty="0">
                <a:solidFill>
                  <a:srgbClr val="000000"/>
                </a:solidFill>
                <a:effectLst/>
                <a:latin typeface="JetBrains Mono"/>
              </a:rPr>
              <a:t>Car 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car2){</a:t>
            </a: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US" sz="1300" dirty="0">
                <a:solidFill>
                  <a:srgbClr val="000000"/>
                </a:solidFill>
                <a:effectLst/>
                <a:latin typeface="JetBrains Mono"/>
              </a:rPr>
              <a:t>String color3 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= car1.</a:t>
            </a:r>
            <a:r>
              <a:rPr lang="en-US" sz="1300" dirty="0">
                <a:solidFill>
                  <a:srgbClr val="871094"/>
                </a:solidFill>
                <a:effectLst/>
                <a:latin typeface="JetBrains Mono"/>
              </a:rPr>
              <a:t>color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      car1.</a:t>
            </a:r>
            <a:r>
              <a:rPr lang="en-US" sz="1300" dirty="0">
                <a:solidFill>
                  <a:srgbClr val="871094"/>
                </a:solidFill>
                <a:effectLst/>
                <a:latin typeface="JetBrains Mono"/>
              </a:rPr>
              <a:t>color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=car2.</a:t>
            </a:r>
            <a:r>
              <a:rPr lang="en-US" sz="1300" dirty="0">
                <a:solidFill>
                  <a:srgbClr val="871094"/>
                </a:solidFill>
                <a:effectLst/>
                <a:latin typeface="JetBrains Mono"/>
              </a:rPr>
              <a:t>color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      car2.</a:t>
            </a:r>
            <a:r>
              <a:rPr lang="en-US" sz="1300" dirty="0">
                <a:solidFill>
                  <a:srgbClr val="871094"/>
                </a:solidFill>
                <a:effectLst/>
                <a:latin typeface="JetBrains Mono"/>
              </a:rPr>
              <a:t>color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sz="1300" dirty="0">
                <a:solidFill>
                  <a:srgbClr val="000000"/>
                </a:solidFill>
                <a:effectLst/>
                <a:latin typeface="JetBrains Mono"/>
              </a:rPr>
              <a:t>color3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3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US" sz="1300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3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US" sz="13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300" dirty="0">
                <a:solidFill>
                  <a:srgbClr val="000000"/>
                </a:solidFill>
                <a:effectLst/>
                <a:latin typeface="JetBrains Mono"/>
              </a:rPr>
              <a:t>Car car1 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3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Car ();</a:t>
            </a: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300" dirty="0">
                <a:solidFill>
                  <a:srgbClr val="000000"/>
                </a:solidFill>
                <a:effectLst/>
                <a:latin typeface="JetBrains Mono"/>
              </a:rPr>
              <a:t>Car car2 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3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Car ();</a:t>
            </a: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300" dirty="0">
                <a:solidFill>
                  <a:srgbClr val="000000"/>
                </a:solidFill>
                <a:effectLst/>
                <a:latin typeface="JetBrains Mono"/>
              </a:rPr>
              <a:t>car1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300" dirty="0">
                <a:solidFill>
                  <a:srgbClr val="871094"/>
                </a:solidFill>
                <a:effectLst/>
                <a:latin typeface="JetBrains Mono"/>
              </a:rPr>
              <a:t>color 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300" dirty="0">
                <a:solidFill>
                  <a:srgbClr val="067D17"/>
                </a:solidFill>
                <a:effectLst/>
                <a:latin typeface="JetBrains Mono"/>
              </a:rPr>
              <a:t>"white"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300" dirty="0">
                <a:solidFill>
                  <a:srgbClr val="000000"/>
                </a:solidFill>
                <a:effectLst/>
                <a:latin typeface="JetBrains Mono"/>
              </a:rPr>
              <a:t>car1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300" dirty="0">
                <a:solidFill>
                  <a:srgbClr val="871094"/>
                </a:solidFill>
                <a:effectLst/>
                <a:latin typeface="JetBrains Mono"/>
              </a:rPr>
              <a:t>engine 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300" dirty="0">
                <a:solidFill>
                  <a:srgbClr val="067D17"/>
                </a:solidFill>
                <a:effectLst/>
                <a:latin typeface="JetBrains Mono"/>
              </a:rPr>
              <a:t>"v6"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300" dirty="0">
                <a:solidFill>
                  <a:srgbClr val="000000"/>
                </a:solidFill>
                <a:effectLst/>
                <a:latin typeface="JetBrains Mono"/>
              </a:rPr>
              <a:t>car1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300" dirty="0">
                <a:solidFill>
                  <a:srgbClr val="871094"/>
                </a:solidFill>
                <a:effectLst/>
                <a:latin typeface="JetBrains Mono"/>
              </a:rPr>
              <a:t>number_of_doors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300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300" dirty="0">
                <a:solidFill>
                  <a:srgbClr val="000000"/>
                </a:solidFill>
                <a:effectLst/>
                <a:latin typeface="JetBrains Mono"/>
              </a:rPr>
              <a:t>car2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300" dirty="0">
                <a:solidFill>
                  <a:srgbClr val="871094"/>
                </a:solidFill>
                <a:effectLst/>
                <a:latin typeface="JetBrains Mono"/>
              </a:rPr>
              <a:t>color 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300" dirty="0">
                <a:solidFill>
                  <a:srgbClr val="067D17"/>
                </a:solidFill>
                <a:effectLst/>
                <a:latin typeface="JetBrains Mono"/>
              </a:rPr>
              <a:t>"black"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300" dirty="0">
                <a:solidFill>
                  <a:srgbClr val="000000"/>
                </a:solidFill>
                <a:effectLst/>
                <a:latin typeface="JetBrains Mono"/>
              </a:rPr>
              <a:t>car2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300" dirty="0">
                <a:solidFill>
                  <a:srgbClr val="871094"/>
                </a:solidFill>
                <a:effectLst/>
                <a:latin typeface="JetBrains Mono"/>
              </a:rPr>
              <a:t>engine 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300" dirty="0">
                <a:solidFill>
                  <a:srgbClr val="067D17"/>
                </a:solidFill>
                <a:effectLst/>
                <a:latin typeface="JetBrains Mono"/>
              </a:rPr>
              <a:t>"v4"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300" dirty="0">
                <a:solidFill>
                  <a:srgbClr val="000000"/>
                </a:solidFill>
                <a:effectLst/>
                <a:latin typeface="JetBrains Mono"/>
              </a:rPr>
              <a:t>car2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300" dirty="0">
                <a:solidFill>
                  <a:srgbClr val="871094"/>
                </a:solidFill>
                <a:effectLst/>
                <a:latin typeface="JetBrains Mono"/>
              </a:rPr>
              <a:t>number_of_doors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300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300" i="1" dirty="0" err="1">
                <a:solidFill>
                  <a:srgbClr val="080808"/>
                </a:solidFill>
                <a:effectLst/>
                <a:latin typeface="JetBrains Mono"/>
              </a:rPr>
              <a:t>change_number_of_doors</a:t>
            </a:r>
            <a:r>
              <a:rPr lang="en-US" sz="1300" i="1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300" dirty="0">
                <a:solidFill>
                  <a:srgbClr val="000000"/>
                </a:solidFill>
                <a:effectLst/>
                <a:latin typeface="JetBrains Mono"/>
              </a:rPr>
              <a:t>car2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3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3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13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3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13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300" dirty="0">
                <a:solidFill>
                  <a:srgbClr val="000000"/>
                </a:solidFill>
                <a:effectLst/>
                <a:latin typeface="JetBrains Mono"/>
              </a:rPr>
              <a:t>car2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300" dirty="0">
                <a:solidFill>
                  <a:srgbClr val="871094"/>
                </a:solidFill>
                <a:effectLst/>
                <a:latin typeface="JetBrains Mono"/>
              </a:rPr>
              <a:t>number_of_doors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300" i="1" dirty="0" err="1">
                <a:solidFill>
                  <a:srgbClr val="080808"/>
                </a:solidFill>
                <a:effectLst/>
                <a:latin typeface="JetBrains Mono"/>
              </a:rPr>
              <a:t>change_color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300" dirty="0">
                <a:solidFill>
                  <a:srgbClr val="000000"/>
                </a:solidFill>
                <a:effectLst/>
                <a:latin typeface="JetBrains Mono"/>
              </a:rPr>
              <a:t>car1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sz="1300" dirty="0">
                <a:solidFill>
                  <a:srgbClr val="000000"/>
                </a:solidFill>
                <a:effectLst/>
                <a:latin typeface="JetBrains Mono"/>
              </a:rPr>
              <a:t>car2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3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13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3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13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300" dirty="0">
                <a:solidFill>
                  <a:srgbClr val="000000"/>
                </a:solidFill>
                <a:effectLst/>
                <a:latin typeface="JetBrains Mono"/>
              </a:rPr>
              <a:t>car1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300" dirty="0">
                <a:solidFill>
                  <a:srgbClr val="871094"/>
                </a:solidFill>
                <a:effectLst/>
                <a:latin typeface="JetBrains Mono"/>
              </a:rPr>
              <a:t>color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3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13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3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13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300" dirty="0">
                <a:solidFill>
                  <a:srgbClr val="000000"/>
                </a:solidFill>
                <a:effectLst/>
                <a:latin typeface="JetBrains Mono"/>
              </a:rPr>
              <a:t>car2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300" dirty="0">
                <a:solidFill>
                  <a:srgbClr val="871094"/>
                </a:solidFill>
                <a:effectLst/>
                <a:latin typeface="JetBrains Mono"/>
              </a:rPr>
              <a:t>color</a:t>
            </a: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300" dirty="0">
                <a:solidFill>
                  <a:srgbClr val="080808"/>
                </a:solidFill>
                <a:effectLst/>
                <a:latin typeface="JetBrains Mono"/>
              </a:rPr>
              <a:t>        }}</a:t>
            </a:r>
          </a:p>
        </p:txBody>
      </p:sp>
    </p:spTree>
    <p:extLst>
      <p:ext uri="{BB962C8B-B14F-4D97-AF65-F5344CB8AC3E}">
        <p14:creationId xmlns:p14="http://schemas.microsoft.com/office/powerpoint/2010/main" val="203514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86100" y="1885951"/>
            <a:ext cx="6191250" cy="2867025"/>
            <a:chOff x="1562100" y="1885950"/>
            <a:chExt cx="6191250" cy="2867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100" y="1885950"/>
              <a:ext cx="6191234" cy="28670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00" y="1905000"/>
              <a:ext cx="6117579" cy="27875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00200" y="1905000"/>
              <a:ext cx="6117590" cy="2787650"/>
            </a:xfrm>
            <a:custGeom>
              <a:avLst/>
              <a:gdLst/>
              <a:ahLst/>
              <a:cxnLst/>
              <a:rect l="l" t="t" r="r" b="b"/>
              <a:pathLst>
                <a:path w="6117590" h="2787650">
                  <a:moveTo>
                    <a:pt x="0" y="0"/>
                  </a:moveTo>
                  <a:lnTo>
                    <a:pt x="5653034" y="0"/>
                  </a:lnTo>
                  <a:lnTo>
                    <a:pt x="6117579" y="464576"/>
                  </a:lnTo>
                  <a:lnTo>
                    <a:pt x="6117579" y="2787527"/>
                  </a:lnTo>
                  <a:lnTo>
                    <a:pt x="464570" y="2787527"/>
                  </a:lnTo>
                  <a:lnTo>
                    <a:pt x="0" y="2322956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48457" y="2683761"/>
            <a:ext cx="3067685" cy="112458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1" dirty="0">
                <a:solidFill>
                  <a:srgbClr val="FF0000"/>
                </a:solidFill>
                <a:latin typeface="Calibri"/>
                <a:cs typeface="Calibri"/>
              </a:rPr>
              <a:t>Урок</a:t>
            </a:r>
            <a:r>
              <a:rPr sz="7200" b="1" spc="-3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7200" b="1" spc="-25" dirty="0">
                <a:solidFill>
                  <a:srgbClr val="FF0000"/>
                </a:solidFill>
                <a:latin typeface="Calibri"/>
                <a:cs typeface="Calibri"/>
              </a:rPr>
              <a:t>11</a:t>
            </a:r>
            <a:endParaRPr sz="7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3545" y="200026"/>
            <a:ext cx="9200270" cy="1171575"/>
            <a:chOff x="1247775" y="200025"/>
            <a:chExt cx="6953250" cy="1171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5"/>
              <a:ext cx="6953250" cy="11715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1125" y="419115"/>
              <a:ext cx="675324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6680210" y="0"/>
                  </a:moveTo>
                  <a:lnTo>
                    <a:pt x="177795" y="0"/>
                  </a:lnTo>
                  <a:lnTo>
                    <a:pt x="130540" y="6351"/>
                  </a:lnTo>
                  <a:lnTo>
                    <a:pt x="88070" y="24276"/>
                  </a:lnTo>
                  <a:lnTo>
                    <a:pt x="52085" y="52078"/>
                  </a:lnTo>
                  <a:lnTo>
                    <a:pt x="24280" y="88062"/>
                  </a:lnTo>
                  <a:lnTo>
                    <a:pt x="6352" y="130531"/>
                  </a:lnTo>
                  <a:lnTo>
                    <a:pt x="0" y="177789"/>
                  </a:lnTo>
                  <a:lnTo>
                    <a:pt x="0" y="889010"/>
                  </a:lnTo>
                  <a:lnTo>
                    <a:pt x="6352" y="936258"/>
                  </a:lnTo>
                  <a:lnTo>
                    <a:pt x="24280" y="978724"/>
                  </a:lnTo>
                  <a:lnTo>
                    <a:pt x="52085" y="1014709"/>
                  </a:lnTo>
                  <a:lnTo>
                    <a:pt x="88070" y="1042516"/>
                  </a:lnTo>
                  <a:lnTo>
                    <a:pt x="130540" y="1060446"/>
                  </a:lnTo>
                  <a:lnTo>
                    <a:pt x="177795" y="1066799"/>
                  </a:lnTo>
                  <a:lnTo>
                    <a:pt x="6680210" y="1066799"/>
                  </a:lnTo>
                  <a:lnTo>
                    <a:pt x="6727468" y="1060446"/>
                  </a:lnTo>
                  <a:lnTo>
                    <a:pt x="6769937" y="1042516"/>
                  </a:lnTo>
                  <a:lnTo>
                    <a:pt x="6805920" y="1014709"/>
                  </a:lnTo>
                  <a:lnTo>
                    <a:pt x="6833723" y="978724"/>
                  </a:lnTo>
                  <a:lnTo>
                    <a:pt x="6851648" y="936258"/>
                  </a:lnTo>
                  <a:lnTo>
                    <a:pt x="6857999" y="889010"/>
                  </a:lnTo>
                  <a:lnTo>
                    <a:pt x="6857999" y="177789"/>
                  </a:lnTo>
                  <a:lnTo>
                    <a:pt x="6851648" y="130531"/>
                  </a:lnTo>
                  <a:lnTo>
                    <a:pt x="6833723" y="88062"/>
                  </a:lnTo>
                  <a:lnTo>
                    <a:pt x="6805920" y="52078"/>
                  </a:lnTo>
                  <a:lnTo>
                    <a:pt x="6769937" y="24276"/>
                  </a:lnTo>
                  <a:lnTo>
                    <a:pt x="6727468" y="6351"/>
                  </a:lnTo>
                  <a:lnTo>
                    <a:pt x="668021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0" y="177789"/>
                  </a:moveTo>
                  <a:lnTo>
                    <a:pt x="6352" y="130531"/>
                  </a:lnTo>
                  <a:lnTo>
                    <a:pt x="24280" y="88062"/>
                  </a:lnTo>
                  <a:lnTo>
                    <a:pt x="52085" y="52078"/>
                  </a:lnTo>
                  <a:lnTo>
                    <a:pt x="88070" y="24276"/>
                  </a:lnTo>
                  <a:lnTo>
                    <a:pt x="130540" y="6351"/>
                  </a:lnTo>
                  <a:lnTo>
                    <a:pt x="177795" y="0"/>
                  </a:lnTo>
                  <a:lnTo>
                    <a:pt x="6680210" y="0"/>
                  </a:lnTo>
                  <a:lnTo>
                    <a:pt x="6727468" y="6351"/>
                  </a:lnTo>
                  <a:lnTo>
                    <a:pt x="6769937" y="24276"/>
                  </a:lnTo>
                  <a:lnTo>
                    <a:pt x="6805920" y="52078"/>
                  </a:lnTo>
                  <a:lnTo>
                    <a:pt x="6833723" y="88062"/>
                  </a:lnTo>
                  <a:lnTo>
                    <a:pt x="6851648" y="130531"/>
                  </a:lnTo>
                  <a:lnTo>
                    <a:pt x="6857999" y="177789"/>
                  </a:lnTo>
                  <a:lnTo>
                    <a:pt x="6857999" y="889010"/>
                  </a:lnTo>
                  <a:lnTo>
                    <a:pt x="6851648" y="936258"/>
                  </a:lnTo>
                  <a:lnTo>
                    <a:pt x="6833723" y="978724"/>
                  </a:lnTo>
                  <a:lnTo>
                    <a:pt x="6805920" y="1014709"/>
                  </a:lnTo>
                  <a:lnTo>
                    <a:pt x="6769937" y="1042516"/>
                  </a:lnTo>
                  <a:lnTo>
                    <a:pt x="6727468" y="1060446"/>
                  </a:lnTo>
                  <a:lnTo>
                    <a:pt x="6680210" y="1066799"/>
                  </a:lnTo>
                  <a:lnTo>
                    <a:pt x="177795" y="1066799"/>
                  </a:lnTo>
                  <a:lnTo>
                    <a:pt x="130540" y="1060446"/>
                  </a:lnTo>
                  <a:lnTo>
                    <a:pt x="88070" y="1042516"/>
                  </a:lnTo>
                  <a:lnTo>
                    <a:pt x="52085" y="1014709"/>
                  </a:lnTo>
                  <a:lnTo>
                    <a:pt x="24280" y="978724"/>
                  </a:lnTo>
                  <a:lnTo>
                    <a:pt x="6352" y="936258"/>
                  </a:lnTo>
                  <a:lnTo>
                    <a:pt x="0" y="889010"/>
                  </a:lnTo>
                  <a:lnTo>
                    <a:pt x="0" y="177789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83545" y="281810"/>
            <a:ext cx="10515600" cy="911403"/>
          </a:xfrm>
          <a:prstGeom prst="rect">
            <a:avLst/>
          </a:prstGeom>
        </p:spPr>
        <p:txBody>
          <a:bodyPr vert="horz" wrap="square" lIns="0" tIns="353949" rIns="0" bIns="0" rtlCol="0" anchor="ctr">
            <a:spAutoFit/>
          </a:bodyPr>
          <a:lstStyle/>
          <a:p>
            <a:pPr marL="526415">
              <a:lnSpc>
                <a:spcPct val="100000"/>
              </a:lnSpc>
              <a:spcBef>
                <a:spcPts val="130"/>
              </a:spcBef>
            </a:pPr>
            <a:r>
              <a:rPr sz="3600" dirty="0"/>
              <a:t>Краткий</a:t>
            </a:r>
            <a:r>
              <a:rPr sz="3600" spc="215" dirty="0"/>
              <a:t> </a:t>
            </a:r>
            <a:r>
              <a:rPr sz="3600" dirty="0"/>
              <a:t>повтор</a:t>
            </a:r>
            <a:r>
              <a:rPr sz="3600" spc="105" dirty="0"/>
              <a:t> </a:t>
            </a:r>
            <a:r>
              <a:rPr sz="3600" dirty="0"/>
              <a:t>пройденного</a:t>
            </a:r>
            <a:r>
              <a:rPr sz="3600" spc="175" dirty="0"/>
              <a:t> </a:t>
            </a:r>
            <a:r>
              <a:rPr sz="3600" spc="-10" dirty="0"/>
              <a:t>материала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790700" y="2095500"/>
            <a:ext cx="8686800" cy="933450"/>
            <a:chOff x="266700" y="2095500"/>
            <a:chExt cx="8686800" cy="9334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700" y="2095500"/>
              <a:ext cx="8686800" cy="914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76559" y="2181225"/>
              <a:ext cx="3133740" cy="8477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799" y="2111502"/>
              <a:ext cx="8610599" cy="8381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4799" y="2111502"/>
              <a:ext cx="8610600" cy="838200"/>
            </a:xfrm>
            <a:custGeom>
              <a:avLst/>
              <a:gdLst/>
              <a:ahLst/>
              <a:cxnLst/>
              <a:rect l="l" t="t" r="r" b="b"/>
              <a:pathLst>
                <a:path w="8610600" h="838200">
                  <a:moveTo>
                    <a:pt x="0" y="139689"/>
                  </a:moveTo>
                  <a:lnTo>
                    <a:pt x="7121" y="95561"/>
                  </a:lnTo>
                  <a:lnTo>
                    <a:pt x="26953" y="57218"/>
                  </a:lnTo>
                  <a:lnTo>
                    <a:pt x="57193" y="26970"/>
                  </a:lnTo>
                  <a:lnTo>
                    <a:pt x="95541" y="7127"/>
                  </a:lnTo>
                  <a:lnTo>
                    <a:pt x="139695" y="0"/>
                  </a:lnTo>
                  <a:lnTo>
                    <a:pt x="8470909" y="0"/>
                  </a:lnTo>
                  <a:lnTo>
                    <a:pt x="8515084" y="7127"/>
                  </a:lnTo>
                  <a:lnTo>
                    <a:pt x="8553433" y="26970"/>
                  </a:lnTo>
                  <a:lnTo>
                    <a:pt x="8583664" y="57218"/>
                  </a:lnTo>
                  <a:lnTo>
                    <a:pt x="8603483" y="95561"/>
                  </a:lnTo>
                  <a:lnTo>
                    <a:pt x="8610599" y="139689"/>
                  </a:lnTo>
                  <a:lnTo>
                    <a:pt x="8610599" y="698510"/>
                  </a:lnTo>
                  <a:lnTo>
                    <a:pt x="8603483" y="742684"/>
                  </a:lnTo>
                  <a:lnTo>
                    <a:pt x="8583664" y="781033"/>
                  </a:lnTo>
                  <a:lnTo>
                    <a:pt x="8553433" y="811264"/>
                  </a:lnTo>
                  <a:lnTo>
                    <a:pt x="8515084" y="831083"/>
                  </a:lnTo>
                  <a:lnTo>
                    <a:pt x="8470909" y="838199"/>
                  </a:lnTo>
                  <a:lnTo>
                    <a:pt x="139695" y="838199"/>
                  </a:lnTo>
                  <a:lnTo>
                    <a:pt x="95541" y="831083"/>
                  </a:lnTo>
                  <a:lnTo>
                    <a:pt x="57193" y="811264"/>
                  </a:lnTo>
                  <a:lnTo>
                    <a:pt x="26953" y="781033"/>
                  </a:lnTo>
                  <a:lnTo>
                    <a:pt x="7121" y="742684"/>
                  </a:lnTo>
                  <a:lnTo>
                    <a:pt x="0" y="698510"/>
                  </a:lnTo>
                  <a:lnTo>
                    <a:pt x="0" y="13968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790700" y="3562350"/>
            <a:ext cx="8686800" cy="914400"/>
            <a:chOff x="266700" y="3562350"/>
            <a:chExt cx="8686800" cy="91440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700" y="3562350"/>
              <a:ext cx="8686800" cy="8667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57475" y="3629025"/>
              <a:ext cx="3981450" cy="8477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4799" y="3581400"/>
              <a:ext cx="8610599" cy="78866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4799" y="3581400"/>
              <a:ext cx="8610600" cy="788670"/>
            </a:xfrm>
            <a:custGeom>
              <a:avLst/>
              <a:gdLst/>
              <a:ahLst/>
              <a:cxnLst/>
              <a:rect l="l" t="t" r="r" b="b"/>
              <a:pathLst>
                <a:path w="8610600" h="788670">
                  <a:moveTo>
                    <a:pt x="0" y="131429"/>
                  </a:moveTo>
                  <a:lnTo>
                    <a:pt x="10330" y="80251"/>
                  </a:lnTo>
                  <a:lnTo>
                    <a:pt x="38500" y="38477"/>
                  </a:lnTo>
                  <a:lnTo>
                    <a:pt x="80282" y="10321"/>
                  </a:lnTo>
                  <a:lnTo>
                    <a:pt x="131444" y="0"/>
                  </a:lnTo>
                  <a:lnTo>
                    <a:pt x="8479170" y="0"/>
                  </a:lnTo>
                  <a:lnTo>
                    <a:pt x="8530348" y="10321"/>
                  </a:lnTo>
                  <a:lnTo>
                    <a:pt x="8572122" y="38477"/>
                  </a:lnTo>
                  <a:lnTo>
                    <a:pt x="8600278" y="80251"/>
                  </a:lnTo>
                  <a:lnTo>
                    <a:pt x="8610599" y="131429"/>
                  </a:lnTo>
                  <a:lnTo>
                    <a:pt x="8610599" y="657224"/>
                  </a:lnTo>
                  <a:lnTo>
                    <a:pt x="8600278" y="708408"/>
                  </a:lnTo>
                  <a:lnTo>
                    <a:pt x="8572122" y="750187"/>
                  </a:lnTo>
                  <a:lnTo>
                    <a:pt x="8530348" y="778346"/>
                  </a:lnTo>
                  <a:lnTo>
                    <a:pt x="8479170" y="788669"/>
                  </a:lnTo>
                  <a:lnTo>
                    <a:pt x="131444" y="788669"/>
                  </a:lnTo>
                  <a:lnTo>
                    <a:pt x="80282" y="778346"/>
                  </a:lnTo>
                  <a:lnTo>
                    <a:pt x="38500" y="750187"/>
                  </a:lnTo>
                  <a:lnTo>
                    <a:pt x="10330" y="708408"/>
                  </a:lnTo>
                  <a:lnTo>
                    <a:pt x="0" y="657224"/>
                  </a:lnTo>
                  <a:lnTo>
                    <a:pt x="0" y="13142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790700" y="4895851"/>
            <a:ext cx="8686800" cy="942975"/>
            <a:chOff x="266700" y="4895850"/>
            <a:chExt cx="8686800" cy="942975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700" y="4895850"/>
              <a:ext cx="8686800" cy="9144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62350" y="4991100"/>
              <a:ext cx="2162175" cy="8477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4799" y="4914900"/>
              <a:ext cx="8610599" cy="83819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04799" y="4914900"/>
              <a:ext cx="8610600" cy="838200"/>
            </a:xfrm>
            <a:custGeom>
              <a:avLst/>
              <a:gdLst/>
              <a:ahLst/>
              <a:cxnLst/>
              <a:rect l="l" t="t" r="r" b="b"/>
              <a:pathLst>
                <a:path w="8610600" h="838200">
                  <a:moveTo>
                    <a:pt x="0" y="139695"/>
                  </a:moveTo>
                  <a:lnTo>
                    <a:pt x="7121" y="95518"/>
                  </a:lnTo>
                  <a:lnTo>
                    <a:pt x="26953" y="57167"/>
                  </a:lnTo>
                  <a:lnTo>
                    <a:pt x="57193" y="26935"/>
                  </a:lnTo>
                  <a:lnTo>
                    <a:pt x="95541" y="7116"/>
                  </a:lnTo>
                  <a:lnTo>
                    <a:pt x="139695" y="0"/>
                  </a:lnTo>
                  <a:lnTo>
                    <a:pt x="8470909" y="0"/>
                  </a:lnTo>
                  <a:lnTo>
                    <a:pt x="8515084" y="7116"/>
                  </a:lnTo>
                  <a:lnTo>
                    <a:pt x="8553433" y="26935"/>
                  </a:lnTo>
                  <a:lnTo>
                    <a:pt x="8583664" y="57167"/>
                  </a:lnTo>
                  <a:lnTo>
                    <a:pt x="8603483" y="95518"/>
                  </a:lnTo>
                  <a:lnTo>
                    <a:pt x="8610599" y="139695"/>
                  </a:lnTo>
                  <a:lnTo>
                    <a:pt x="8610599" y="698504"/>
                  </a:lnTo>
                  <a:lnTo>
                    <a:pt x="8603483" y="742658"/>
                  </a:lnTo>
                  <a:lnTo>
                    <a:pt x="8583664" y="781006"/>
                  </a:lnTo>
                  <a:lnTo>
                    <a:pt x="8553433" y="811246"/>
                  </a:lnTo>
                  <a:lnTo>
                    <a:pt x="8515084" y="831078"/>
                  </a:lnTo>
                  <a:lnTo>
                    <a:pt x="8470909" y="838199"/>
                  </a:lnTo>
                  <a:lnTo>
                    <a:pt x="139695" y="838199"/>
                  </a:lnTo>
                  <a:lnTo>
                    <a:pt x="95541" y="831078"/>
                  </a:lnTo>
                  <a:lnTo>
                    <a:pt x="57193" y="811246"/>
                  </a:lnTo>
                  <a:lnTo>
                    <a:pt x="26953" y="781006"/>
                  </a:lnTo>
                  <a:lnTo>
                    <a:pt x="7121" y="742658"/>
                  </a:lnTo>
                  <a:lnTo>
                    <a:pt x="0" y="698504"/>
                  </a:lnTo>
                  <a:lnTo>
                    <a:pt x="0" y="13969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435478" y="2288853"/>
            <a:ext cx="3402329" cy="302903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spcBef>
                <a:spcPts val="125"/>
              </a:spcBef>
            </a:pPr>
            <a:r>
              <a:rPr sz="2750" dirty="0">
                <a:latin typeface="Calibri"/>
                <a:cs typeface="Calibri"/>
              </a:rPr>
              <a:t>import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statement</a:t>
            </a:r>
            <a:endParaRPr sz="2750">
              <a:latin typeface="Calibri"/>
              <a:cs typeface="Calibri"/>
            </a:endParaRPr>
          </a:p>
          <a:p>
            <a:pPr marL="12065" marR="5080" algn="ctr">
              <a:lnSpc>
                <a:spcPct val="324500"/>
              </a:lnSpc>
              <a:spcBef>
                <a:spcPts val="690"/>
              </a:spcBef>
            </a:pPr>
            <a:r>
              <a:rPr sz="2750" dirty="0">
                <a:latin typeface="Calibri"/>
                <a:cs typeface="Calibri"/>
              </a:rPr>
              <a:t>import</a:t>
            </a:r>
            <a:r>
              <a:rPr sz="2750" spc="3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static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statement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Comments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14576" y="428626"/>
            <a:ext cx="7572375" cy="981075"/>
            <a:chOff x="790575" y="428625"/>
            <a:chExt cx="7572375" cy="981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575" y="428625"/>
              <a:ext cx="7572375" cy="8667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559" y="428625"/>
              <a:ext cx="3086099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7340671" y="0"/>
                  </a:moveTo>
                  <a:lnTo>
                    <a:pt x="127004" y="0"/>
                  </a:lnTo>
                  <a:lnTo>
                    <a:pt x="77570" y="9986"/>
                  </a:lnTo>
                  <a:lnTo>
                    <a:pt x="37200" y="37216"/>
                  </a:lnTo>
                  <a:lnTo>
                    <a:pt x="9981" y="77589"/>
                  </a:lnTo>
                  <a:lnTo>
                    <a:pt x="0" y="127010"/>
                  </a:lnTo>
                  <a:lnTo>
                    <a:pt x="0" y="634989"/>
                  </a:lnTo>
                  <a:lnTo>
                    <a:pt x="9981" y="684410"/>
                  </a:lnTo>
                  <a:lnTo>
                    <a:pt x="37200" y="724783"/>
                  </a:lnTo>
                  <a:lnTo>
                    <a:pt x="77570" y="752013"/>
                  </a:lnTo>
                  <a:lnTo>
                    <a:pt x="127004" y="761999"/>
                  </a:lnTo>
                  <a:lnTo>
                    <a:pt x="7340671" y="761999"/>
                  </a:lnTo>
                  <a:lnTo>
                    <a:pt x="7390087" y="752013"/>
                  </a:lnTo>
                  <a:lnTo>
                    <a:pt x="7430450" y="724783"/>
                  </a:lnTo>
                  <a:lnTo>
                    <a:pt x="7457669" y="684410"/>
                  </a:lnTo>
                  <a:lnTo>
                    <a:pt x="7467651" y="634989"/>
                  </a:lnTo>
                  <a:lnTo>
                    <a:pt x="7467651" y="127010"/>
                  </a:lnTo>
                  <a:lnTo>
                    <a:pt x="7457669" y="77589"/>
                  </a:lnTo>
                  <a:lnTo>
                    <a:pt x="7430450" y="37216"/>
                  </a:lnTo>
                  <a:lnTo>
                    <a:pt x="7390087" y="9986"/>
                  </a:lnTo>
                  <a:lnTo>
                    <a:pt x="7340671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0" y="127010"/>
                  </a:moveTo>
                  <a:lnTo>
                    <a:pt x="9981" y="77589"/>
                  </a:lnTo>
                  <a:lnTo>
                    <a:pt x="37200" y="37216"/>
                  </a:lnTo>
                  <a:lnTo>
                    <a:pt x="77570" y="9986"/>
                  </a:lnTo>
                  <a:lnTo>
                    <a:pt x="127004" y="0"/>
                  </a:lnTo>
                  <a:lnTo>
                    <a:pt x="7340671" y="0"/>
                  </a:lnTo>
                  <a:lnTo>
                    <a:pt x="7390087" y="9986"/>
                  </a:lnTo>
                  <a:lnTo>
                    <a:pt x="7430450" y="37216"/>
                  </a:lnTo>
                  <a:lnTo>
                    <a:pt x="7457669" y="77589"/>
                  </a:lnTo>
                  <a:lnTo>
                    <a:pt x="7467651" y="127010"/>
                  </a:lnTo>
                  <a:lnTo>
                    <a:pt x="7467651" y="634989"/>
                  </a:lnTo>
                  <a:lnTo>
                    <a:pt x="7457669" y="684410"/>
                  </a:lnTo>
                  <a:lnTo>
                    <a:pt x="7430450" y="724783"/>
                  </a:lnTo>
                  <a:lnTo>
                    <a:pt x="7390087" y="752013"/>
                  </a:lnTo>
                  <a:lnTo>
                    <a:pt x="7340671" y="761999"/>
                  </a:lnTo>
                  <a:lnTo>
                    <a:pt x="127004" y="761999"/>
                  </a:lnTo>
                  <a:lnTo>
                    <a:pt x="77570" y="752013"/>
                  </a:lnTo>
                  <a:lnTo>
                    <a:pt x="37200" y="724783"/>
                  </a:lnTo>
                  <a:lnTo>
                    <a:pt x="9981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28859" y="237875"/>
            <a:ext cx="10515600" cy="886075"/>
          </a:xfrm>
          <a:prstGeom prst="rect">
            <a:avLst/>
          </a:prstGeom>
        </p:spPr>
        <p:txBody>
          <a:bodyPr vert="horz" wrap="square" lIns="0" tIns="389826" rIns="0" bIns="0" rtlCol="0" anchor="ctr">
            <a:spAutoFit/>
          </a:bodyPr>
          <a:lstStyle/>
          <a:p>
            <a:pPr marL="2263775">
              <a:lnSpc>
                <a:spcPct val="100000"/>
              </a:lnSpc>
              <a:spcBef>
                <a:spcPts val="125"/>
              </a:spcBef>
            </a:pPr>
            <a:r>
              <a:rPr sz="3200" b="1" spc="-10" dirty="0">
                <a:latin typeface="Calibri"/>
                <a:cs typeface="Calibri"/>
              </a:rPr>
              <a:t>Проверка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д/з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0038" y="1857375"/>
            <a:ext cx="8849360" cy="3533773"/>
            <a:chOff x="190500" y="1809750"/>
            <a:chExt cx="8849360" cy="28956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700" y="1809750"/>
              <a:ext cx="8686800" cy="2895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0500" y="2047875"/>
              <a:ext cx="8848740" cy="24860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799" y="1828800"/>
              <a:ext cx="8610599" cy="28193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4799" y="1828800"/>
              <a:ext cx="8610600" cy="2819400"/>
            </a:xfrm>
            <a:custGeom>
              <a:avLst/>
              <a:gdLst/>
              <a:ahLst/>
              <a:cxnLst/>
              <a:rect l="l" t="t" r="r" b="b"/>
              <a:pathLst>
                <a:path w="8610600" h="2819400">
                  <a:moveTo>
                    <a:pt x="0" y="2819399"/>
                  </a:moveTo>
                  <a:lnTo>
                    <a:pt x="8610599" y="2819399"/>
                  </a:lnTo>
                  <a:lnTo>
                    <a:pt x="8610599" y="0"/>
                  </a:lnTo>
                  <a:lnTo>
                    <a:pt x="0" y="0"/>
                  </a:lnTo>
                  <a:lnTo>
                    <a:pt x="0" y="28193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1840520" y="1466851"/>
            <a:ext cx="8598878" cy="3794565"/>
          </a:xfrm>
          <a:prstGeom prst="rect">
            <a:avLst/>
          </a:prstGeom>
        </p:spPr>
        <p:txBody>
          <a:bodyPr vert="horz" wrap="square" lIns="0" tIns="466027" rIns="0" bIns="0" rtlCol="0">
            <a:spAutoFit/>
          </a:bodyPr>
          <a:lstStyle/>
          <a:p>
            <a:pPr marL="383540" marR="5080" indent="-343535">
              <a:lnSpc>
                <a:spcPct val="100000"/>
              </a:lnSpc>
              <a:spcBef>
                <a:spcPts val="125"/>
              </a:spcBef>
              <a:tabLst>
                <a:tab pos="384175" algn="l"/>
              </a:tabLst>
            </a:pPr>
            <a:r>
              <a:rPr sz="2400" spc="-25" dirty="0"/>
              <a:t>1.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/>
              <a:t>Создайте</a:t>
            </a:r>
            <a:r>
              <a:rPr sz="2400" spc="-25" dirty="0"/>
              <a:t> </a:t>
            </a:r>
            <a:r>
              <a:rPr sz="2400" dirty="0"/>
              <a:t>пакет</a:t>
            </a:r>
            <a:r>
              <a:rPr sz="2400" spc="-120" dirty="0"/>
              <a:t> </a:t>
            </a:r>
            <a:r>
              <a:rPr sz="2400" dirty="0"/>
              <a:t>p1,</a:t>
            </a:r>
            <a:r>
              <a:rPr sz="2400" spc="-50" dirty="0"/>
              <a:t> </a:t>
            </a:r>
            <a:r>
              <a:rPr sz="2400" dirty="0"/>
              <a:t>в</a:t>
            </a:r>
            <a:r>
              <a:rPr sz="2400" spc="10" dirty="0"/>
              <a:t> </a:t>
            </a:r>
            <a:r>
              <a:rPr sz="2400" dirty="0"/>
              <a:t>нём</a:t>
            </a:r>
            <a:r>
              <a:rPr sz="2400" spc="-10" dirty="0"/>
              <a:t> </a:t>
            </a:r>
            <a:r>
              <a:rPr sz="2400" dirty="0"/>
              <a:t>класс</a:t>
            </a:r>
            <a:r>
              <a:rPr sz="2400" spc="-25" dirty="0"/>
              <a:t> </a:t>
            </a:r>
            <a:r>
              <a:rPr sz="2400" dirty="0"/>
              <a:t>А.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/>
              <a:t>В</a:t>
            </a:r>
            <a:r>
              <a:rPr sz="2400" spc="30" dirty="0"/>
              <a:t> </a:t>
            </a:r>
            <a:r>
              <a:rPr sz="2400" dirty="0"/>
              <a:t>пакете</a:t>
            </a:r>
            <a:r>
              <a:rPr sz="2400" spc="-105" dirty="0"/>
              <a:t> </a:t>
            </a:r>
            <a:r>
              <a:rPr sz="2400" dirty="0"/>
              <a:t>p1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/>
              <a:t>создайте</a:t>
            </a:r>
            <a:r>
              <a:rPr sz="2400" spc="-25" dirty="0"/>
              <a:t> </a:t>
            </a:r>
            <a:r>
              <a:rPr sz="2400" dirty="0"/>
              <a:t>подпакет</a:t>
            </a:r>
            <a:r>
              <a:rPr sz="2400" spc="-40" dirty="0"/>
              <a:t> </a:t>
            </a:r>
            <a:r>
              <a:rPr sz="2400" dirty="0"/>
              <a:t>p2,</a:t>
            </a:r>
            <a:r>
              <a:rPr sz="2400" spc="-50" dirty="0"/>
              <a:t> </a:t>
            </a:r>
            <a:r>
              <a:rPr sz="2400" dirty="0"/>
              <a:t>в</a:t>
            </a:r>
            <a:r>
              <a:rPr sz="2400" spc="10" dirty="0"/>
              <a:t> </a:t>
            </a:r>
            <a:r>
              <a:rPr sz="2400" spc="-25" dirty="0"/>
              <a:t>нём </a:t>
            </a:r>
            <a:r>
              <a:rPr sz="2400" dirty="0"/>
              <a:t>класс</a:t>
            </a:r>
            <a:r>
              <a:rPr sz="2400" spc="-100" dirty="0"/>
              <a:t> </a:t>
            </a:r>
            <a:r>
              <a:rPr sz="2400" dirty="0"/>
              <a:t>B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/>
              <a:t>со</a:t>
            </a:r>
            <a:r>
              <a:rPr sz="2400" spc="-10" dirty="0"/>
              <a:t> </a:t>
            </a:r>
            <a:r>
              <a:rPr sz="2400" dirty="0"/>
              <a:t>static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/>
              <a:t>элементами.</a:t>
            </a:r>
            <a:r>
              <a:rPr sz="2400" spc="-60" dirty="0"/>
              <a:t> </a:t>
            </a:r>
            <a:r>
              <a:rPr sz="2400" dirty="0"/>
              <a:t>В</a:t>
            </a:r>
            <a:r>
              <a:rPr sz="2400" spc="40" dirty="0"/>
              <a:t> </a:t>
            </a:r>
            <a:r>
              <a:rPr sz="2400" spc="-10" dirty="0"/>
              <a:t>подпакете</a:t>
            </a:r>
            <a:r>
              <a:rPr sz="2400" spc="-100" dirty="0"/>
              <a:t> </a:t>
            </a:r>
            <a:r>
              <a:rPr sz="2400" dirty="0"/>
              <a:t>p2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/>
              <a:t>создайте</a:t>
            </a:r>
            <a:r>
              <a:rPr sz="2400" spc="-20" dirty="0"/>
              <a:t> </a:t>
            </a:r>
            <a:r>
              <a:rPr sz="2400" spc="-10" dirty="0"/>
              <a:t>подпакет</a:t>
            </a:r>
            <a:r>
              <a:rPr sz="2400" spc="-114" dirty="0"/>
              <a:t> </a:t>
            </a:r>
            <a:r>
              <a:rPr sz="2400" dirty="0"/>
              <a:t>p3,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/>
              <a:t>в</a:t>
            </a:r>
            <a:r>
              <a:rPr sz="2400" spc="-60" dirty="0"/>
              <a:t> </a:t>
            </a:r>
            <a:r>
              <a:rPr sz="2400" spc="-25" dirty="0"/>
              <a:t>нём </a:t>
            </a:r>
            <a:r>
              <a:rPr sz="2400" dirty="0"/>
              <a:t>класс</a:t>
            </a:r>
            <a:r>
              <a:rPr sz="2400" spc="-105" dirty="0"/>
              <a:t> </a:t>
            </a:r>
            <a:r>
              <a:rPr sz="2400" dirty="0"/>
              <a:t>C.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/>
              <a:t>Создайте</a:t>
            </a:r>
            <a:r>
              <a:rPr sz="2400" spc="-25" dirty="0"/>
              <a:t> </a:t>
            </a:r>
            <a:r>
              <a:rPr sz="2400" dirty="0"/>
              <a:t>новый</a:t>
            </a:r>
            <a:r>
              <a:rPr sz="2400" spc="-45" dirty="0"/>
              <a:t> </a:t>
            </a:r>
            <a:r>
              <a:rPr sz="2400" dirty="0"/>
              <a:t>пакет</a:t>
            </a:r>
            <a:r>
              <a:rPr sz="2400" spc="-114" dirty="0"/>
              <a:t> </a:t>
            </a:r>
            <a:r>
              <a:rPr sz="2400" dirty="0"/>
              <a:t>p4,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/>
              <a:t>в</a:t>
            </a:r>
            <a:r>
              <a:rPr sz="2400" spc="-65" dirty="0"/>
              <a:t> </a:t>
            </a:r>
            <a:r>
              <a:rPr sz="2400" dirty="0"/>
              <a:t>нём</a:t>
            </a:r>
            <a:r>
              <a:rPr sz="2400" spc="60" dirty="0"/>
              <a:t> </a:t>
            </a:r>
            <a:r>
              <a:rPr sz="2400" dirty="0"/>
              <a:t>класс</a:t>
            </a:r>
            <a:r>
              <a:rPr sz="2400" spc="-100" dirty="0"/>
              <a:t> </a:t>
            </a:r>
            <a:r>
              <a:rPr sz="2400" dirty="0"/>
              <a:t>D.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/>
              <a:t>В</a:t>
            </a:r>
            <a:r>
              <a:rPr sz="2400" spc="-45" dirty="0"/>
              <a:t> </a:t>
            </a:r>
            <a:r>
              <a:rPr sz="2400" dirty="0"/>
              <a:t>пакете</a:t>
            </a:r>
            <a:r>
              <a:rPr sz="2400" spc="-30" dirty="0"/>
              <a:t> </a:t>
            </a:r>
            <a:r>
              <a:rPr sz="2400" dirty="0"/>
              <a:t>p4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" dirty="0"/>
              <a:t>создайте</a:t>
            </a:r>
          </a:p>
          <a:p>
            <a:pPr marL="383540" marR="573405">
              <a:lnSpc>
                <a:spcPct val="100000"/>
              </a:lnSpc>
              <a:spcBef>
                <a:spcPts val="10"/>
              </a:spcBef>
              <a:tabLst>
                <a:tab pos="3492500" algn="l"/>
              </a:tabLst>
            </a:pPr>
            <a:r>
              <a:rPr sz="2400" spc="-10" dirty="0"/>
              <a:t>подпакет</a:t>
            </a:r>
            <a:r>
              <a:rPr sz="2400" spc="-100" dirty="0"/>
              <a:t> </a:t>
            </a:r>
            <a:r>
              <a:rPr sz="2400" dirty="0"/>
              <a:t>p5,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/>
              <a:t>в</a:t>
            </a:r>
            <a:r>
              <a:rPr sz="2400" spc="25" dirty="0"/>
              <a:t> </a:t>
            </a:r>
            <a:r>
              <a:rPr sz="2400" dirty="0"/>
              <a:t>нём</a:t>
            </a:r>
            <a:r>
              <a:rPr sz="2400" spc="75" dirty="0"/>
              <a:t> </a:t>
            </a:r>
            <a:r>
              <a:rPr sz="2400" dirty="0"/>
              <a:t>класс</a:t>
            </a:r>
            <a:r>
              <a:rPr sz="2400" spc="-95" dirty="0"/>
              <a:t> </a:t>
            </a:r>
            <a:r>
              <a:rPr sz="2400" spc="-25" dirty="0"/>
              <a:t>E.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/>
              <a:t>Внутри</a:t>
            </a:r>
            <a:r>
              <a:rPr sz="2400" spc="-25" dirty="0"/>
              <a:t> </a:t>
            </a:r>
            <a:r>
              <a:rPr sz="2400" dirty="0"/>
              <a:t>класса</a:t>
            </a:r>
            <a:r>
              <a:rPr sz="2400" spc="-45" dirty="0"/>
              <a:t> </a:t>
            </a:r>
            <a:r>
              <a:rPr sz="2400" dirty="0"/>
              <a:t>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/>
              <a:t>напишите</a:t>
            </a:r>
            <a:r>
              <a:rPr sz="2400" spc="-170" dirty="0"/>
              <a:t> </a:t>
            </a:r>
            <a:r>
              <a:rPr sz="2400" dirty="0"/>
              <a:t>код,</a:t>
            </a:r>
            <a:r>
              <a:rPr sz="2400" spc="-30" dirty="0"/>
              <a:t> </a:t>
            </a:r>
            <a:r>
              <a:rPr sz="2400" spc="-10" dirty="0"/>
              <a:t>который </a:t>
            </a:r>
            <a:r>
              <a:rPr sz="2400" spc="-20" dirty="0"/>
              <a:t>будет</a:t>
            </a:r>
            <a:r>
              <a:rPr sz="2400" spc="-40" dirty="0"/>
              <a:t> </a:t>
            </a:r>
            <a:r>
              <a:rPr sz="2400" dirty="0"/>
              <a:t>задействовать</a:t>
            </a:r>
            <a:r>
              <a:rPr sz="2400" spc="-55" dirty="0"/>
              <a:t> </a:t>
            </a:r>
            <a:r>
              <a:rPr sz="2400" dirty="0"/>
              <a:t>любые</a:t>
            </a:r>
            <a:r>
              <a:rPr sz="2400" spc="40" dirty="0"/>
              <a:t> </a:t>
            </a:r>
            <a:r>
              <a:rPr sz="2400" dirty="0"/>
              <a:t>элементы</a:t>
            </a:r>
            <a:r>
              <a:rPr sz="2400" spc="5" dirty="0"/>
              <a:t> </a:t>
            </a:r>
            <a:r>
              <a:rPr sz="2400" dirty="0"/>
              <a:t>классов</a:t>
            </a:r>
            <a:r>
              <a:rPr sz="2400" spc="-90" dirty="0"/>
              <a:t> </a:t>
            </a:r>
            <a:r>
              <a:rPr sz="2400" dirty="0"/>
              <a:t>A,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/>
              <a:t>C,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/>
              <a:t>E,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/>
              <a:t>а</a:t>
            </a:r>
            <a:r>
              <a:rPr sz="2400" spc="-75" dirty="0"/>
              <a:t> </a:t>
            </a:r>
            <a:r>
              <a:rPr sz="2400" dirty="0"/>
              <a:t>также</a:t>
            </a:r>
            <a:r>
              <a:rPr sz="2400" spc="-110" dirty="0"/>
              <a:t> </a:t>
            </a:r>
            <a:r>
              <a:rPr sz="2400" spc="-10" dirty="0"/>
              <a:t>static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/>
              <a:t>элементы</a:t>
            </a:r>
            <a:r>
              <a:rPr sz="2400" spc="15" dirty="0"/>
              <a:t> </a:t>
            </a:r>
            <a:r>
              <a:rPr sz="2400" dirty="0"/>
              <a:t>класса</a:t>
            </a:r>
            <a:r>
              <a:rPr sz="2400" spc="-80" dirty="0"/>
              <a:t> </a:t>
            </a:r>
            <a:r>
              <a:rPr sz="2400" dirty="0"/>
              <a:t>B.</a:t>
            </a:r>
            <a:r>
              <a:rPr sz="2400" spc="-60" dirty="0"/>
              <a:t> </a:t>
            </a:r>
            <a:r>
              <a:rPr sz="2400" dirty="0"/>
              <a:t>Используя</a:t>
            </a:r>
            <a:r>
              <a:rPr sz="2400" spc="-55" dirty="0"/>
              <a:t> </a:t>
            </a:r>
            <a:r>
              <a:rPr sz="2400" dirty="0"/>
              <a:t>выражения</a:t>
            </a:r>
            <a:r>
              <a:rPr sz="2400" spc="-140" dirty="0"/>
              <a:t> </a:t>
            </a:r>
            <a:r>
              <a:rPr sz="2400" dirty="0"/>
              <a:t>import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/>
              <a:t>и</a:t>
            </a:r>
            <a:r>
              <a:rPr sz="2400" spc="-40" dirty="0"/>
              <a:t> </a:t>
            </a:r>
            <a:r>
              <a:rPr sz="2400" dirty="0"/>
              <a:t>import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/>
              <a:t>static,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/>
              <a:t>работайте</a:t>
            </a:r>
            <a:r>
              <a:rPr sz="2400" spc="-45" dirty="0"/>
              <a:t> </a:t>
            </a:r>
            <a:r>
              <a:rPr sz="2400" dirty="0"/>
              <a:t>с</a:t>
            </a:r>
            <a:r>
              <a:rPr sz="2400" spc="-35" dirty="0"/>
              <a:t> </a:t>
            </a:r>
            <a:r>
              <a:rPr sz="2400" dirty="0"/>
              <a:t>не</a:t>
            </a:r>
            <a:r>
              <a:rPr sz="2400" spc="30" dirty="0"/>
              <a:t> </a:t>
            </a:r>
            <a:r>
              <a:rPr sz="2400" dirty="0"/>
              <a:t>полными</a:t>
            </a:r>
            <a:r>
              <a:rPr sz="2400" spc="-125" dirty="0"/>
              <a:t> </a:t>
            </a:r>
            <a:r>
              <a:rPr sz="2400" dirty="0"/>
              <a:t>именами</a:t>
            </a:r>
            <a:r>
              <a:rPr sz="2400" spc="-55" dirty="0"/>
              <a:t> </a:t>
            </a:r>
            <a:r>
              <a:rPr sz="2400" spc="-10" dirty="0"/>
              <a:t>классов.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1685926" y="5457825"/>
            <a:ext cx="7800975" cy="742950"/>
            <a:chOff x="161925" y="5457825"/>
            <a:chExt cx="7800975" cy="74295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700" y="5514975"/>
              <a:ext cx="7696200" cy="5238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925" y="5457825"/>
              <a:ext cx="6534150" cy="7429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4799" y="5527965"/>
              <a:ext cx="7619999" cy="4571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828800" y="5527966"/>
            <a:ext cx="7620000" cy="403957"/>
          </a:xfrm>
          <a:prstGeom prst="rect">
            <a:avLst/>
          </a:prstGeom>
          <a:ln w="9534">
            <a:solidFill>
              <a:srgbClr val="97B853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spcBef>
                <a:spcPts val="270"/>
              </a:spcBef>
            </a:pPr>
            <a:r>
              <a:rPr sz="2400" dirty="0">
                <a:latin typeface="Calibri"/>
                <a:cs typeface="Calibri"/>
              </a:rPr>
              <a:t>Ответ: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программы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пакета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Homework.Lesson10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5"/>
            <a:ext cx="7572375" cy="971550"/>
            <a:chOff x="800100" y="390525"/>
            <a:chExt cx="7572375" cy="971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1775" y="504825"/>
              <a:ext cx="371475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09470" y="0"/>
            <a:ext cx="10515600" cy="1126782"/>
          </a:xfrm>
          <a:prstGeom prst="rect">
            <a:avLst/>
          </a:prstGeom>
        </p:spPr>
        <p:txBody>
          <a:bodyPr vert="horz" wrap="square" lIns="0" tIns="445325" rIns="0" bIns="0" rtlCol="0" anchor="ctr">
            <a:spAutoFit/>
          </a:bodyPr>
          <a:lstStyle/>
          <a:p>
            <a:pPr marL="1990725">
              <a:lnSpc>
                <a:spcPct val="100000"/>
              </a:lnSpc>
              <a:spcBef>
                <a:spcPts val="125"/>
              </a:spcBef>
            </a:pPr>
            <a:r>
              <a:rPr dirty="0"/>
              <a:t>Аргументы</a:t>
            </a:r>
            <a:r>
              <a:rPr spc="240" dirty="0"/>
              <a:t> </a:t>
            </a:r>
            <a:r>
              <a:rPr spc="-10" dirty="0"/>
              <a:t>методов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790700" y="2543176"/>
            <a:ext cx="3200400" cy="2238375"/>
            <a:chOff x="266700" y="2543175"/>
            <a:chExt cx="3200400" cy="22383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700" y="2543175"/>
              <a:ext cx="3200400" cy="22383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950" y="3343275"/>
              <a:ext cx="3076559" cy="7429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799" y="2563124"/>
              <a:ext cx="3124199" cy="21612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4799" y="2563124"/>
              <a:ext cx="3124200" cy="2161540"/>
            </a:xfrm>
            <a:custGeom>
              <a:avLst/>
              <a:gdLst/>
              <a:ahLst/>
              <a:cxnLst/>
              <a:rect l="l" t="t" r="r" b="b"/>
              <a:pathLst>
                <a:path w="3124200" h="2161540">
                  <a:moveTo>
                    <a:pt x="0" y="360151"/>
                  </a:moveTo>
                  <a:lnTo>
                    <a:pt x="3288" y="311286"/>
                  </a:lnTo>
                  <a:lnTo>
                    <a:pt x="12867" y="264417"/>
                  </a:lnTo>
                  <a:lnTo>
                    <a:pt x="28308" y="219974"/>
                  </a:lnTo>
                  <a:lnTo>
                    <a:pt x="49182" y="178387"/>
                  </a:lnTo>
                  <a:lnTo>
                    <a:pt x="75058" y="140084"/>
                  </a:lnTo>
                  <a:lnTo>
                    <a:pt x="105508" y="105495"/>
                  </a:lnTo>
                  <a:lnTo>
                    <a:pt x="140103" y="75049"/>
                  </a:lnTo>
                  <a:lnTo>
                    <a:pt x="178414" y="49176"/>
                  </a:lnTo>
                  <a:lnTo>
                    <a:pt x="220010" y="28305"/>
                  </a:lnTo>
                  <a:lnTo>
                    <a:pt x="264464" y="12866"/>
                  </a:lnTo>
                  <a:lnTo>
                    <a:pt x="311345" y="3288"/>
                  </a:lnTo>
                  <a:lnTo>
                    <a:pt x="360224" y="0"/>
                  </a:lnTo>
                  <a:lnTo>
                    <a:pt x="2764017" y="0"/>
                  </a:lnTo>
                  <a:lnTo>
                    <a:pt x="2812883" y="3288"/>
                  </a:lnTo>
                  <a:lnTo>
                    <a:pt x="2859754" y="12866"/>
                  </a:lnTo>
                  <a:lnTo>
                    <a:pt x="2904199" y="28305"/>
                  </a:lnTo>
                  <a:lnTo>
                    <a:pt x="2945790" y="49176"/>
                  </a:lnTo>
                  <a:lnTo>
                    <a:pt x="2984096" y="75049"/>
                  </a:lnTo>
                  <a:lnTo>
                    <a:pt x="3018689" y="105495"/>
                  </a:lnTo>
                  <a:lnTo>
                    <a:pt x="3049138" y="140084"/>
                  </a:lnTo>
                  <a:lnTo>
                    <a:pt x="3075015" y="178387"/>
                  </a:lnTo>
                  <a:lnTo>
                    <a:pt x="3095889" y="219974"/>
                  </a:lnTo>
                  <a:lnTo>
                    <a:pt x="3111331" y="264417"/>
                  </a:lnTo>
                  <a:lnTo>
                    <a:pt x="3120911" y="311286"/>
                  </a:lnTo>
                  <a:lnTo>
                    <a:pt x="3124199" y="360151"/>
                  </a:lnTo>
                  <a:lnTo>
                    <a:pt x="3124199" y="1801099"/>
                  </a:lnTo>
                  <a:lnTo>
                    <a:pt x="3120911" y="1849965"/>
                  </a:lnTo>
                  <a:lnTo>
                    <a:pt x="3111331" y="1896835"/>
                  </a:lnTo>
                  <a:lnTo>
                    <a:pt x="3095889" y="1941280"/>
                  </a:lnTo>
                  <a:lnTo>
                    <a:pt x="3075015" y="1982870"/>
                  </a:lnTo>
                  <a:lnTo>
                    <a:pt x="3049138" y="2021176"/>
                  </a:lnTo>
                  <a:lnTo>
                    <a:pt x="3018689" y="2055768"/>
                  </a:lnTo>
                  <a:lnTo>
                    <a:pt x="2984096" y="2086217"/>
                  </a:lnTo>
                  <a:lnTo>
                    <a:pt x="2945790" y="2112092"/>
                  </a:lnTo>
                  <a:lnTo>
                    <a:pt x="2904199" y="2132966"/>
                  </a:lnTo>
                  <a:lnTo>
                    <a:pt x="2859754" y="2148407"/>
                  </a:lnTo>
                  <a:lnTo>
                    <a:pt x="2812883" y="2157987"/>
                  </a:lnTo>
                  <a:lnTo>
                    <a:pt x="2764017" y="2161275"/>
                  </a:lnTo>
                  <a:lnTo>
                    <a:pt x="360224" y="2161275"/>
                  </a:lnTo>
                  <a:lnTo>
                    <a:pt x="311345" y="2157987"/>
                  </a:lnTo>
                  <a:lnTo>
                    <a:pt x="264464" y="2148407"/>
                  </a:lnTo>
                  <a:lnTo>
                    <a:pt x="220010" y="2132966"/>
                  </a:lnTo>
                  <a:lnTo>
                    <a:pt x="178414" y="2112092"/>
                  </a:lnTo>
                  <a:lnTo>
                    <a:pt x="140103" y="2086217"/>
                  </a:lnTo>
                  <a:lnTo>
                    <a:pt x="105508" y="2055768"/>
                  </a:lnTo>
                  <a:lnTo>
                    <a:pt x="75058" y="2021176"/>
                  </a:lnTo>
                  <a:lnTo>
                    <a:pt x="49182" y="1982870"/>
                  </a:lnTo>
                  <a:lnTo>
                    <a:pt x="28308" y="1941280"/>
                  </a:lnTo>
                  <a:lnTo>
                    <a:pt x="12867" y="1896835"/>
                  </a:lnTo>
                  <a:lnTo>
                    <a:pt x="3288" y="1849965"/>
                  </a:lnTo>
                  <a:lnTo>
                    <a:pt x="0" y="1801099"/>
                  </a:lnTo>
                  <a:lnTo>
                    <a:pt x="0" y="36015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09470" y="3433442"/>
            <a:ext cx="255651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Primitive</a:t>
            </a:r>
            <a:r>
              <a:rPr sz="2400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4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types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686535" y="2543176"/>
            <a:ext cx="3228975" cy="2238375"/>
            <a:chOff x="5162534" y="2543175"/>
            <a:chExt cx="3228975" cy="223837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62534" y="2543175"/>
              <a:ext cx="3190889" cy="22383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91109" y="3343275"/>
              <a:ext cx="3200400" cy="7429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95437" y="2563124"/>
              <a:ext cx="3124199" cy="21612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195437" y="2563124"/>
              <a:ext cx="3124200" cy="2161540"/>
            </a:xfrm>
            <a:custGeom>
              <a:avLst/>
              <a:gdLst/>
              <a:ahLst/>
              <a:cxnLst/>
              <a:rect l="l" t="t" r="r" b="b"/>
              <a:pathLst>
                <a:path w="3124200" h="2161540">
                  <a:moveTo>
                    <a:pt x="0" y="360151"/>
                  </a:moveTo>
                  <a:lnTo>
                    <a:pt x="3288" y="311286"/>
                  </a:lnTo>
                  <a:lnTo>
                    <a:pt x="12869" y="264417"/>
                  </a:lnTo>
                  <a:lnTo>
                    <a:pt x="28312" y="219974"/>
                  </a:lnTo>
                  <a:lnTo>
                    <a:pt x="49189" y="178387"/>
                  </a:lnTo>
                  <a:lnTo>
                    <a:pt x="75069" y="140084"/>
                  </a:lnTo>
                  <a:lnTo>
                    <a:pt x="105525" y="105495"/>
                  </a:lnTo>
                  <a:lnTo>
                    <a:pt x="140127" y="75049"/>
                  </a:lnTo>
                  <a:lnTo>
                    <a:pt x="178445" y="49176"/>
                  </a:lnTo>
                  <a:lnTo>
                    <a:pt x="220051" y="28305"/>
                  </a:lnTo>
                  <a:lnTo>
                    <a:pt x="264516" y="12866"/>
                  </a:lnTo>
                  <a:lnTo>
                    <a:pt x="311410" y="3288"/>
                  </a:lnTo>
                  <a:lnTo>
                    <a:pt x="360304" y="0"/>
                  </a:lnTo>
                  <a:lnTo>
                    <a:pt x="2764048" y="0"/>
                  </a:lnTo>
                  <a:lnTo>
                    <a:pt x="2812913" y="3288"/>
                  </a:lnTo>
                  <a:lnTo>
                    <a:pt x="2859782" y="12866"/>
                  </a:lnTo>
                  <a:lnTo>
                    <a:pt x="2904225" y="28305"/>
                  </a:lnTo>
                  <a:lnTo>
                    <a:pt x="2945812" y="49176"/>
                  </a:lnTo>
                  <a:lnTo>
                    <a:pt x="2984115" y="75049"/>
                  </a:lnTo>
                  <a:lnTo>
                    <a:pt x="3018704" y="105495"/>
                  </a:lnTo>
                  <a:lnTo>
                    <a:pt x="3049150" y="140084"/>
                  </a:lnTo>
                  <a:lnTo>
                    <a:pt x="3075023" y="178387"/>
                  </a:lnTo>
                  <a:lnTo>
                    <a:pt x="3095894" y="219974"/>
                  </a:lnTo>
                  <a:lnTo>
                    <a:pt x="3111333" y="264417"/>
                  </a:lnTo>
                  <a:lnTo>
                    <a:pt x="3120911" y="311286"/>
                  </a:lnTo>
                  <a:lnTo>
                    <a:pt x="3124199" y="360151"/>
                  </a:lnTo>
                  <a:lnTo>
                    <a:pt x="3124199" y="1801099"/>
                  </a:lnTo>
                  <a:lnTo>
                    <a:pt x="3120911" y="1849965"/>
                  </a:lnTo>
                  <a:lnTo>
                    <a:pt x="3111333" y="1896835"/>
                  </a:lnTo>
                  <a:lnTo>
                    <a:pt x="3095894" y="1941280"/>
                  </a:lnTo>
                  <a:lnTo>
                    <a:pt x="3075023" y="1982870"/>
                  </a:lnTo>
                  <a:lnTo>
                    <a:pt x="3049150" y="2021176"/>
                  </a:lnTo>
                  <a:lnTo>
                    <a:pt x="3018704" y="2055768"/>
                  </a:lnTo>
                  <a:lnTo>
                    <a:pt x="2984115" y="2086217"/>
                  </a:lnTo>
                  <a:lnTo>
                    <a:pt x="2945812" y="2112092"/>
                  </a:lnTo>
                  <a:lnTo>
                    <a:pt x="2904225" y="2132966"/>
                  </a:lnTo>
                  <a:lnTo>
                    <a:pt x="2859782" y="2148407"/>
                  </a:lnTo>
                  <a:lnTo>
                    <a:pt x="2812913" y="2157987"/>
                  </a:lnTo>
                  <a:lnTo>
                    <a:pt x="2764048" y="2161275"/>
                  </a:lnTo>
                  <a:lnTo>
                    <a:pt x="360304" y="2161275"/>
                  </a:lnTo>
                  <a:lnTo>
                    <a:pt x="311410" y="2157987"/>
                  </a:lnTo>
                  <a:lnTo>
                    <a:pt x="264516" y="2148407"/>
                  </a:lnTo>
                  <a:lnTo>
                    <a:pt x="220051" y="2132966"/>
                  </a:lnTo>
                  <a:lnTo>
                    <a:pt x="178445" y="2112092"/>
                  </a:lnTo>
                  <a:lnTo>
                    <a:pt x="140127" y="2086217"/>
                  </a:lnTo>
                  <a:lnTo>
                    <a:pt x="105525" y="2055768"/>
                  </a:lnTo>
                  <a:lnTo>
                    <a:pt x="75069" y="2021176"/>
                  </a:lnTo>
                  <a:lnTo>
                    <a:pt x="49189" y="1982870"/>
                  </a:lnTo>
                  <a:lnTo>
                    <a:pt x="28312" y="1941280"/>
                  </a:lnTo>
                  <a:lnTo>
                    <a:pt x="12869" y="1896835"/>
                  </a:lnTo>
                  <a:lnTo>
                    <a:pt x="3288" y="1849965"/>
                  </a:lnTo>
                  <a:lnTo>
                    <a:pt x="0" y="1801099"/>
                  </a:lnTo>
                  <a:lnTo>
                    <a:pt x="0" y="36015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947920" y="3433442"/>
            <a:ext cx="268351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Reference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400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types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52191" y="1143001"/>
            <a:ext cx="4458335" cy="1504950"/>
            <a:chOff x="2190750" y="1247759"/>
            <a:chExt cx="4458335" cy="1504950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90750" y="1247759"/>
              <a:ext cx="2143125" cy="150495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362200" y="1281440"/>
              <a:ext cx="1912620" cy="1282065"/>
            </a:xfrm>
            <a:custGeom>
              <a:avLst/>
              <a:gdLst/>
              <a:ahLst/>
              <a:cxnLst/>
              <a:rect l="l" t="t" r="r" b="b"/>
              <a:pathLst>
                <a:path w="1912620" h="1282064">
                  <a:moveTo>
                    <a:pt x="58923" y="1173967"/>
                  </a:moveTo>
                  <a:lnTo>
                    <a:pt x="51303" y="1176528"/>
                  </a:lnTo>
                  <a:lnTo>
                    <a:pt x="48255" y="1182867"/>
                  </a:lnTo>
                  <a:lnTo>
                    <a:pt x="0" y="1281684"/>
                  </a:lnTo>
                  <a:lnTo>
                    <a:pt x="57139" y="1278239"/>
                  </a:lnTo>
                  <a:lnTo>
                    <a:pt x="27944" y="1278239"/>
                  </a:lnTo>
                  <a:lnTo>
                    <a:pt x="13847" y="1257147"/>
                  </a:lnTo>
                  <a:lnTo>
                    <a:pt x="52977" y="1231037"/>
                  </a:lnTo>
                  <a:lnTo>
                    <a:pt x="70997" y="1194054"/>
                  </a:lnTo>
                  <a:lnTo>
                    <a:pt x="74163" y="1187683"/>
                  </a:lnTo>
                  <a:lnTo>
                    <a:pt x="71496" y="1180063"/>
                  </a:lnTo>
                  <a:lnTo>
                    <a:pt x="58923" y="1173967"/>
                  </a:lnTo>
                  <a:close/>
                </a:path>
                <a:path w="1912620" h="1282064">
                  <a:moveTo>
                    <a:pt x="52977" y="1231037"/>
                  </a:moveTo>
                  <a:lnTo>
                    <a:pt x="13847" y="1257147"/>
                  </a:lnTo>
                  <a:lnTo>
                    <a:pt x="27944" y="1278239"/>
                  </a:lnTo>
                  <a:lnTo>
                    <a:pt x="35344" y="1273302"/>
                  </a:lnTo>
                  <a:lnTo>
                    <a:pt x="32385" y="1273302"/>
                  </a:lnTo>
                  <a:lnTo>
                    <a:pt x="20193" y="1255014"/>
                  </a:lnTo>
                  <a:lnTo>
                    <a:pt x="41937" y="1253696"/>
                  </a:lnTo>
                  <a:lnTo>
                    <a:pt x="52977" y="1231037"/>
                  </a:lnTo>
                  <a:close/>
                </a:path>
                <a:path w="1912620" h="1282064">
                  <a:moveTo>
                    <a:pt x="115193" y="1249283"/>
                  </a:moveTo>
                  <a:lnTo>
                    <a:pt x="67004" y="1252176"/>
                  </a:lnTo>
                  <a:lnTo>
                    <a:pt x="27944" y="1278239"/>
                  </a:lnTo>
                  <a:lnTo>
                    <a:pt x="57139" y="1278239"/>
                  </a:lnTo>
                  <a:lnTo>
                    <a:pt x="109728" y="1275069"/>
                  </a:lnTo>
                  <a:lnTo>
                    <a:pt x="116717" y="1274551"/>
                  </a:lnTo>
                  <a:lnTo>
                    <a:pt x="122051" y="1268577"/>
                  </a:lnTo>
                  <a:lnTo>
                    <a:pt x="121289" y="1254617"/>
                  </a:lnTo>
                  <a:lnTo>
                    <a:pt x="115193" y="1249283"/>
                  </a:lnTo>
                  <a:close/>
                </a:path>
                <a:path w="1912620" h="1282064">
                  <a:moveTo>
                    <a:pt x="41937" y="1253696"/>
                  </a:moveTo>
                  <a:lnTo>
                    <a:pt x="20193" y="1255014"/>
                  </a:lnTo>
                  <a:lnTo>
                    <a:pt x="32385" y="1273302"/>
                  </a:lnTo>
                  <a:lnTo>
                    <a:pt x="41937" y="1253696"/>
                  </a:lnTo>
                  <a:close/>
                </a:path>
                <a:path w="1912620" h="1282064">
                  <a:moveTo>
                    <a:pt x="67004" y="1252176"/>
                  </a:moveTo>
                  <a:lnTo>
                    <a:pt x="41937" y="1253696"/>
                  </a:lnTo>
                  <a:lnTo>
                    <a:pt x="32385" y="1273302"/>
                  </a:lnTo>
                  <a:lnTo>
                    <a:pt x="35344" y="1273302"/>
                  </a:lnTo>
                  <a:lnTo>
                    <a:pt x="67004" y="1252176"/>
                  </a:lnTo>
                  <a:close/>
                </a:path>
                <a:path w="1912620" h="1282064">
                  <a:moveTo>
                    <a:pt x="1897898" y="0"/>
                  </a:moveTo>
                  <a:lnTo>
                    <a:pt x="52977" y="1231037"/>
                  </a:lnTo>
                  <a:lnTo>
                    <a:pt x="41937" y="1253696"/>
                  </a:lnTo>
                  <a:lnTo>
                    <a:pt x="67004" y="1252176"/>
                  </a:lnTo>
                  <a:lnTo>
                    <a:pt x="1912101" y="21061"/>
                  </a:lnTo>
                  <a:lnTo>
                    <a:pt x="189789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57740" y="1247759"/>
              <a:ext cx="1990725" cy="150495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716902" y="1281683"/>
              <a:ext cx="1760220" cy="1282065"/>
            </a:xfrm>
            <a:custGeom>
              <a:avLst/>
              <a:gdLst/>
              <a:ahLst/>
              <a:cxnLst/>
              <a:rect l="l" t="t" r="r" b="b"/>
              <a:pathLst>
                <a:path w="1760220" h="1282064">
                  <a:moveTo>
                    <a:pt x="1646194" y="1244589"/>
                  </a:moveTo>
                  <a:lnTo>
                    <a:pt x="1639945" y="1249680"/>
                  </a:lnTo>
                  <a:lnTo>
                    <a:pt x="1639336" y="1256659"/>
                  </a:lnTo>
                  <a:lnTo>
                    <a:pt x="1638696" y="1263639"/>
                  </a:lnTo>
                  <a:lnTo>
                    <a:pt x="1643755" y="1269857"/>
                  </a:lnTo>
                  <a:lnTo>
                    <a:pt x="1760098" y="1281440"/>
                  </a:lnTo>
                  <a:lnTo>
                    <a:pt x="1758137" y="1276990"/>
                  </a:lnTo>
                  <a:lnTo>
                    <a:pt x="1732300" y="1276990"/>
                  </a:lnTo>
                  <a:lnTo>
                    <a:pt x="1694155" y="1249323"/>
                  </a:lnTo>
                  <a:lnTo>
                    <a:pt x="1646194" y="1244589"/>
                  </a:lnTo>
                  <a:close/>
                </a:path>
                <a:path w="1760220" h="1282064">
                  <a:moveTo>
                    <a:pt x="1694155" y="1249323"/>
                  </a:moveTo>
                  <a:lnTo>
                    <a:pt x="1732300" y="1276990"/>
                  </a:lnTo>
                  <a:lnTo>
                    <a:pt x="1736060" y="1271778"/>
                  </a:lnTo>
                  <a:lnTo>
                    <a:pt x="1728094" y="1271778"/>
                  </a:lnTo>
                  <a:lnTo>
                    <a:pt x="1719312" y="1251836"/>
                  </a:lnTo>
                  <a:lnTo>
                    <a:pt x="1694155" y="1249323"/>
                  </a:lnTo>
                  <a:close/>
                </a:path>
                <a:path w="1760220" h="1282064">
                  <a:moveTo>
                    <a:pt x="1705477" y="1171437"/>
                  </a:moveTo>
                  <a:lnTo>
                    <a:pt x="1699016" y="1174242"/>
                  </a:lnTo>
                  <a:lnTo>
                    <a:pt x="1692676" y="1177168"/>
                  </a:lnTo>
                  <a:lnTo>
                    <a:pt x="1689750" y="1184666"/>
                  </a:lnTo>
                  <a:lnTo>
                    <a:pt x="1692523" y="1191006"/>
                  </a:lnTo>
                  <a:lnTo>
                    <a:pt x="1709212" y="1228902"/>
                  </a:lnTo>
                  <a:lnTo>
                    <a:pt x="1747144" y="1256416"/>
                  </a:lnTo>
                  <a:lnTo>
                    <a:pt x="1732300" y="1276990"/>
                  </a:lnTo>
                  <a:lnTo>
                    <a:pt x="1758137" y="1276990"/>
                  </a:lnTo>
                  <a:lnTo>
                    <a:pt x="1715780" y="1180856"/>
                  </a:lnTo>
                  <a:lnTo>
                    <a:pt x="1712976" y="1174363"/>
                  </a:lnTo>
                  <a:lnTo>
                    <a:pt x="1705477" y="1171437"/>
                  </a:lnTo>
                  <a:close/>
                </a:path>
                <a:path w="1760220" h="1282064">
                  <a:moveTo>
                    <a:pt x="1719312" y="1251836"/>
                  </a:moveTo>
                  <a:lnTo>
                    <a:pt x="1728094" y="1271778"/>
                  </a:lnTo>
                  <a:lnTo>
                    <a:pt x="1741048" y="1254008"/>
                  </a:lnTo>
                  <a:lnTo>
                    <a:pt x="1719312" y="1251836"/>
                  </a:lnTo>
                  <a:close/>
                </a:path>
                <a:path w="1760220" h="1282064">
                  <a:moveTo>
                    <a:pt x="1709212" y="1228902"/>
                  </a:moveTo>
                  <a:lnTo>
                    <a:pt x="1719312" y="1251836"/>
                  </a:lnTo>
                  <a:lnTo>
                    <a:pt x="1741048" y="1254008"/>
                  </a:lnTo>
                  <a:lnTo>
                    <a:pt x="1728094" y="1271778"/>
                  </a:lnTo>
                  <a:lnTo>
                    <a:pt x="1736060" y="1271778"/>
                  </a:lnTo>
                  <a:lnTo>
                    <a:pt x="1747144" y="1256416"/>
                  </a:lnTo>
                  <a:lnTo>
                    <a:pt x="1709212" y="1228902"/>
                  </a:lnTo>
                  <a:close/>
                </a:path>
                <a:path w="1760220" h="1282064">
                  <a:moveTo>
                    <a:pt x="14996" y="0"/>
                  </a:moveTo>
                  <a:lnTo>
                    <a:pt x="0" y="20574"/>
                  </a:lnTo>
                  <a:lnTo>
                    <a:pt x="1694155" y="1249323"/>
                  </a:lnTo>
                  <a:lnTo>
                    <a:pt x="1719312" y="1251836"/>
                  </a:lnTo>
                  <a:lnTo>
                    <a:pt x="1709212" y="1228902"/>
                  </a:lnTo>
                  <a:lnTo>
                    <a:pt x="14996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47824" y="1563001"/>
            <a:ext cx="5381640" cy="3257550"/>
            <a:chOff x="180975" y="1504950"/>
            <a:chExt cx="5381640" cy="3257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7115" y="1504950"/>
              <a:ext cx="2095500" cy="3257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400" y="1619502"/>
              <a:ext cx="1866390" cy="30325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975" y="2552700"/>
              <a:ext cx="3324240" cy="1933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0100" y="2838450"/>
              <a:ext cx="2143125" cy="14763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8994" y="2590800"/>
              <a:ext cx="3200429" cy="181152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8994" y="2590800"/>
              <a:ext cx="3201035" cy="1811655"/>
            </a:xfrm>
            <a:custGeom>
              <a:avLst/>
              <a:gdLst/>
              <a:ahLst/>
              <a:cxnLst/>
              <a:rect l="l" t="t" r="r" b="b"/>
              <a:pathLst>
                <a:path w="3201035" h="1811654">
                  <a:moveTo>
                    <a:pt x="0" y="905774"/>
                  </a:moveTo>
                  <a:lnTo>
                    <a:pt x="4594" y="836615"/>
                  </a:lnTo>
                  <a:lnTo>
                    <a:pt x="18156" y="768874"/>
                  </a:lnTo>
                  <a:lnTo>
                    <a:pt x="40354" y="702738"/>
                  </a:lnTo>
                  <a:lnTo>
                    <a:pt x="70857" y="638395"/>
                  </a:lnTo>
                  <a:lnTo>
                    <a:pt x="109333" y="576033"/>
                  </a:lnTo>
                  <a:lnTo>
                    <a:pt x="155451" y="515838"/>
                  </a:lnTo>
                  <a:lnTo>
                    <a:pt x="181273" y="486613"/>
                  </a:lnTo>
                  <a:lnTo>
                    <a:pt x="208880" y="457999"/>
                  </a:lnTo>
                  <a:lnTo>
                    <a:pt x="238232" y="430022"/>
                  </a:lnTo>
                  <a:lnTo>
                    <a:pt x="269287" y="402704"/>
                  </a:lnTo>
                  <a:lnTo>
                    <a:pt x="302004" y="376068"/>
                  </a:lnTo>
                  <a:lnTo>
                    <a:pt x="336342" y="350139"/>
                  </a:lnTo>
                  <a:lnTo>
                    <a:pt x="372258" y="324939"/>
                  </a:lnTo>
                  <a:lnTo>
                    <a:pt x="409713" y="300493"/>
                  </a:lnTo>
                  <a:lnTo>
                    <a:pt x="448663" y="276823"/>
                  </a:lnTo>
                  <a:lnTo>
                    <a:pt x="489068" y="253952"/>
                  </a:lnTo>
                  <a:lnTo>
                    <a:pt x="530886" y="231906"/>
                  </a:lnTo>
                  <a:lnTo>
                    <a:pt x="574076" y="210706"/>
                  </a:lnTo>
                  <a:lnTo>
                    <a:pt x="618596" y="190376"/>
                  </a:lnTo>
                  <a:lnTo>
                    <a:pt x="664405" y="170940"/>
                  </a:lnTo>
                  <a:lnTo>
                    <a:pt x="711462" y="152422"/>
                  </a:lnTo>
                  <a:lnTo>
                    <a:pt x="759725" y="134844"/>
                  </a:lnTo>
                  <a:lnTo>
                    <a:pt x="809153" y="118230"/>
                  </a:lnTo>
                  <a:lnTo>
                    <a:pt x="859703" y="102603"/>
                  </a:lnTo>
                  <a:lnTo>
                    <a:pt x="911336" y="87988"/>
                  </a:lnTo>
                  <a:lnTo>
                    <a:pt x="964009" y="74407"/>
                  </a:lnTo>
                  <a:lnTo>
                    <a:pt x="1017681" y="61884"/>
                  </a:lnTo>
                  <a:lnTo>
                    <a:pt x="1072310" y="50443"/>
                  </a:lnTo>
                  <a:lnTo>
                    <a:pt x="1127855" y="40106"/>
                  </a:lnTo>
                  <a:lnTo>
                    <a:pt x="1184275" y="30898"/>
                  </a:lnTo>
                  <a:lnTo>
                    <a:pt x="1241528" y="22841"/>
                  </a:lnTo>
                  <a:lnTo>
                    <a:pt x="1299573" y="15959"/>
                  </a:lnTo>
                  <a:lnTo>
                    <a:pt x="1358368" y="10276"/>
                  </a:lnTo>
                  <a:lnTo>
                    <a:pt x="1417872" y="5815"/>
                  </a:lnTo>
                  <a:lnTo>
                    <a:pt x="1478044" y="2600"/>
                  </a:lnTo>
                  <a:lnTo>
                    <a:pt x="1538841" y="654"/>
                  </a:lnTo>
                  <a:lnTo>
                    <a:pt x="1600223" y="0"/>
                  </a:lnTo>
                  <a:lnTo>
                    <a:pt x="1661604" y="654"/>
                  </a:lnTo>
                  <a:lnTo>
                    <a:pt x="1722401" y="2600"/>
                  </a:lnTo>
                  <a:lnTo>
                    <a:pt x="1782572" y="5815"/>
                  </a:lnTo>
                  <a:lnTo>
                    <a:pt x="1842075" y="10276"/>
                  </a:lnTo>
                  <a:lnTo>
                    <a:pt x="1900869" y="15959"/>
                  </a:lnTo>
                  <a:lnTo>
                    <a:pt x="1958914" y="22841"/>
                  </a:lnTo>
                  <a:lnTo>
                    <a:pt x="2016166" y="30898"/>
                  </a:lnTo>
                  <a:lnTo>
                    <a:pt x="2072585" y="40106"/>
                  </a:lnTo>
                  <a:lnTo>
                    <a:pt x="2128130" y="50443"/>
                  </a:lnTo>
                  <a:lnTo>
                    <a:pt x="2182758" y="61884"/>
                  </a:lnTo>
                  <a:lnTo>
                    <a:pt x="2236430" y="74407"/>
                  </a:lnTo>
                  <a:lnTo>
                    <a:pt x="2289102" y="87988"/>
                  </a:lnTo>
                  <a:lnTo>
                    <a:pt x="2340734" y="102603"/>
                  </a:lnTo>
                  <a:lnTo>
                    <a:pt x="2391284" y="118230"/>
                  </a:lnTo>
                  <a:lnTo>
                    <a:pt x="2440711" y="134844"/>
                  </a:lnTo>
                  <a:lnTo>
                    <a:pt x="2488973" y="152422"/>
                  </a:lnTo>
                  <a:lnTo>
                    <a:pt x="2536030" y="170940"/>
                  </a:lnTo>
                  <a:lnTo>
                    <a:pt x="2581839" y="190376"/>
                  </a:lnTo>
                  <a:lnTo>
                    <a:pt x="2626358" y="210706"/>
                  </a:lnTo>
                  <a:lnTo>
                    <a:pt x="2669548" y="231906"/>
                  </a:lnTo>
                  <a:lnTo>
                    <a:pt x="2711366" y="253952"/>
                  </a:lnTo>
                  <a:lnTo>
                    <a:pt x="2751770" y="276823"/>
                  </a:lnTo>
                  <a:lnTo>
                    <a:pt x="2790720" y="300493"/>
                  </a:lnTo>
                  <a:lnTo>
                    <a:pt x="2828174" y="324939"/>
                  </a:lnTo>
                  <a:lnTo>
                    <a:pt x="2864090" y="350139"/>
                  </a:lnTo>
                  <a:lnTo>
                    <a:pt x="2898427" y="376068"/>
                  </a:lnTo>
                  <a:lnTo>
                    <a:pt x="2931144" y="402704"/>
                  </a:lnTo>
                  <a:lnTo>
                    <a:pt x="2962199" y="430022"/>
                  </a:lnTo>
                  <a:lnTo>
                    <a:pt x="2991551" y="457999"/>
                  </a:lnTo>
                  <a:lnTo>
                    <a:pt x="3019158" y="486613"/>
                  </a:lnTo>
                  <a:lnTo>
                    <a:pt x="3044979" y="515838"/>
                  </a:lnTo>
                  <a:lnTo>
                    <a:pt x="3068972" y="545653"/>
                  </a:lnTo>
                  <a:lnTo>
                    <a:pt x="3111310" y="606955"/>
                  </a:lnTo>
                  <a:lnTo>
                    <a:pt x="3145841" y="670331"/>
                  </a:lnTo>
                  <a:lnTo>
                    <a:pt x="3172233" y="735594"/>
                  </a:lnTo>
                  <a:lnTo>
                    <a:pt x="3190154" y="802556"/>
                  </a:lnTo>
                  <a:lnTo>
                    <a:pt x="3199274" y="871029"/>
                  </a:lnTo>
                  <a:lnTo>
                    <a:pt x="3200429" y="905774"/>
                  </a:lnTo>
                  <a:lnTo>
                    <a:pt x="3199274" y="940517"/>
                  </a:lnTo>
                  <a:lnTo>
                    <a:pt x="3190154" y="1008987"/>
                  </a:lnTo>
                  <a:lnTo>
                    <a:pt x="3172233" y="1075947"/>
                  </a:lnTo>
                  <a:lnTo>
                    <a:pt x="3145841" y="1141207"/>
                  </a:lnTo>
                  <a:lnTo>
                    <a:pt x="3111310" y="1204581"/>
                  </a:lnTo>
                  <a:lnTo>
                    <a:pt x="3068972" y="1265881"/>
                  </a:lnTo>
                  <a:lnTo>
                    <a:pt x="3044979" y="1295695"/>
                  </a:lnTo>
                  <a:lnTo>
                    <a:pt x="3019158" y="1324920"/>
                  </a:lnTo>
                  <a:lnTo>
                    <a:pt x="2991551" y="1353532"/>
                  </a:lnTo>
                  <a:lnTo>
                    <a:pt x="2962199" y="1381509"/>
                  </a:lnTo>
                  <a:lnTo>
                    <a:pt x="2931144" y="1408826"/>
                  </a:lnTo>
                  <a:lnTo>
                    <a:pt x="2898427" y="1435461"/>
                  </a:lnTo>
                  <a:lnTo>
                    <a:pt x="2864090" y="1461390"/>
                  </a:lnTo>
                  <a:lnTo>
                    <a:pt x="2828174" y="1486589"/>
                  </a:lnTo>
                  <a:lnTo>
                    <a:pt x="2790720" y="1511035"/>
                  </a:lnTo>
                  <a:lnTo>
                    <a:pt x="2751770" y="1534705"/>
                  </a:lnTo>
                  <a:lnTo>
                    <a:pt x="2711366" y="1557575"/>
                  </a:lnTo>
                  <a:lnTo>
                    <a:pt x="2669548" y="1579621"/>
                  </a:lnTo>
                  <a:lnTo>
                    <a:pt x="2626358" y="1600820"/>
                  </a:lnTo>
                  <a:lnTo>
                    <a:pt x="2581839" y="1621150"/>
                  </a:lnTo>
                  <a:lnTo>
                    <a:pt x="2536030" y="1640585"/>
                  </a:lnTo>
                  <a:lnTo>
                    <a:pt x="2488973" y="1659103"/>
                  </a:lnTo>
                  <a:lnTo>
                    <a:pt x="2440711" y="1676681"/>
                  </a:lnTo>
                  <a:lnTo>
                    <a:pt x="2391284" y="1693295"/>
                  </a:lnTo>
                  <a:lnTo>
                    <a:pt x="2340734" y="1708921"/>
                  </a:lnTo>
                  <a:lnTo>
                    <a:pt x="2289102" y="1723536"/>
                  </a:lnTo>
                  <a:lnTo>
                    <a:pt x="2236430" y="1737116"/>
                  </a:lnTo>
                  <a:lnTo>
                    <a:pt x="2182758" y="1749639"/>
                  </a:lnTo>
                  <a:lnTo>
                    <a:pt x="2128130" y="1761081"/>
                  </a:lnTo>
                  <a:lnTo>
                    <a:pt x="2072585" y="1771417"/>
                  </a:lnTo>
                  <a:lnTo>
                    <a:pt x="2016166" y="1780626"/>
                  </a:lnTo>
                  <a:lnTo>
                    <a:pt x="1958914" y="1788682"/>
                  </a:lnTo>
                  <a:lnTo>
                    <a:pt x="1900869" y="1795564"/>
                  </a:lnTo>
                  <a:lnTo>
                    <a:pt x="1842075" y="1801247"/>
                  </a:lnTo>
                  <a:lnTo>
                    <a:pt x="1782572" y="1805708"/>
                  </a:lnTo>
                  <a:lnTo>
                    <a:pt x="1722401" y="1808923"/>
                  </a:lnTo>
                  <a:lnTo>
                    <a:pt x="1661604" y="1810869"/>
                  </a:lnTo>
                  <a:lnTo>
                    <a:pt x="1600223" y="1811523"/>
                  </a:lnTo>
                  <a:lnTo>
                    <a:pt x="1538841" y="1810869"/>
                  </a:lnTo>
                  <a:lnTo>
                    <a:pt x="1478044" y="1808923"/>
                  </a:lnTo>
                  <a:lnTo>
                    <a:pt x="1417872" y="1805708"/>
                  </a:lnTo>
                  <a:lnTo>
                    <a:pt x="1358368" y="1801247"/>
                  </a:lnTo>
                  <a:lnTo>
                    <a:pt x="1299573" y="1795564"/>
                  </a:lnTo>
                  <a:lnTo>
                    <a:pt x="1241528" y="1788682"/>
                  </a:lnTo>
                  <a:lnTo>
                    <a:pt x="1184275" y="1780626"/>
                  </a:lnTo>
                  <a:lnTo>
                    <a:pt x="1127855" y="1771417"/>
                  </a:lnTo>
                  <a:lnTo>
                    <a:pt x="1072310" y="1761081"/>
                  </a:lnTo>
                  <a:lnTo>
                    <a:pt x="1017681" y="1749639"/>
                  </a:lnTo>
                  <a:lnTo>
                    <a:pt x="964009" y="1737116"/>
                  </a:lnTo>
                  <a:lnTo>
                    <a:pt x="911336" y="1723536"/>
                  </a:lnTo>
                  <a:lnTo>
                    <a:pt x="859703" y="1708921"/>
                  </a:lnTo>
                  <a:lnTo>
                    <a:pt x="809153" y="1693295"/>
                  </a:lnTo>
                  <a:lnTo>
                    <a:pt x="759725" y="1676681"/>
                  </a:lnTo>
                  <a:lnTo>
                    <a:pt x="711462" y="1659103"/>
                  </a:lnTo>
                  <a:lnTo>
                    <a:pt x="664405" y="1640585"/>
                  </a:lnTo>
                  <a:lnTo>
                    <a:pt x="618596" y="1621150"/>
                  </a:lnTo>
                  <a:lnTo>
                    <a:pt x="574076" y="1600820"/>
                  </a:lnTo>
                  <a:lnTo>
                    <a:pt x="530886" y="1579621"/>
                  </a:lnTo>
                  <a:lnTo>
                    <a:pt x="489068" y="1557575"/>
                  </a:lnTo>
                  <a:lnTo>
                    <a:pt x="448663" y="1534705"/>
                  </a:lnTo>
                  <a:lnTo>
                    <a:pt x="409713" y="1511035"/>
                  </a:lnTo>
                  <a:lnTo>
                    <a:pt x="372258" y="1486589"/>
                  </a:lnTo>
                  <a:lnTo>
                    <a:pt x="336342" y="1461390"/>
                  </a:lnTo>
                  <a:lnTo>
                    <a:pt x="302004" y="1435461"/>
                  </a:lnTo>
                  <a:lnTo>
                    <a:pt x="269287" y="1408826"/>
                  </a:lnTo>
                  <a:lnTo>
                    <a:pt x="238232" y="1381509"/>
                  </a:lnTo>
                  <a:lnTo>
                    <a:pt x="208880" y="1353532"/>
                  </a:lnTo>
                  <a:lnTo>
                    <a:pt x="181273" y="1324920"/>
                  </a:lnTo>
                  <a:lnTo>
                    <a:pt x="155451" y="1295695"/>
                  </a:lnTo>
                  <a:lnTo>
                    <a:pt x="131458" y="1265881"/>
                  </a:lnTo>
                  <a:lnTo>
                    <a:pt x="89119" y="1204581"/>
                  </a:lnTo>
                  <a:lnTo>
                    <a:pt x="54588" y="1141207"/>
                  </a:lnTo>
                  <a:lnTo>
                    <a:pt x="28196" y="1075947"/>
                  </a:lnTo>
                  <a:lnTo>
                    <a:pt x="10275" y="1008987"/>
                  </a:lnTo>
                  <a:lnTo>
                    <a:pt x="1155" y="940517"/>
                  </a:lnTo>
                  <a:lnTo>
                    <a:pt x="0" y="905774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49850" y="2920107"/>
            <a:ext cx="163195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-3175" algn="ctr">
              <a:lnSpc>
                <a:spcPct val="100400"/>
              </a:lnSpc>
              <a:spcBef>
                <a:spcPts val="90"/>
              </a:spcBef>
            </a:pPr>
            <a:r>
              <a:rPr sz="2400" b="1" spc="-10" dirty="0">
                <a:latin typeface="Calibri"/>
                <a:cs typeface="Calibri"/>
              </a:rPr>
              <a:t>Passing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primitives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method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200901" y="4219576"/>
            <a:ext cx="3343275" cy="1704975"/>
            <a:chOff x="5676900" y="4219575"/>
            <a:chExt cx="3343275" cy="170497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900" y="4219575"/>
              <a:ext cx="3343275" cy="17049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86500" y="4391025"/>
              <a:ext cx="2209800" cy="14763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14999" y="4236851"/>
              <a:ext cx="3269620" cy="16296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714999" y="4236851"/>
              <a:ext cx="3269615" cy="1630045"/>
            </a:xfrm>
            <a:custGeom>
              <a:avLst/>
              <a:gdLst/>
              <a:ahLst/>
              <a:cxnLst/>
              <a:rect l="l" t="t" r="r" b="b"/>
              <a:pathLst>
                <a:path w="3269615" h="1630045">
                  <a:moveTo>
                    <a:pt x="0" y="814827"/>
                  </a:moveTo>
                  <a:lnTo>
                    <a:pt x="4693" y="752623"/>
                  </a:lnTo>
                  <a:lnTo>
                    <a:pt x="18549" y="691691"/>
                  </a:lnTo>
                  <a:lnTo>
                    <a:pt x="41227" y="632202"/>
                  </a:lnTo>
                  <a:lnTo>
                    <a:pt x="72390" y="574324"/>
                  </a:lnTo>
                  <a:lnTo>
                    <a:pt x="111699" y="518226"/>
                  </a:lnTo>
                  <a:lnTo>
                    <a:pt x="158815" y="464078"/>
                  </a:lnTo>
                  <a:lnTo>
                    <a:pt x="213399" y="412047"/>
                  </a:lnTo>
                  <a:lnTo>
                    <a:pt x="243386" y="386879"/>
                  </a:lnTo>
                  <a:lnTo>
                    <a:pt x="275114" y="362303"/>
                  </a:lnTo>
                  <a:lnTo>
                    <a:pt x="308539" y="338342"/>
                  </a:lnTo>
                  <a:lnTo>
                    <a:pt x="343620" y="315015"/>
                  </a:lnTo>
                  <a:lnTo>
                    <a:pt x="380314" y="292345"/>
                  </a:lnTo>
                  <a:lnTo>
                    <a:pt x="418579" y="270352"/>
                  </a:lnTo>
                  <a:lnTo>
                    <a:pt x="458372" y="249057"/>
                  </a:lnTo>
                  <a:lnTo>
                    <a:pt x="499652" y="228482"/>
                  </a:lnTo>
                  <a:lnTo>
                    <a:pt x="542375" y="208647"/>
                  </a:lnTo>
                  <a:lnTo>
                    <a:pt x="586501" y="189574"/>
                  </a:lnTo>
                  <a:lnTo>
                    <a:pt x="631985" y="171284"/>
                  </a:lnTo>
                  <a:lnTo>
                    <a:pt x="678786" y="153798"/>
                  </a:lnTo>
                  <a:lnTo>
                    <a:pt x="726862" y="137137"/>
                  </a:lnTo>
                  <a:lnTo>
                    <a:pt x="776170" y="121323"/>
                  </a:lnTo>
                  <a:lnTo>
                    <a:pt x="826669" y="106375"/>
                  </a:lnTo>
                  <a:lnTo>
                    <a:pt x="878314" y="92316"/>
                  </a:lnTo>
                  <a:lnTo>
                    <a:pt x="931066" y="79166"/>
                  </a:lnTo>
                  <a:lnTo>
                    <a:pt x="984880" y="66947"/>
                  </a:lnTo>
                  <a:lnTo>
                    <a:pt x="1039714" y="55680"/>
                  </a:lnTo>
                  <a:lnTo>
                    <a:pt x="1095527" y="45386"/>
                  </a:lnTo>
                  <a:lnTo>
                    <a:pt x="1152276" y="36086"/>
                  </a:lnTo>
                  <a:lnTo>
                    <a:pt x="1209919" y="27800"/>
                  </a:lnTo>
                  <a:lnTo>
                    <a:pt x="1268413" y="20551"/>
                  </a:lnTo>
                  <a:lnTo>
                    <a:pt x="1327716" y="14360"/>
                  </a:lnTo>
                  <a:lnTo>
                    <a:pt x="1387786" y="9246"/>
                  </a:lnTo>
                  <a:lnTo>
                    <a:pt x="1448580" y="5232"/>
                  </a:lnTo>
                  <a:lnTo>
                    <a:pt x="1510056" y="2339"/>
                  </a:lnTo>
                  <a:lnTo>
                    <a:pt x="1572172" y="588"/>
                  </a:lnTo>
                  <a:lnTo>
                    <a:pt x="1634886" y="0"/>
                  </a:lnTo>
                  <a:lnTo>
                    <a:pt x="1697589" y="588"/>
                  </a:lnTo>
                  <a:lnTo>
                    <a:pt x="1759695" y="2339"/>
                  </a:lnTo>
                  <a:lnTo>
                    <a:pt x="1821161" y="5232"/>
                  </a:lnTo>
                  <a:lnTo>
                    <a:pt x="1881947" y="9246"/>
                  </a:lnTo>
                  <a:lnTo>
                    <a:pt x="1942008" y="14360"/>
                  </a:lnTo>
                  <a:lnTo>
                    <a:pt x="2001303" y="20551"/>
                  </a:lnTo>
                  <a:lnTo>
                    <a:pt x="2059789" y="27800"/>
                  </a:lnTo>
                  <a:lnTo>
                    <a:pt x="2117425" y="36086"/>
                  </a:lnTo>
                  <a:lnTo>
                    <a:pt x="2174167" y="45386"/>
                  </a:lnTo>
                  <a:lnTo>
                    <a:pt x="2229974" y="55680"/>
                  </a:lnTo>
                  <a:lnTo>
                    <a:pt x="2284802" y="66947"/>
                  </a:lnTo>
                  <a:lnTo>
                    <a:pt x="2338611" y="79166"/>
                  </a:lnTo>
                  <a:lnTo>
                    <a:pt x="2391356" y="92316"/>
                  </a:lnTo>
                  <a:lnTo>
                    <a:pt x="2442997" y="106375"/>
                  </a:lnTo>
                  <a:lnTo>
                    <a:pt x="2493491" y="121323"/>
                  </a:lnTo>
                  <a:lnTo>
                    <a:pt x="2542794" y="137137"/>
                  </a:lnTo>
                  <a:lnTo>
                    <a:pt x="2590866" y="153798"/>
                  </a:lnTo>
                  <a:lnTo>
                    <a:pt x="2637664" y="171284"/>
                  </a:lnTo>
                  <a:lnTo>
                    <a:pt x="2683145" y="189574"/>
                  </a:lnTo>
                  <a:lnTo>
                    <a:pt x="2727267" y="208647"/>
                  </a:lnTo>
                  <a:lnTo>
                    <a:pt x="2769988" y="228482"/>
                  </a:lnTo>
                  <a:lnTo>
                    <a:pt x="2811265" y="249057"/>
                  </a:lnTo>
                  <a:lnTo>
                    <a:pt x="2851056" y="270352"/>
                  </a:lnTo>
                  <a:lnTo>
                    <a:pt x="2889318" y="292345"/>
                  </a:lnTo>
                  <a:lnTo>
                    <a:pt x="2926010" y="315015"/>
                  </a:lnTo>
                  <a:lnTo>
                    <a:pt x="2961089" y="338342"/>
                  </a:lnTo>
                  <a:lnTo>
                    <a:pt x="2994513" y="362303"/>
                  </a:lnTo>
                  <a:lnTo>
                    <a:pt x="3026239" y="386879"/>
                  </a:lnTo>
                  <a:lnTo>
                    <a:pt x="3056225" y="412047"/>
                  </a:lnTo>
                  <a:lnTo>
                    <a:pt x="3084429" y="437787"/>
                  </a:lnTo>
                  <a:lnTo>
                    <a:pt x="3135320" y="490898"/>
                  </a:lnTo>
                  <a:lnTo>
                    <a:pt x="3178573" y="546042"/>
                  </a:lnTo>
                  <a:lnTo>
                    <a:pt x="3213851" y="603051"/>
                  </a:lnTo>
                  <a:lnTo>
                    <a:pt x="3240813" y="661756"/>
                  </a:lnTo>
                  <a:lnTo>
                    <a:pt x="3259122" y="721987"/>
                  </a:lnTo>
                  <a:lnTo>
                    <a:pt x="3268439" y="783576"/>
                  </a:lnTo>
                  <a:lnTo>
                    <a:pt x="3269620" y="814827"/>
                  </a:lnTo>
                  <a:lnTo>
                    <a:pt x="3268439" y="846087"/>
                  </a:lnTo>
                  <a:lnTo>
                    <a:pt x="3259122" y="907692"/>
                  </a:lnTo>
                  <a:lnTo>
                    <a:pt x="3240813" y="967936"/>
                  </a:lnTo>
                  <a:lnTo>
                    <a:pt x="3213851" y="1026650"/>
                  </a:lnTo>
                  <a:lnTo>
                    <a:pt x="3178573" y="1083667"/>
                  </a:lnTo>
                  <a:lnTo>
                    <a:pt x="3135320" y="1138817"/>
                  </a:lnTo>
                  <a:lnTo>
                    <a:pt x="3084429" y="1191931"/>
                  </a:lnTo>
                  <a:lnTo>
                    <a:pt x="3056225" y="1217672"/>
                  </a:lnTo>
                  <a:lnTo>
                    <a:pt x="3026239" y="1242841"/>
                  </a:lnTo>
                  <a:lnTo>
                    <a:pt x="2994513" y="1267417"/>
                  </a:lnTo>
                  <a:lnTo>
                    <a:pt x="2961089" y="1291378"/>
                  </a:lnTo>
                  <a:lnTo>
                    <a:pt x="2926010" y="1314705"/>
                  </a:lnTo>
                  <a:lnTo>
                    <a:pt x="2889318" y="1337374"/>
                  </a:lnTo>
                  <a:lnTo>
                    <a:pt x="2851056" y="1359366"/>
                  </a:lnTo>
                  <a:lnTo>
                    <a:pt x="2811265" y="1380660"/>
                  </a:lnTo>
                  <a:lnTo>
                    <a:pt x="2769988" y="1401234"/>
                  </a:lnTo>
                  <a:lnTo>
                    <a:pt x="2727267" y="1421067"/>
                  </a:lnTo>
                  <a:lnTo>
                    <a:pt x="2683145" y="1440138"/>
                  </a:lnTo>
                  <a:lnTo>
                    <a:pt x="2637664" y="1458426"/>
                  </a:lnTo>
                  <a:lnTo>
                    <a:pt x="2590866" y="1475910"/>
                  </a:lnTo>
                  <a:lnTo>
                    <a:pt x="2542794" y="1492568"/>
                  </a:lnTo>
                  <a:lnTo>
                    <a:pt x="2493491" y="1508381"/>
                  </a:lnTo>
                  <a:lnTo>
                    <a:pt x="2442997" y="1523326"/>
                  </a:lnTo>
                  <a:lnTo>
                    <a:pt x="2391356" y="1537383"/>
                  </a:lnTo>
                  <a:lnTo>
                    <a:pt x="2338611" y="1550530"/>
                  </a:lnTo>
                  <a:lnTo>
                    <a:pt x="2284802" y="1562747"/>
                  </a:lnTo>
                  <a:lnTo>
                    <a:pt x="2229974" y="1574012"/>
                  </a:lnTo>
                  <a:lnTo>
                    <a:pt x="2174167" y="1584304"/>
                  </a:lnTo>
                  <a:lnTo>
                    <a:pt x="2117425" y="1593602"/>
                  </a:lnTo>
                  <a:lnTo>
                    <a:pt x="2059789" y="1601886"/>
                  </a:lnTo>
                  <a:lnTo>
                    <a:pt x="2001303" y="1609133"/>
                  </a:lnTo>
                  <a:lnTo>
                    <a:pt x="1942008" y="1615323"/>
                  </a:lnTo>
                  <a:lnTo>
                    <a:pt x="1881947" y="1620435"/>
                  </a:lnTo>
                  <a:lnTo>
                    <a:pt x="1821161" y="1624448"/>
                  </a:lnTo>
                  <a:lnTo>
                    <a:pt x="1759695" y="1627341"/>
                  </a:lnTo>
                  <a:lnTo>
                    <a:pt x="1697589" y="1629091"/>
                  </a:lnTo>
                  <a:lnTo>
                    <a:pt x="1634886" y="1629680"/>
                  </a:lnTo>
                  <a:lnTo>
                    <a:pt x="1572172" y="1629091"/>
                  </a:lnTo>
                  <a:lnTo>
                    <a:pt x="1510056" y="1627341"/>
                  </a:lnTo>
                  <a:lnTo>
                    <a:pt x="1448580" y="1624448"/>
                  </a:lnTo>
                  <a:lnTo>
                    <a:pt x="1387786" y="1620435"/>
                  </a:lnTo>
                  <a:lnTo>
                    <a:pt x="1327716" y="1615323"/>
                  </a:lnTo>
                  <a:lnTo>
                    <a:pt x="1268413" y="1609133"/>
                  </a:lnTo>
                  <a:lnTo>
                    <a:pt x="1209919" y="1601886"/>
                  </a:lnTo>
                  <a:lnTo>
                    <a:pt x="1152276" y="1593602"/>
                  </a:lnTo>
                  <a:lnTo>
                    <a:pt x="1095527" y="1584304"/>
                  </a:lnTo>
                  <a:lnTo>
                    <a:pt x="1039714" y="1574012"/>
                  </a:lnTo>
                  <a:lnTo>
                    <a:pt x="984880" y="1562747"/>
                  </a:lnTo>
                  <a:lnTo>
                    <a:pt x="931066" y="1550530"/>
                  </a:lnTo>
                  <a:lnTo>
                    <a:pt x="878314" y="1537383"/>
                  </a:lnTo>
                  <a:lnTo>
                    <a:pt x="826669" y="1523326"/>
                  </a:lnTo>
                  <a:lnTo>
                    <a:pt x="776170" y="1508381"/>
                  </a:lnTo>
                  <a:lnTo>
                    <a:pt x="726862" y="1492568"/>
                  </a:lnTo>
                  <a:lnTo>
                    <a:pt x="678786" y="1475910"/>
                  </a:lnTo>
                  <a:lnTo>
                    <a:pt x="631985" y="1458426"/>
                  </a:lnTo>
                  <a:lnTo>
                    <a:pt x="586501" y="1440138"/>
                  </a:lnTo>
                  <a:lnTo>
                    <a:pt x="542375" y="1421067"/>
                  </a:lnTo>
                  <a:lnTo>
                    <a:pt x="499652" y="1401234"/>
                  </a:lnTo>
                  <a:lnTo>
                    <a:pt x="458372" y="1380660"/>
                  </a:lnTo>
                  <a:lnTo>
                    <a:pt x="418579" y="1359366"/>
                  </a:lnTo>
                  <a:lnTo>
                    <a:pt x="380314" y="1337374"/>
                  </a:lnTo>
                  <a:lnTo>
                    <a:pt x="343620" y="1314705"/>
                  </a:lnTo>
                  <a:lnTo>
                    <a:pt x="308539" y="1291378"/>
                  </a:lnTo>
                  <a:lnTo>
                    <a:pt x="275114" y="1267417"/>
                  </a:lnTo>
                  <a:lnTo>
                    <a:pt x="243386" y="1242841"/>
                  </a:lnTo>
                  <a:lnTo>
                    <a:pt x="213399" y="1217672"/>
                  </a:lnTo>
                  <a:lnTo>
                    <a:pt x="185194" y="1191931"/>
                  </a:lnTo>
                  <a:lnTo>
                    <a:pt x="134302" y="1138817"/>
                  </a:lnTo>
                  <a:lnTo>
                    <a:pt x="91047" y="1083667"/>
                  </a:lnTo>
                  <a:lnTo>
                    <a:pt x="55769" y="1026650"/>
                  </a:lnTo>
                  <a:lnTo>
                    <a:pt x="28806" y="967936"/>
                  </a:lnTo>
                  <a:lnTo>
                    <a:pt x="10497" y="907692"/>
                  </a:lnTo>
                  <a:lnTo>
                    <a:pt x="1180" y="846087"/>
                  </a:lnTo>
                  <a:lnTo>
                    <a:pt x="0" y="814827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041264" y="4477382"/>
            <a:ext cx="168910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3175" algn="ctr">
              <a:lnSpc>
                <a:spcPct val="100400"/>
              </a:lnSpc>
              <a:spcBef>
                <a:spcPts val="90"/>
              </a:spcBef>
            </a:pPr>
            <a:r>
              <a:rPr sz="2400" b="1" spc="-10" dirty="0">
                <a:latin typeface="Calibri"/>
                <a:cs typeface="Calibri"/>
              </a:rPr>
              <a:t>Passing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references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b="1" spc="-35" dirty="0">
                <a:latin typeface="Calibri"/>
                <a:cs typeface="Calibri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method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93366" y="514366"/>
            <a:ext cx="6372665" cy="739762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193388" y="200523"/>
            <a:ext cx="10515600" cy="1064266"/>
          </a:xfrm>
          <a:prstGeom prst="rect">
            <a:avLst/>
          </a:prstGeom>
        </p:spPr>
        <p:txBody>
          <a:bodyPr vert="horz" wrap="square" lIns="0" tIns="383413" rIns="0" bIns="0" rtlCol="0" anchor="ctr">
            <a:spAutoFit/>
          </a:bodyPr>
          <a:lstStyle/>
          <a:p>
            <a:pPr marL="1882775">
              <a:lnSpc>
                <a:spcPct val="100000"/>
              </a:lnSpc>
              <a:spcBef>
                <a:spcPts val="130"/>
              </a:spcBef>
            </a:pPr>
            <a:r>
              <a:rPr dirty="0"/>
              <a:t>Подведение</a:t>
            </a:r>
            <a:r>
              <a:rPr spc="100" dirty="0"/>
              <a:t> </a:t>
            </a:r>
            <a:r>
              <a:rPr spc="-10" dirty="0"/>
              <a:t>итогов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23FA20-34A4-B317-B817-20999F367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3"/>
            <a:ext cx="10515600" cy="6457950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Lesson11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Student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sz="1800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US" sz="1800" dirty="0">
                <a:solidFill>
                  <a:srgbClr val="871094"/>
                </a:solidFill>
                <a:effectLst/>
                <a:latin typeface="JetBrains Mono"/>
              </a:rPr>
              <a:t>course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lang="en-US" sz="1800" dirty="0">
                <a:solidFill>
                  <a:srgbClr val="871094"/>
                </a:solidFill>
                <a:effectLst/>
                <a:latin typeface="JetBrains Mono"/>
              </a:rPr>
              <a:t>grade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Student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name,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course,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grade)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name;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dirty="0" err="1">
                <a:solidFill>
                  <a:srgbClr val="871094"/>
                </a:solidFill>
                <a:effectLst/>
                <a:latin typeface="JetBrains Mono"/>
              </a:rPr>
              <a:t>course</a:t>
            </a:r>
            <a:r>
              <a:rPr lang="en-US" sz="18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course;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dirty="0" err="1">
                <a:solidFill>
                  <a:srgbClr val="871094"/>
                </a:solidFill>
                <a:effectLst/>
                <a:latin typeface="JetBrains Mono"/>
              </a:rPr>
              <a:t>grade</a:t>
            </a:r>
            <a:r>
              <a:rPr lang="en-US" sz="18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grade;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swap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Student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st1,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Student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st2)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Student st3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st1;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st1 = st2;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st2 =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st3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/*Here we are changing the references/links. However, if we do it in the method, we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    Can't do it since it will be using copies of the objects st1*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    We will </a:t>
            </a:r>
            <a:r>
              <a:rPr lang="en-US" sz="1800" i="1" dirty="0" err="1">
                <a:solidFill>
                  <a:srgbClr val="8C8C8C"/>
                </a:solidFill>
                <a:effectLst/>
                <a:latin typeface="JetBrains Mono"/>
              </a:rPr>
              <a:t>chamhe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the links only for the copies which stop working after method's finish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    */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US" sz="1800" dirty="0" err="1">
                <a:solidFill>
                  <a:srgbClr val="00627A"/>
                </a:solidFill>
                <a:effectLst/>
                <a:latin typeface="JetBrains Mono"/>
              </a:rPr>
              <a:t>changeName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Student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st1,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name1){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st1.</a:t>
            </a:r>
            <a:r>
              <a:rPr lang="en-US" sz="1800" dirty="0"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name1;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// here we are changing the value, not the reference - not objects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Student st1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Student(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"Olga"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10.0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Student st2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Student(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"Alex"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5.0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i="1" dirty="0" err="1">
                <a:solidFill>
                  <a:srgbClr val="080808"/>
                </a:solidFill>
                <a:effectLst/>
                <a:latin typeface="JetBrains Mono"/>
              </a:rPr>
              <a:t>changeName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"Spencer"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Student st3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st1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st2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st3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/*Here we are changing the references/links. However, if we do it in the method, we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    Can't do it since it will be using copies of the objects st1**/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76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554F8-F47F-4615-A925-9FAF20F72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556"/>
            <a:ext cx="10515600" cy="6260123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Lesson11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sz="1800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public double </a:t>
            </a:r>
            <a:r>
              <a:rPr lang="en-US" sz="1800" dirty="0">
                <a:solidFill>
                  <a:srgbClr val="871094"/>
                </a:solidFill>
                <a:effectLst/>
                <a:latin typeface="JetBrains Mono"/>
              </a:rPr>
              <a:t>salary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Employee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name,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salary){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name;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dirty="0" err="1">
                <a:solidFill>
                  <a:srgbClr val="871094"/>
                </a:solidFill>
                <a:effectLst/>
                <a:latin typeface="JetBrains Mono"/>
              </a:rPr>
              <a:t>salary</a:t>
            </a:r>
            <a:r>
              <a:rPr lang="en-US" sz="18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salary;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lang="en-US" sz="1800" i="1" dirty="0" err="1">
                <a:solidFill>
                  <a:srgbClr val="8C8C8C"/>
                </a:solidFill>
                <a:effectLst/>
                <a:latin typeface="JetBrains Mono"/>
              </a:rPr>
              <a:t>System.out.println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("Salary of the employee " + name + " is " + salary );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public double </a:t>
            </a:r>
            <a:r>
              <a:rPr lang="en-US" sz="1800" dirty="0" err="1">
                <a:solidFill>
                  <a:srgbClr val="00627A"/>
                </a:solidFill>
                <a:effectLst/>
                <a:latin typeface="JetBrains Mono"/>
              </a:rPr>
              <a:t>increasedSalary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a){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a*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Employee_Test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Employee emp1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Employee(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"Olga"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1000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Employee emp2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Employee(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"Alex"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3000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doubledSalary1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emp1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.increasedSalary(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emp1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effectLst/>
                <a:latin typeface="JetBrains Mono"/>
              </a:rPr>
              <a:t>salary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"Salary of the employee "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emp1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 is "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emp1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effectLst/>
                <a:latin typeface="JetBrains Mono"/>
              </a:rPr>
              <a:t>salary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"Salary of the employee "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emp2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 is "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emp2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effectLst/>
                <a:latin typeface="JetBrains Mono"/>
              </a:rPr>
              <a:t>salary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doubledSalary2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emp2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.increasedSalary(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emp2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effectLst/>
                <a:latin typeface="JetBrains Mono"/>
              </a:rPr>
              <a:t>salary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"Doubled salary for the employe "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emp1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 is "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doubledSalary1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>
                <a:solidFill>
                  <a:srgbClr val="067D17"/>
                </a:solidFill>
                <a:effectLst/>
                <a:latin typeface="JetBrains Mono"/>
              </a:rPr>
              <a:t>"Doubled salary for the employee" 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1800">
                <a:solidFill>
                  <a:srgbClr val="000000"/>
                </a:solidFill>
                <a:effectLst/>
                <a:latin typeface="JetBrains Mono"/>
              </a:rPr>
              <a:t>emp2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1800">
                <a:solidFill>
                  <a:srgbClr val="067D17"/>
                </a:solidFill>
                <a:effectLst/>
                <a:latin typeface="JetBrains Mono"/>
              </a:rPr>
              <a:t>"is " 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1800">
                <a:solidFill>
                  <a:srgbClr val="000000"/>
                </a:solidFill>
                <a:effectLst/>
                <a:latin typeface="JetBrains Mono"/>
              </a:rPr>
              <a:t>doubledSalary2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     }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 }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084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1700" y="285766"/>
            <a:ext cx="7924800" cy="904875"/>
            <a:chOff x="647700" y="285765"/>
            <a:chExt cx="7924800" cy="904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285765"/>
              <a:ext cx="7924800" cy="838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9400" y="342915"/>
              <a:ext cx="3657600" cy="847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9" y="304800"/>
              <a:ext cx="7848599" cy="761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5799" y="304800"/>
              <a:ext cx="7848600" cy="762000"/>
            </a:xfrm>
            <a:custGeom>
              <a:avLst/>
              <a:gdLst/>
              <a:ahLst/>
              <a:cxnLst/>
              <a:rect l="l" t="t" r="r" b="b"/>
              <a:pathLst>
                <a:path w="7848600" h="762000">
                  <a:moveTo>
                    <a:pt x="0" y="127010"/>
                  </a:moveTo>
                  <a:lnTo>
                    <a:pt x="9979" y="77589"/>
                  </a:lnTo>
                  <a:lnTo>
                    <a:pt x="37194" y="37216"/>
                  </a:lnTo>
                  <a:lnTo>
                    <a:pt x="77563" y="9986"/>
                  </a:lnTo>
                  <a:lnTo>
                    <a:pt x="127004" y="0"/>
                  </a:lnTo>
                  <a:lnTo>
                    <a:pt x="7721589" y="0"/>
                  </a:lnTo>
                  <a:lnTo>
                    <a:pt x="7771010" y="9986"/>
                  </a:lnTo>
                  <a:lnTo>
                    <a:pt x="7811383" y="37216"/>
                  </a:lnTo>
                  <a:lnTo>
                    <a:pt x="7838612" y="77589"/>
                  </a:lnTo>
                  <a:lnTo>
                    <a:pt x="7848599" y="127010"/>
                  </a:lnTo>
                  <a:lnTo>
                    <a:pt x="7848599" y="634989"/>
                  </a:lnTo>
                  <a:lnTo>
                    <a:pt x="7838612" y="684410"/>
                  </a:lnTo>
                  <a:lnTo>
                    <a:pt x="7811383" y="724783"/>
                  </a:lnTo>
                  <a:lnTo>
                    <a:pt x="7771010" y="752013"/>
                  </a:lnTo>
                  <a:lnTo>
                    <a:pt x="7721589" y="761999"/>
                  </a:lnTo>
                  <a:lnTo>
                    <a:pt x="127004" y="761999"/>
                  </a:lnTo>
                  <a:lnTo>
                    <a:pt x="77563" y="752013"/>
                  </a:lnTo>
                  <a:lnTo>
                    <a:pt x="37194" y="724783"/>
                  </a:lnTo>
                  <a:lnTo>
                    <a:pt x="9979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953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09798" y="59663"/>
            <a:ext cx="10515600" cy="957185"/>
          </a:xfrm>
          <a:prstGeom prst="rect">
            <a:avLst/>
          </a:prstGeom>
        </p:spPr>
        <p:txBody>
          <a:bodyPr vert="horz" wrap="square" lIns="0" tIns="277368" rIns="0" bIns="0" rtlCol="0" anchor="ctr">
            <a:spAutoFit/>
          </a:bodyPr>
          <a:lstStyle/>
          <a:p>
            <a:pPr marL="1961514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00000"/>
                </a:solidFill>
              </a:rPr>
              <a:t>Домашнее</a:t>
            </a:r>
            <a:r>
              <a:rPr spc="1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задание: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714500" y="1809735"/>
            <a:ext cx="8896350" cy="3582035"/>
            <a:chOff x="190500" y="1809734"/>
            <a:chExt cx="8896350" cy="358203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700" y="1809734"/>
              <a:ext cx="8686800" cy="35814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500" y="2543175"/>
              <a:ext cx="8896350" cy="21812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799" y="1828800"/>
              <a:ext cx="8610599" cy="35051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4799" y="1828800"/>
              <a:ext cx="8610600" cy="3505200"/>
            </a:xfrm>
            <a:custGeom>
              <a:avLst/>
              <a:gdLst/>
              <a:ahLst/>
              <a:cxnLst/>
              <a:rect l="l" t="t" r="r" b="b"/>
              <a:pathLst>
                <a:path w="8610600" h="3505200">
                  <a:moveTo>
                    <a:pt x="0" y="3505199"/>
                  </a:moveTo>
                  <a:lnTo>
                    <a:pt x="8610599" y="3505199"/>
                  </a:lnTo>
                  <a:lnTo>
                    <a:pt x="8610599" y="0"/>
                  </a:lnTo>
                  <a:lnTo>
                    <a:pt x="0" y="0"/>
                  </a:lnTo>
                  <a:lnTo>
                    <a:pt x="0" y="35051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07862" y="2639120"/>
            <a:ext cx="8455025" cy="1860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234950" indent="-343535">
              <a:spcBef>
                <a:spcPts val="125"/>
              </a:spcBef>
              <a:tabLst>
                <a:tab pos="355600" algn="l"/>
              </a:tabLst>
            </a:pPr>
            <a:r>
              <a:rPr sz="2000" spc="-25" dirty="0">
                <a:latin typeface="Calibri"/>
                <a:cs typeface="Calibri"/>
              </a:rPr>
              <a:t>1.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Создайте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класс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Car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с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тремя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переменными: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цвет,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мотор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количество </a:t>
            </a:r>
            <a:r>
              <a:rPr sz="2000" dirty="0">
                <a:latin typeface="Calibri"/>
                <a:cs typeface="Calibri"/>
              </a:rPr>
              <a:t>дверей.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Затем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создайте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класс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CarTest,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котором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должны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быть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метода. </a:t>
            </a:r>
            <a:r>
              <a:rPr sz="2000" dirty="0">
                <a:latin typeface="Calibri"/>
                <a:cs typeface="Calibri"/>
              </a:rPr>
              <a:t>1-ый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изменяет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количество</a:t>
            </a:r>
            <a:r>
              <a:rPr sz="2000" spc="-1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дверей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объекта класса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на </a:t>
            </a:r>
            <a:r>
              <a:rPr sz="2000" spc="-10" dirty="0">
                <a:latin typeface="Calibri"/>
                <a:cs typeface="Calibri"/>
              </a:rPr>
              <a:t>количество,</a:t>
            </a:r>
            <a:endParaRPr sz="2000">
              <a:latin typeface="Calibri"/>
              <a:cs typeface="Calibri"/>
            </a:endParaRPr>
          </a:p>
          <a:p>
            <a:pPr marL="355600" marR="5080"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прописанное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 параметре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метода.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2-</a:t>
            </a:r>
            <a:r>
              <a:rPr sz="2000" dirty="0">
                <a:latin typeface="Calibri"/>
                <a:cs typeface="Calibri"/>
              </a:rPr>
              <a:t>ой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принимает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параметры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-10" dirty="0">
                <a:latin typeface="Calibri"/>
                <a:cs typeface="Calibri"/>
              </a:rPr>
              <a:t> объекта </a:t>
            </a:r>
            <a:r>
              <a:rPr sz="2000" dirty="0">
                <a:latin typeface="Calibri"/>
                <a:cs typeface="Calibri"/>
              </a:rPr>
              <a:t>класса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меняет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их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цвета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местами.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Примените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оба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метода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main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Calibri"/>
                <a:cs typeface="Calibri"/>
              </a:rPr>
              <a:t>и </a:t>
            </a:r>
            <a:r>
              <a:rPr sz="2000" dirty="0">
                <a:latin typeface="Calibri"/>
                <a:cs typeface="Calibri"/>
              </a:rPr>
              <a:t>выведите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на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экран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атрибуты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всех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объектов.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1135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JetBrains Mono</vt:lpstr>
      <vt:lpstr>Times New Roman</vt:lpstr>
      <vt:lpstr>Office Theme</vt:lpstr>
      <vt:lpstr>Lesson 11</vt:lpstr>
      <vt:lpstr>Урок 11</vt:lpstr>
      <vt:lpstr>Краткий повтор пройденного материала</vt:lpstr>
      <vt:lpstr>Проверка д/з</vt:lpstr>
      <vt:lpstr>Аргументы методов</vt:lpstr>
      <vt:lpstr>Подведение итогов</vt:lpstr>
      <vt:lpstr>PowerPoint Presentation</vt:lpstr>
      <vt:lpstr>PowerPoint Presentation</vt:lpstr>
      <vt:lpstr>Домашнее задание: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11</dc:title>
  <dc:creator>Olga Dubanevych</dc:creator>
  <cp:lastModifiedBy>Olga Dubanevych</cp:lastModifiedBy>
  <cp:revision>3</cp:revision>
  <dcterms:created xsi:type="dcterms:W3CDTF">2023-08-23T18:32:44Z</dcterms:created>
  <dcterms:modified xsi:type="dcterms:W3CDTF">2023-08-26T12:32:06Z</dcterms:modified>
</cp:coreProperties>
</file>