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2" r:id="rId11"/>
    <p:sldId id="414" r:id="rId12"/>
    <p:sldId id="415" r:id="rId13"/>
    <p:sldId id="416" r:id="rId14"/>
    <p:sldId id="413" r:id="rId15"/>
    <p:sldId id="417" r:id="rId16"/>
    <p:sldId id="418" r:id="rId17"/>
    <p:sldId id="411" r:id="rId18"/>
    <p:sldId id="419" r:id="rId19"/>
    <p:sldId id="42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9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09D7-D206-A562-E824-8BCFF6A4C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B9CBA-34B0-8819-B5C2-C8ED317D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F189-459D-2505-1602-0CEF215A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3ABA-D854-5250-7DD5-0617C77E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6471-5C89-FBB1-D347-A9ACA9D4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33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B8D7-62B2-66B3-A920-089E1083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0222-D4EC-DE8B-C358-AF550127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107BB-E1F1-E9D3-9A83-818790F9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FE490-0E1C-ACD1-E47E-3DC018E2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72A3-48BC-1EF6-D0AF-65CF6221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01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A81F2-259E-E2C1-8BC2-B5559EEF8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20F54-1538-724A-60FA-1176C463A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57D4-5E8B-DBBA-08CA-949C3150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E86E-4AE9-18E4-5F54-842D283A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E461-3DE5-F5CE-9DF4-31A07A8C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678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1" y="390525"/>
            <a:ext cx="10096500" cy="971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46526" y="1822827"/>
            <a:ext cx="4204545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136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1" y="390525"/>
            <a:ext cx="10096500" cy="9715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2879" y="504826"/>
            <a:ext cx="4038599" cy="847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36079" y="415655"/>
            <a:ext cx="9956800" cy="876300"/>
          </a:xfrm>
          <a:custGeom>
            <a:avLst/>
            <a:gdLst/>
            <a:ahLst/>
            <a:cxnLst/>
            <a:rect l="l" t="t" r="r" b="b"/>
            <a:pathLst>
              <a:path w="7467600" h="876300">
                <a:moveTo>
                  <a:pt x="7321548" y="0"/>
                </a:moveTo>
                <a:lnTo>
                  <a:pt x="146041" y="0"/>
                </a:lnTo>
                <a:lnTo>
                  <a:pt x="99882" y="7447"/>
                </a:lnTo>
                <a:lnTo>
                  <a:pt x="59792" y="28185"/>
                </a:lnTo>
                <a:lnTo>
                  <a:pt x="28178" y="59806"/>
                </a:lnTo>
                <a:lnTo>
                  <a:pt x="7445" y="99900"/>
                </a:lnTo>
                <a:lnTo>
                  <a:pt x="0" y="146060"/>
                </a:lnTo>
                <a:lnTo>
                  <a:pt x="0" y="730270"/>
                </a:lnTo>
                <a:lnTo>
                  <a:pt x="7445" y="776427"/>
                </a:lnTo>
                <a:lnTo>
                  <a:pt x="28178" y="816513"/>
                </a:lnTo>
                <a:lnTo>
                  <a:pt x="59792" y="848124"/>
                </a:lnTo>
                <a:lnTo>
                  <a:pt x="99882" y="868855"/>
                </a:lnTo>
                <a:lnTo>
                  <a:pt x="146041" y="876299"/>
                </a:lnTo>
                <a:lnTo>
                  <a:pt x="7321548" y="876299"/>
                </a:lnTo>
                <a:lnTo>
                  <a:pt x="7367693" y="868855"/>
                </a:lnTo>
                <a:lnTo>
                  <a:pt x="7407778" y="848124"/>
                </a:lnTo>
                <a:lnTo>
                  <a:pt x="7439394" y="816513"/>
                </a:lnTo>
                <a:lnTo>
                  <a:pt x="7460130" y="776427"/>
                </a:lnTo>
                <a:lnTo>
                  <a:pt x="7467578" y="730270"/>
                </a:lnTo>
                <a:lnTo>
                  <a:pt x="7467578" y="146060"/>
                </a:lnTo>
                <a:lnTo>
                  <a:pt x="7460130" y="99900"/>
                </a:lnTo>
                <a:lnTo>
                  <a:pt x="7439394" y="59806"/>
                </a:lnTo>
                <a:lnTo>
                  <a:pt x="7407778" y="28185"/>
                </a:lnTo>
                <a:lnTo>
                  <a:pt x="7367693" y="7447"/>
                </a:lnTo>
                <a:lnTo>
                  <a:pt x="7321548" y="0"/>
                </a:lnTo>
                <a:close/>
              </a:path>
            </a:pathLst>
          </a:custGeom>
          <a:solidFill>
            <a:srgbClr val="9ABA59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136079" y="415655"/>
            <a:ext cx="9956800" cy="876300"/>
          </a:xfrm>
          <a:custGeom>
            <a:avLst/>
            <a:gdLst/>
            <a:ahLst/>
            <a:cxnLst/>
            <a:rect l="l" t="t" r="r" b="b"/>
            <a:pathLst>
              <a:path w="7467600" h="876300">
                <a:moveTo>
                  <a:pt x="0" y="146060"/>
                </a:moveTo>
                <a:lnTo>
                  <a:pt x="7445" y="99900"/>
                </a:lnTo>
                <a:lnTo>
                  <a:pt x="28178" y="59806"/>
                </a:lnTo>
                <a:lnTo>
                  <a:pt x="59792" y="28185"/>
                </a:lnTo>
                <a:lnTo>
                  <a:pt x="99882" y="7447"/>
                </a:lnTo>
                <a:lnTo>
                  <a:pt x="146041" y="0"/>
                </a:lnTo>
                <a:lnTo>
                  <a:pt x="7321548" y="0"/>
                </a:lnTo>
                <a:lnTo>
                  <a:pt x="7367693" y="7447"/>
                </a:lnTo>
                <a:lnTo>
                  <a:pt x="7407778" y="28185"/>
                </a:lnTo>
                <a:lnTo>
                  <a:pt x="7439394" y="59806"/>
                </a:lnTo>
                <a:lnTo>
                  <a:pt x="7460130" y="99900"/>
                </a:lnTo>
                <a:lnTo>
                  <a:pt x="7467578" y="146060"/>
                </a:lnTo>
                <a:lnTo>
                  <a:pt x="7467578" y="730270"/>
                </a:lnTo>
                <a:lnTo>
                  <a:pt x="7460130" y="776427"/>
                </a:lnTo>
                <a:lnTo>
                  <a:pt x="7439394" y="816513"/>
                </a:lnTo>
                <a:lnTo>
                  <a:pt x="7407778" y="848124"/>
                </a:lnTo>
                <a:lnTo>
                  <a:pt x="7367693" y="868855"/>
                </a:lnTo>
                <a:lnTo>
                  <a:pt x="7321548" y="876299"/>
                </a:lnTo>
                <a:lnTo>
                  <a:pt x="146041" y="876299"/>
                </a:lnTo>
                <a:lnTo>
                  <a:pt x="99882" y="868855"/>
                </a:lnTo>
                <a:lnTo>
                  <a:pt x="59792" y="848124"/>
                </a:lnTo>
                <a:lnTo>
                  <a:pt x="28178" y="816513"/>
                </a:lnTo>
                <a:lnTo>
                  <a:pt x="7445" y="776427"/>
                </a:lnTo>
                <a:lnTo>
                  <a:pt x="0" y="730270"/>
                </a:lnTo>
                <a:lnTo>
                  <a:pt x="0" y="14606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2457" y="643566"/>
            <a:ext cx="3307087" cy="380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69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F98D-8F3A-D71C-3AB9-8ACD0910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5DB8-A568-D323-49CC-41605B0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4891-DFC5-7684-A56A-5D5162A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2B961-E651-4505-2684-BC598EA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C1B7-1D4F-0DDB-891D-3CBD1C8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8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F530-DC4A-998A-99BB-3A0CCA88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73A0-06D0-2FBA-4DD2-32DFCB97C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AD4E-A13C-7F91-BAE3-E5051E5C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9FAEB-E5AF-EC7C-91B4-03179AE4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476C-9A4B-7684-E432-274235C4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58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38D9-A540-05E9-3FDC-91E6EF57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038F-C8D2-4480-1179-5AE9406B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9F58-ADCF-46F4-9206-0BE1C1E50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41EA8-FB36-4F22-4CE7-C53F99E7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2DBB-CB81-2F43-2395-1E7DD7A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4C4A-04A5-3D05-A2A6-F10CB5A8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F108-5A85-7A92-4D1F-92ED1AE4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D462-2EA0-30D7-7F2C-59ADE4BD4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A95BF-DEE9-941A-98E0-2439413D2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7BE5C-0F50-2811-2FFD-188E0A32B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2E2B0-FEFE-CAFC-2538-D6EF1D6AE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DF3DF-4F52-A478-EE76-4AE49776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F52B20-1D8D-7445-EDBE-9FE8D6A1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D7967-6331-0D18-C7FB-4CC59CAF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1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278A-6B18-6652-8666-F78BF6E8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67A83-8435-A441-BC1A-270B0C8C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B86BE-2535-E271-4B77-E75AB2E8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FC824-C495-BAD8-9285-72E470F4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5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615EE-A50B-D200-E9E9-99255BB1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0102F-5DD5-A27A-8E3C-028F444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E17AF-34BA-0340-ACFE-4C95056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5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627F-7C1E-AE3A-00F2-78F8A4AE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C413-74D5-440D-9C94-4F3CB87D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50C4F-F6F8-3D32-0366-C1ABB2A8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DB525-D469-3448-1D65-EE1727DE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6FAB0-9FF9-14A1-FFC6-324F30EF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A3E2-CB19-7617-151E-6A732B0D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07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0570-FE37-C751-6B90-505F127E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C1C452-3EC0-2A06-F925-990515BC2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4B409-F073-4308-4B77-6B89D882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248DC-BC73-E560-8A33-EA4D06F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D481-B365-F808-3267-5B5A4F1E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B868-F007-040D-B98F-257B6ADD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36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E6F44-A625-1CE8-B3BA-FB14D6F4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6FA03-A0FC-D31C-D54E-491A3BF8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C59A-5270-0424-E51F-3DAD2C807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2C5B-8F63-453E-A7B5-E534F6CFECD2}" type="datetimeFigureOut">
              <a:rPr lang="en-CA" smtClean="0"/>
              <a:t>2023-08-26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3BD4-E3EC-7956-C1E7-7A261F726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6D70-93EA-D5BB-4429-3FE6A0215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442B1-5CA4-4A9C-A019-2CFBD7BF8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jp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0993-8A6A-1CE5-2EFF-946A6D4C9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12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99A58-97B3-F02F-BB48-9C0775301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7891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9C92-A510-EE52-47ED-CFE9E99F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625"/>
            <a:ext cx="10711375" cy="717451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equals – to compare if 2 objects have the same content. Otherwise, we compare references</a:t>
            </a:r>
            <a:endParaRPr lang="en-CA" dirty="0"/>
          </a:p>
        </p:txBody>
      </p:sp>
      <p:pic>
        <p:nvPicPr>
          <p:cNvPr id="5" name="Content Placeholder 4" descr="A screen shot of a whiteboard&#10;&#10;Description automatically generated">
            <a:extLst>
              <a:ext uri="{FF2B5EF4-FFF2-40B4-BE49-F238E27FC236}">
                <a16:creationId xmlns:a16="http://schemas.microsoft.com/office/drawing/2014/main" id="{1371E32E-1B36-9FFF-593C-26F67F15B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31" y="1336430"/>
            <a:ext cx="9820916" cy="5521569"/>
          </a:xfrm>
        </p:spPr>
      </p:pic>
    </p:spTree>
    <p:extLst>
      <p:ext uri="{BB962C8B-B14F-4D97-AF65-F5344CB8AC3E}">
        <p14:creationId xmlns:p14="http://schemas.microsoft.com/office/powerpoint/2010/main" val="210543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92A7-9574-FEAC-501B-B529C684B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016"/>
            <a:ext cx="10515600" cy="6752492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If_Else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29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 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9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//int a = 0; // noting will 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see on the screen - as we don't have else statement - False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&gt;=</a:t>
            </a:r>
            <a:r>
              <a:rPr lang="en-US" sz="29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67D17"/>
                </a:solidFill>
                <a:effectLst/>
                <a:latin typeface="JetBrains Mono"/>
              </a:rPr>
              <a:t>"a is greater than 10"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// if(a&gt;=10)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//  </a:t>
            </a:r>
            <a:r>
              <a:rPr lang="en-US" sz="29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("a is greater than 10");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//  a++; - 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00FF00"/>
                </a:highlight>
                <a:latin typeface="JetBrains Mono"/>
              </a:rPr>
              <a:t>Without { } if will consist of only the first line a++ is not part of if</a:t>
            </a:r>
            <a:br>
              <a:rPr lang="en-US" sz="2900" i="1" dirty="0">
                <a:solidFill>
                  <a:srgbClr val="8C8C8C"/>
                </a:solidFill>
                <a:effectLst/>
                <a:highlight>
                  <a:srgbClr val="00FF00"/>
                </a:highlight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// same applies to else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29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&gt;=</a:t>
            </a:r>
            <a:r>
              <a:rPr lang="en-US" sz="29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67D17"/>
                </a:solidFill>
                <a:effectLst/>
                <a:latin typeface="JetBrains Mono"/>
              </a:rPr>
              <a:t>"a is greater than 10"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67D17"/>
                </a:solidFill>
                <a:effectLst/>
                <a:latin typeface="JetBrains Mono"/>
              </a:rPr>
              <a:t>"a is less than 10"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00FFFF"/>
                </a:highlight>
                <a:latin typeface="JetBrains Mono"/>
              </a:rPr>
              <a:t>//if (a&gt;=10); // a complete if statement without body. if it has ; - it's complete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//if (a&gt;=10);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//</a:t>
            </a:r>
            <a:r>
              <a:rPr lang="en-US" sz="29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("Hello"); as if has 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00FFFF"/>
                </a:highlight>
                <a:latin typeface="JetBrains Mono"/>
              </a:rPr>
              <a:t>; 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hello is always printed - not part of if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//if (a&gt;=10)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// </a:t>
            </a:r>
            <a:r>
              <a:rPr lang="en-US" sz="29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("Hello"); as if does not have 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00FFFF"/>
                </a:highlight>
                <a:latin typeface="JetBrains Mono"/>
              </a:rPr>
              <a:t>;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hello is a part of if - conditional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&gt;=</a:t>
            </a:r>
            <a:r>
              <a:rPr lang="en-US" sz="29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67D17"/>
                </a:solidFill>
                <a:effectLst/>
                <a:latin typeface="JetBrains Mono"/>
              </a:rPr>
              <a:t>"a is greater than 10"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//</a:t>
            </a:r>
            <a:r>
              <a:rPr lang="en-US" sz="2900" i="1" dirty="0" err="1">
                <a:solidFill>
                  <a:srgbClr val="8C8C8C"/>
                </a:solidFill>
                <a:effectLst/>
                <a:latin typeface="JetBrains Mono"/>
              </a:rPr>
              <a:t>System.out.println</a:t>
            </a:r>
            <a:r>
              <a:rPr lang="en-US" sz="29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("!!!"); without {} if and else are separated by this line.</a:t>
            </a:r>
            <a:br>
              <a:rPr lang="en-US" sz="29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// compiler will show error - else can't be used without if - no link . fix - {}</a:t>
            </a:r>
            <a:b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9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lang="en-US" sz="29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29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29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900" dirty="0">
                <a:solidFill>
                  <a:srgbClr val="067D17"/>
                </a:solidFill>
                <a:effectLst/>
                <a:latin typeface="JetBrains Mono"/>
              </a:rPr>
              <a:t>"a is less than 10"</a:t>
            </a: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9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4074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952F-CFDF-EBB7-9BCF-D9196E04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If and else if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1FA-0636-A5B1-469E-B901DD42A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Salary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0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salary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1500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salary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200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Zarplata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ochen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nizka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salary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400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Zarplata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sredniaya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00000"/>
                </a:solidFill>
                <a:effectLst/>
                <a:latin typeface="JetBrains Mono"/>
              </a:rPr>
              <a:t>salary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CA" sz="2000" dirty="0">
                <a:solidFill>
                  <a:srgbClr val="1750EB"/>
                </a:solidFill>
                <a:effectLst/>
                <a:latin typeface="JetBrains Mono"/>
              </a:rPr>
              <a:t>600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Zarplata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horoshaya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20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20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0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0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Zarplata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CA" sz="2000" dirty="0" err="1">
                <a:solidFill>
                  <a:srgbClr val="067D17"/>
                </a:solidFill>
                <a:effectLst/>
                <a:latin typeface="JetBrains Mono"/>
              </a:rPr>
              <a:t>otlichnaya</a:t>
            </a:r>
            <a:r>
              <a:rPr lang="en-CA" sz="20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0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679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2AA0-1B68-F843-CFB5-ACB472E7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81988"/>
          </a:xfrm>
        </p:spPr>
        <p:txBody>
          <a:bodyPr>
            <a:normAutofit fontScale="90000"/>
          </a:bodyPr>
          <a:lstStyle/>
          <a:p>
            <a:r>
              <a:rPr lang="en-US" dirty="0"/>
              <a:t>Nested ifs - Most inner if and else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CC04-FEDC-10E6-0512-6914AFF3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806"/>
            <a:ext cx="10515600" cy="5859194"/>
          </a:xfrm>
        </p:spPr>
        <p:txBody>
          <a:bodyPr>
            <a:normAutofit fontScale="925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doorCount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Car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engine,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doorCount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=engine;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 err="1">
                <a:solidFill>
                  <a:srgbClr val="871094"/>
                </a:solidFill>
                <a:effectLst/>
                <a:latin typeface="JetBrains Mono"/>
              </a:rPr>
              <a:t>doorCount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doorCount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Car_Test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 car1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Car(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 car2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Car(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engine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engine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doorCount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car2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dirty="0">
                <a:solidFill>
                  <a:srgbClr val="871094"/>
                </a:solidFill>
                <a:effectLst/>
                <a:latin typeface="JetBrains Mono"/>
              </a:rPr>
              <a:t>doorCount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"Car 1 has bigger engine and door count"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most inner if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most inner else 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"Car 1 has bigger engine but smaller door count"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"Car 1 has smaller engine"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16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352E-DCDA-103E-1050-8A5FA8F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equals vs ==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1833-DEE2-D5E6-747B-A8BEF14E9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9" y="1825625"/>
            <a:ext cx="11521440" cy="4351338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Method_Equals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24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s1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String s2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2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String(</a:t>
            </a:r>
            <a:r>
              <a:rPr lang="en-CA" sz="2400" dirty="0">
                <a:solidFill>
                  <a:srgbClr val="067D17"/>
                </a:solidFill>
                <a:effectLst/>
                <a:latin typeface="JetBrains Mono"/>
              </a:rPr>
              <a:t>"Hello"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s1 </a:t>
            </a:r>
            <a:r>
              <a:rPr lang="en-CA" sz="24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==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false - </a:t>
            </a:r>
            <a:r>
              <a:rPr lang="en-CA" sz="24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comparing references (addresses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) - different objects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2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s1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24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equals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2400" dirty="0">
                <a:solidFill>
                  <a:srgbClr val="000000"/>
                </a:solidFill>
                <a:effectLst/>
                <a:latin typeface="JetBrains Mono"/>
              </a:rPr>
              <a:t>s2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24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comparing the content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of 2 stings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// Method equals in String class </a:t>
            </a:r>
            <a:r>
              <a:rPr lang="en-CA" sz="2400" i="1" dirty="0">
                <a:solidFill>
                  <a:srgbClr val="8C8C8C"/>
                </a:solidFill>
                <a:effectLst/>
                <a:highlight>
                  <a:srgbClr val="00FF00"/>
                </a:highlight>
                <a:latin typeface="JetBrains Mono"/>
              </a:rPr>
              <a:t>is re-written </a:t>
            </a: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by programmers - automatic now</a:t>
            </a:r>
            <a:b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24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24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76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B6A-DE23-1469-C9F8-942EBCCF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71"/>
            <a:ext cx="10515600" cy="42266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numbers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4F56-F6AB-A7F8-6CA8-4F45931B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942"/>
            <a:ext cx="10515600" cy="5936566"/>
          </a:xfrm>
        </p:spPr>
        <p:txBody>
          <a:bodyPr>
            <a:normAutofit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maximum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b,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 &gt; b &amp;&amp; a &gt; c)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a);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(b &gt; c)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b);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max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// a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// b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// c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lang="en-CA" sz="1800" i="1" dirty="0">
                <a:solidFill>
                  <a:srgbClr val="8C8C8C"/>
                </a:solidFill>
                <a:effectLst/>
                <a:highlight>
                  <a:srgbClr val="FFFF00"/>
                </a:highlight>
                <a:latin typeface="JetBrains Mono"/>
              </a:rPr>
              <a:t>c will be max as it's checked last. 1&gt;1 - false</a:t>
            </a:r>
            <a:b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CA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227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A3DD-91C6-869C-1F10-4062936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6407834"/>
          </a:xfrm>
        </p:spPr>
        <p:txBody>
          <a:bodyPr>
            <a:normAutofit fontScale="85000" lnSpcReduction="20000"/>
          </a:bodyPr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package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Lesson12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maximum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a,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b,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c)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(a==b &amp;&amp; b==c){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"All 3 numbers are equal: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a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b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(a==b &amp;&amp; a&gt;c){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 and B numbers are equal and the biggest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a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b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(a==c &amp;&amp; a&gt;b){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 and C numbers are equal and the biggest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a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(b==c &amp;&amp; b&gt;a){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 and C numbers are equal and the biggest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b + 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 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(a &gt; b &amp;&amp; a &gt; c)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"A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a);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(b &gt; c 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"B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b);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latin typeface="JetBrains Mono"/>
              </a:rPr>
              <a:t>"C is the biggest number"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+ c);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 max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Biggest_Number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CA" sz="1800" dirty="0" err="1">
                <a:solidFill>
                  <a:srgbClr val="000000"/>
                </a:solidFill>
                <a:effectLst/>
                <a:latin typeface="JetBrains Mono"/>
              </a:rPr>
              <a:t>max</a:t>
            </a:r>
            <a:r>
              <a:rPr lang="en-CA" sz="1800" dirty="0" err="1">
                <a:solidFill>
                  <a:srgbClr val="080808"/>
                </a:solidFill>
                <a:effectLst/>
                <a:latin typeface="JetBrains Mono"/>
              </a:rPr>
              <a:t>.maximum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CA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848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1700" y="285766"/>
            <a:ext cx="7924800" cy="904875"/>
            <a:chOff x="647700" y="285765"/>
            <a:chExt cx="7924800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700" y="285765"/>
              <a:ext cx="7924800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342915"/>
              <a:ext cx="3657600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304800"/>
              <a:ext cx="7848599" cy="761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5799" y="304800"/>
              <a:ext cx="7848600" cy="762000"/>
            </a:xfrm>
            <a:custGeom>
              <a:avLst/>
              <a:gdLst/>
              <a:ahLst/>
              <a:cxnLst/>
              <a:rect l="l" t="t" r="r" b="b"/>
              <a:pathLst>
                <a:path w="7848600" h="762000">
                  <a:moveTo>
                    <a:pt x="0" y="127010"/>
                  </a:moveTo>
                  <a:lnTo>
                    <a:pt x="9979" y="77589"/>
                  </a:lnTo>
                  <a:lnTo>
                    <a:pt x="37194" y="37216"/>
                  </a:lnTo>
                  <a:lnTo>
                    <a:pt x="77563" y="9986"/>
                  </a:lnTo>
                  <a:lnTo>
                    <a:pt x="127004" y="0"/>
                  </a:lnTo>
                  <a:lnTo>
                    <a:pt x="7721589" y="0"/>
                  </a:lnTo>
                  <a:lnTo>
                    <a:pt x="7771010" y="9986"/>
                  </a:lnTo>
                  <a:lnTo>
                    <a:pt x="7811383" y="37216"/>
                  </a:lnTo>
                  <a:lnTo>
                    <a:pt x="7838612" y="77589"/>
                  </a:lnTo>
                  <a:lnTo>
                    <a:pt x="7848599" y="127010"/>
                  </a:lnTo>
                  <a:lnTo>
                    <a:pt x="7848599" y="634989"/>
                  </a:lnTo>
                  <a:lnTo>
                    <a:pt x="7838612" y="684410"/>
                  </a:lnTo>
                  <a:lnTo>
                    <a:pt x="7811383" y="724783"/>
                  </a:lnTo>
                  <a:lnTo>
                    <a:pt x="7771010" y="752013"/>
                  </a:lnTo>
                  <a:lnTo>
                    <a:pt x="7721589" y="761999"/>
                  </a:lnTo>
                  <a:lnTo>
                    <a:pt x="127004" y="761999"/>
                  </a:lnTo>
                  <a:lnTo>
                    <a:pt x="77563" y="752013"/>
                  </a:lnTo>
                  <a:lnTo>
                    <a:pt x="37194" y="724783"/>
                  </a:lnTo>
                  <a:lnTo>
                    <a:pt x="9979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953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1" y="118693"/>
            <a:ext cx="10515600" cy="957570"/>
          </a:xfrm>
          <a:prstGeom prst="rect">
            <a:avLst/>
          </a:prstGeom>
        </p:spPr>
        <p:txBody>
          <a:bodyPr vert="horz" wrap="square" lIns="0" tIns="277749" rIns="0" bIns="0" rtlCol="0" anchor="ctr">
            <a:spAutoFit/>
          </a:bodyPr>
          <a:lstStyle/>
          <a:p>
            <a:pPr marL="1961514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Домашнее</a:t>
            </a:r>
            <a:r>
              <a:rPr spc="1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задание: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35"/>
            <a:ext cx="8792210" cy="3582035"/>
            <a:chOff x="190500" y="1809734"/>
            <a:chExt cx="8792210" cy="35820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700" y="1809734"/>
              <a:ext cx="8686800" cy="35814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500" y="2238375"/>
              <a:ext cx="8791590" cy="27908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799" y="1828800"/>
              <a:ext cx="8610599" cy="35051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3505200"/>
            </a:xfrm>
            <a:custGeom>
              <a:avLst/>
              <a:gdLst/>
              <a:ahLst/>
              <a:cxnLst/>
              <a:rect l="l" t="t" r="r" b="b"/>
              <a:pathLst>
                <a:path w="8610600" h="3505200">
                  <a:moveTo>
                    <a:pt x="0" y="3505199"/>
                  </a:moveTo>
                  <a:lnTo>
                    <a:pt x="8610599" y="35051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35051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1" y="2333558"/>
            <a:ext cx="8355330" cy="2471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619760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классе</a:t>
            </a:r>
            <a:r>
              <a:rPr sz="2000" spc="-20" dirty="0">
                <a:latin typeface="Calibri"/>
                <a:cs typeface="Calibri"/>
              </a:rPr>
              <a:t> StudentTest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написать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метода,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которые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принимают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параметра –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объекта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из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Lesson11.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Первый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 </a:t>
            </a:r>
            <a:r>
              <a:rPr sz="2000" dirty="0">
                <a:latin typeface="Calibri"/>
                <a:cs typeface="Calibri"/>
              </a:rPr>
              <a:t>сравнивает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2-х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студентов,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используя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statement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логические</a:t>
            </a:r>
            <a:endParaRPr sz="2000">
              <a:latin typeface="Calibri"/>
              <a:cs typeface="Calibri"/>
            </a:endParaRPr>
          </a:p>
          <a:p>
            <a:pPr marL="355600" marR="508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операторы внутри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него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 экран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информацию</a:t>
            </a:r>
            <a:r>
              <a:rPr sz="2000" spc="-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том,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равны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ли </a:t>
            </a:r>
            <a:r>
              <a:rPr sz="2000" spc="-10" dirty="0">
                <a:latin typeface="Calibri"/>
                <a:cs typeface="Calibri"/>
              </a:rPr>
              <a:t>студенты.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Второй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использует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nested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statement,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сравнивает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все </a:t>
            </a:r>
            <a:r>
              <a:rPr sz="2000" dirty="0">
                <a:latin typeface="Calibri"/>
                <a:cs typeface="Calibri"/>
              </a:rPr>
              <a:t>атрибуты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студента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по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отдельности,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выводит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информацию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</a:t>
            </a:r>
            <a:r>
              <a:rPr sz="2000" spc="-20" dirty="0">
                <a:latin typeface="Calibri"/>
                <a:cs typeface="Calibri"/>
              </a:rPr>
              <a:t> том, </a:t>
            </a:r>
            <a:r>
              <a:rPr sz="2000" dirty="0">
                <a:latin typeface="Calibri"/>
                <a:cs typeface="Calibri"/>
              </a:rPr>
              <a:t>равны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ли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студенты,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если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не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равны,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чём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именно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было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обнаруженно </a:t>
            </a:r>
            <a:r>
              <a:rPr sz="2000" dirty="0">
                <a:latin typeface="Calibri"/>
                <a:cs typeface="Calibri"/>
              </a:rPr>
              <a:t>первое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неравенство.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33B3-8372-88EA-DF67-DEE327692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562578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;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r>
              <a:rPr lang="en-US" sz="1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00627A"/>
                </a:solidFill>
                <a:effectLst/>
                <a:latin typeface="JetBrains Mono"/>
              </a:rPr>
              <a:t>Student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name,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course,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double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grade)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 name; </a:t>
            </a:r>
            <a:r>
              <a:rPr lang="en-US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dirty="0" err="1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 course;</a:t>
            </a:r>
            <a:r>
              <a:rPr lang="en-US" sz="14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400" dirty="0" err="1"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dirty="0" err="1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 grade;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400" dirty="0">
                <a:solidFill>
                  <a:srgbClr val="00627A"/>
                </a:solidFill>
                <a:effectLst/>
                <a:latin typeface="JetBrains Mono"/>
              </a:rPr>
              <a:t>compare1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st1,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st2){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"Students are equal"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"Students are different"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}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sz="1400" dirty="0">
                <a:solidFill>
                  <a:srgbClr val="00627A"/>
                </a:solidFill>
                <a:effectLst/>
                <a:latin typeface="JetBrains Mono"/>
              </a:rPr>
              <a:t>compare2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st1,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st2)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(!st1.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"Students are different"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"only names are the same: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"Names and courses are the same: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(!st1.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"Course and grades are the same: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!=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"Name and grades are the same: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", "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+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.equals(st2.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course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&amp;&amp; st1.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== st2.</a:t>
            </a:r>
            <a:r>
              <a:rPr lang="en-US" sz="1400" dirty="0">
                <a:solidFill>
                  <a:srgbClr val="871094"/>
                </a:solidFill>
                <a:effectLst/>
                <a:latin typeface="JetBrains Mono"/>
              </a:rPr>
              <a:t>grade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400" i="1" dirty="0" err="1"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"Students are equal"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}  }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public static void </a:t>
            </a:r>
            <a:r>
              <a:rPr lang="en-US" sz="1400" dirty="0">
                <a:solidFill>
                  <a:srgbClr val="00627A"/>
                </a:solidFill>
                <a:effectLst/>
                <a:latin typeface="JetBrains Mono"/>
              </a:rPr>
              <a:t>main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[] </a:t>
            </a:r>
            <a:r>
              <a:rPr lang="en-US" sz="1400" dirty="0" err="1"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st1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"Olga"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1750EB"/>
                </a:solidFill>
                <a:effectLst/>
                <a:latin typeface="JetBrains Mono"/>
              </a:rPr>
              <a:t>10.0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Student st2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400" dirty="0">
                <a:solidFill>
                  <a:srgbClr val="0033B3"/>
                </a:solidFill>
                <a:effectLst/>
                <a:latin typeface="JetBrains Mono"/>
              </a:rPr>
              <a:t>new 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Student(</a:t>
            </a:r>
            <a:r>
              <a:rPr lang="en-US" sz="1400" dirty="0">
                <a:solidFill>
                  <a:srgbClr val="067D17"/>
                </a:solidFill>
                <a:effectLst/>
                <a:latin typeface="JetBrains Mono"/>
              </a:rPr>
              <a:t>"Olga"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1400" dirty="0">
                <a:solidFill>
                  <a:srgbClr val="1750EB"/>
                </a:solidFill>
                <a:effectLst/>
                <a:latin typeface="JetBrains Mono"/>
              </a:rPr>
              <a:t>0.0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.compare2(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st1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</a:rPr>
              <a:t>st2</a:t>
            </a: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400" dirty="0">
                <a:solidFill>
                  <a:srgbClr val="080808"/>
                </a:solidFill>
                <a:effectLst/>
                <a:latin typeface="JetBrains Mono"/>
              </a:rPr>
              <a:t>    }}</a:t>
            </a:r>
          </a:p>
        </p:txBody>
      </p:sp>
    </p:spTree>
    <p:extLst>
      <p:ext uri="{BB962C8B-B14F-4D97-AF65-F5344CB8AC3E}">
        <p14:creationId xmlns:p14="http://schemas.microsoft.com/office/powerpoint/2010/main" val="176716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50FA-C4C6-7628-C5E5-E8DEC814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684"/>
            <a:ext cx="10515600" cy="6120581"/>
          </a:xfrm>
        </p:spPr>
        <p:txBody>
          <a:bodyPr/>
          <a:lstStyle/>
          <a:p>
            <a:r>
              <a:rPr lang="en-CA" sz="1800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CA" sz="1800" dirty="0">
                <a:solidFill>
                  <a:srgbClr val="00627A"/>
                </a:solidFill>
                <a:effectLst/>
                <a:latin typeface="JetBrains Mono"/>
              </a:rPr>
              <a:t>compare3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st1, </a:t>
            </a:r>
            <a:r>
              <a:rPr lang="en-CA" sz="1800" dirty="0">
                <a:solidFill>
                  <a:srgbClr val="000000"/>
                </a:solidFill>
                <a:effectLst/>
                <a:latin typeface="JetBrains Mono"/>
              </a:rPr>
              <a:t>Student </a:t>
            </a: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st2) 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00FF00"/>
                </a:highlight>
                <a:latin typeface="JetBrains Mono"/>
              </a:rPr>
              <a:t>if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(st1.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00FF00"/>
                </a:highlight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.equals(st2.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00FF00"/>
                </a:highlight>
                <a:latin typeface="JetBrains Mono"/>
              </a:rPr>
              <a:t>name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)){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(st1.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00FFFF"/>
                </a:highlight>
                <a:latin typeface="JetBrains Mono"/>
              </a:rPr>
              <a:t>course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== st2.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00FFFF"/>
                </a:highlight>
                <a:latin typeface="JetBrains Mono"/>
              </a:rPr>
              <a:t>course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){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if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(st1.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== st2.</a:t>
            </a:r>
            <a:r>
              <a:rPr lang="en-CA" sz="1800" dirty="0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grade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 {</a:t>
            </a:r>
            <a:b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  </a:t>
            </a:r>
            <a:r>
              <a:rPr lang="en-CA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"Students are similar"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}</a:t>
            </a:r>
            <a:b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highlight>
                  <a:srgbClr val="FFFF00"/>
                </a:highlight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FFFF00"/>
                </a:highlight>
                <a:latin typeface="JetBrains Mono"/>
              </a:rPr>
              <a:t>"Grades are different"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highlight>
                  <a:srgbClr val="00FFFF"/>
                </a:highlight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00FFFF"/>
                </a:highlight>
                <a:latin typeface="JetBrains Mono"/>
              </a:rPr>
              <a:t>"</a:t>
            </a:r>
            <a:r>
              <a:rPr lang="en-CA" sz="1800" dirty="0" err="1">
                <a:solidFill>
                  <a:srgbClr val="067D17"/>
                </a:solidFill>
                <a:effectLst/>
                <a:highlight>
                  <a:srgbClr val="00FFFF"/>
                </a:highlight>
                <a:latin typeface="JetBrains Mono"/>
              </a:rPr>
              <a:t>Cources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00FFFF"/>
                </a:highlight>
                <a:latin typeface="JetBrains Mono"/>
              </a:rPr>
              <a:t> and grades are different"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lang="en-CA" sz="1800" dirty="0">
                <a:solidFill>
                  <a:srgbClr val="0033B3"/>
                </a:solidFill>
                <a:effectLst/>
                <a:highlight>
                  <a:srgbClr val="00FF00"/>
                </a:highlight>
                <a:latin typeface="JetBrains Mono"/>
              </a:rPr>
              <a:t>else 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{</a:t>
            </a:r>
            <a:r>
              <a:rPr lang="en-CA" sz="18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JetBrains Mono"/>
              </a:rPr>
              <a:t>System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.</a:t>
            </a:r>
            <a:r>
              <a:rPr lang="en-CA" sz="1800" i="1" dirty="0" err="1">
                <a:solidFill>
                  <a:srgbClr val="871094"/>
                </a:solidFill>
                <a:effectLst/>
                <a:highlight>
                  <a:srgbClr val="00FF00"/>
                </a:highlight>
                <a:latin typeface="JetBrains Mono"/>
              </a:rPr>
              <a:t>out</a:t>
            </a:r>
            <a:r>
              <a:rPr lang="en-CA" sz="1800" dirty="0" err="1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.println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(</a:t>
            </a:r>
            <a:r>
              <a:rPr lang="en-CA" sz="1800" dirty="0">
                <a:solidFill>
                  <a:srgbClr val="067D17"/>
                </a:solidFill>
                <a:effectLst/>
                <a:highlight>
                  <a:srgbClr val="00FF00"/>
                </a:highlight>
                <a:latin typeface="JetBrains Mono"/>
              </a:rPr>
              <a:t>"Names are different"</a:t>
            </a:r>
            <a:r>
              <a:rPr lang="en-CA" sz="1800" dirty="0">
                <a:solidFill>
                  <a:srgbClr val="080808"/>
                </a:solidFill>
                <a:effectLst/>
                <a:highlight>
                  <a:srgbClr val="00FF00"/>
                </a:highlight>
                <a:latin typeface="JetBrains Mono"/>
              </a:rPr>
              <a:t>);}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CA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CA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199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86100" y="1885951"/>
            <a:ext cx="6191250" cy="2867025"/>
            <a:chOff x="1562100" y="1885950"/>
            <a:chExt cx="6191250" cy="2867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100" y="1885950"/>
              <a:ext cx="6191234" cy="2867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200" y="1905000"/>
              <a:ext cx="6117579" cy="27875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00200" y="1905000"/>
              <a:ext cx="6117590" cy="2787650"/>
            </a:xfrm>
            <a:custGeom>
              <a:avLst/>
              <a:gdLst/>
              <a:ahLst/>
              <a:cxnLst/>
              <a:rect l="l" t="t" r="r" b="b"/>
              <a:pathLst>
                <a:path w="6117590" h="2787650">
                  <a:moveTo>
                    <a:pt x="0" y="0"/>
                  </a:moveTo>
                  <a:lnTo>
                    <a:pt x="5653034" y="0"/>
                  </a:lnTo>
                  <a:lnTo>
                    <a:pt x="6117579" y="464576"/>
                  </a:lnTo>
                  <a:lnTo>
                    <a:pt x="6117579" y="2787527"/>
                  </a:lnTo>
                  <a:lnTo>
                    <a:pt x="464570" y="2787527"/>
                  </a:lnTo>
                  <a:lnTo>
                    <a:pt x="0" y="2322956"/>
                  </a:lnTo>
                  <a:lnTo>
                    <a:pt x="0" y="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48457" y="2684142"/>
            <a:ext cx="3067685" cy="112458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1" dirty="0">
                <a:solidFill>
                  <a:srgbClr val="FF0000"/>
                </a:solidFill>
                <a:latin typeface="Calibri"/>
                <a:cs typeface="Calibri"/>
              </a:rPr>
              <a:t>Урок</a:t>
            </a:r>
            <a:r>
              <a:rPr sz="7200" b="1" spc="-3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7200" b="1" spc="-25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7108" y="200026"/>
            <a:ext cx="9903655" cy="1171575"/>
            <a:chOff x="1247775" y="200025"/>
            <a:chExt cx="6953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775" y="200025"/>
              <a:ext cx="6953250" cy="1171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125" y="419115"/>
              <a:ext cx="675324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6680210" y="0"/>
                  </a:moveTo>
                  <a:lnTo>
                    <a:pt x="177795" y="0"/>
                  </a:lnTo>
                  <a:lnTo>
                    <a:pt x="130540" y="6351"/>
                  </a:lnTo>
                  <a:lnTo>
                    <a:pt x="88070" y="24276"/>
                  </a:lnTo>
                  <a:lnTo>
                    <a:pt x="52085" y="52078"/>
                  </a:lnTo>
                  <a:lnTo>
                    <a:pt x="24280" y="88062"/>
                  </a:lnTo>
                  <a:lnTo>
                    <a:pt x="6352" y="130531"/>
                  </a:lnTo>
                  <a:lnTo>
                    <a:pt x="0" y="177789"/>
                  </a:lnTo>
                  <a:lnTo>
                    <a:pt x="0" y="889010"/>
                  </a:lnTo>
                  <a:lnTo>
                    <a:pt x="6352" y="936258"/>
                  </a:lnTo>
                  <a:lnTo>
                    <a:pt x="24280" y="978724"/>
                  </a:lnTo>
                  <a:lnTo>
                    <a:pt x="52085" y="1014709"/>
                  </a:lnTo>
                  <a:lnTo>
                    <a:pt x="88070" y="1042516"/>
                  </a:lnTo>
                  <a:lnTo>
                    <a:pt x="130540" y="1060446"/>
                  </a:lnTo>
                  <a:lnTo>
                    <a:pt x="177795" y="1066799"/>
                  </a:lnTo>
                  <a:lnTo>
                    <a:pt x="6680210" y="1066799"/>
                  </a:lnTo>
                  <a:lnTo>
                    <a:pt x="6727468" y="1060446"/>
                  </a:lnTo>
                  <a:lnTo>
                    <a:pt x="6769937" y="1042516"/>
                  </a:lnTo>
                  <a:lnTo>
                    <a:pt x="6805920" y="1014709"/>
                  </a:lnTo>
                  <a:lnTo>
                    <a:pt x="6833723" y="978724"/>
                  </a:lnTo>
                  <a:lnTo>
                    <a:pt x="6851648" y="936258"/>
                  </a:lnTo>
                  <a:lnTo>
                    <a:pt x="6857999" y="889010"/>
                  </a:lnTo>
                  <a:lnTo>
                    <a:pt x="6857999" y="177789"/>
                  </a:lnTo>
                  <a:lnTo>
                    <a:pt x="6851648" y="130531"/>
                  </a:lnTo>
                  <a:lnTo>
                    <a:pt x="6833723" y="88062"/>
                  </a:lnTo>
                  <a:lnTo>
                    <a:pt x="6805920" y="52078"/>
                  </a:lnTo>
                  <a:lnTo>
                    <a:pt x="6769937" y="24276"/>
                  </a:lnTo>
                  <a:lnTo>
                    <a:pt x="6727468" y="6351"/>
                  </a:lnTo>
                  <a:lnTo>
                    <a:pt x="6680210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399" y="228600"/>
              <a:ext cx="6858000" cy="1066800"/>
            </a:xfrm>
            <a:custGeom>
              <a:avLst/>
              <a:gdLst/>
              <a:ahLst/>
              <a:cxnLst/>
              <a:rect l="l" t="t" r="r" b="b"/>
              <a:pathLst>
                <a:path w="6858000" h="1066800">
                  <a:moveTo>
                    <a:pt x="0" y="177789"/>
                  </a:moveTo>
                  <a:lnTo>
                    <a:pt x="6352" y="130531"/>
                  </a:lnTo>
                  <a:lnTo>
                    <a:pt x="24280" y="88062"/>
                  </a:lnTo>
                  <a:lnTo>
                    <a:pt x="52085" y="52078"/>
                  </a:lnTo>
                  <a:lnTo>
                    <a:pt x="88070" y="24276"/>
                  </a:lnTo>
                  <a:lnTo>
                    <a:pt x="130540" y="6351"/>
                  </a:lnTo>
                  <a:lnTo>
                    <a:pt x="177795" y="0"/>
                  </a:lnTo>
                  <a:lnTo>
                    <a:pt x="6680210" y="0"/>
                  </a:lnTo>
                  <a:lnTo>
                    <a:pt x="6727468" y="6351"/>
                  </a:lnTo>
                  <a:lnTo>
                    <a:pt x="6769937" y="24276"/>
                  </a:lnTo>
                  <a:lnTo>
                    <a:pt x="6805920" y="52078"/>
                  </a:lnTo>
                  <a:lnTo>
                    <a:pt x="6833723" y="88062"/>
                  </a:lnTo>
                  <a:lnTo>
                    <a:pt x="6851648" y="130531"/>
                  </a:lnTo>
                  <a:lnTo>
                    <a:pt x="6857999" y="177789"/>
                  </a:lnTo>
                  <a:lnTo>
                    <a:pt x="6857999" y="889010"/>
                  </a:lnTo>
                  <a:lnTo>
                    <a:pt x="6851648" y="936258"/>
                  </a:lnTo>
                  <a:lnTo>
                    <a:pt x="6833723" y="978724"/>
                  </a:lnTo>
                  <a:lnTo>
                    <a:pt x="6805920" y="1014709"/>
                  </a:lnTo>
                  <a:lnTo>
                    <a:pt x="6769937" y="1042516"/>
                  </a:lnTo>
                  <a:lnTo>
                    <a:pt x="6727468" y="1060446"/>
                  </a:lnTo>
                  <a:lnTo>
                    <a:pt x="6680210" y="1066799"/>
                  </a:lnTo>
                  <a:lnTo>
                    <a:pt x="177795" y="1066799"/>
                  </a:lnTo>
                  <a:lnTo>
                    <a:pt x="130540" y="1060446"/>
                  </a:lnTo>
                  <a:lnTo>
                    <a:pt x="88070" y="1042516"/>
                  </a:lnTo>
                  <a:lnTo>
                    <a:pt x="52085" y="1014709"/>
                  </a:lnTo>
                  <a:lnTo>
                    <a:pt x="24280" y="978724"/>
                  </a:lnTo>
                  <a:lnTo>
                    <a:pt x="6352" y="936258"/>
                  </a:lnTo>
                  <a:lnTo>
                    <a:pt x="0" y="889010"/>
                  </a:lnTo>
                  <a:lnTo>
                    <a:pt x="0" y="177789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21191" y="173653"/>
            <a:ext cx="10515600" cy="972959"/>
          </a:xfrm>
          <a:prstGeom prst="rect">
            <a:avLst/>
          </a:prstGeom>
        </p:spPr>
        <p:txBody>
          <a:bodyPr vert="horz" wrap="square" lIns="0" tIns="353949" rIns="0" bIns="0" rtlCol="0" anchor="ctr">
            <a:spAutoFit/>
          </a:bodyPr>
          <a:lstStyle/>
          <a:p>
            <a:pPr marL="52641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Краткий</a:t>
            </a:r>
            <a:r>
              <a:rPr sz="4000" spc="215" dirty="0"/>
              <a:t> </a:t>
            </a:r>
            <a:r>
              <a:rPr sz="4000" dirty="0"/>
              <a:t>повтор</a:t>
            </a:r>
            <a:r>
              <a:rPr sz="4000" spc="105" dirty="0"/>
              <a:t> </a:t>
            </a:r>
            <a:r>
              <a:rPr sz="4000" dirty="0"/>
              <a:t>пройденного</a:t>
            </a:r>
            <a:r>
              <a:rPr sz="4000" spc="175" dirty="0"/>
              <a:t> </a:t>
            </a:r>
            <a:r>
              <a:rPr sz="4000" spc="-10" dirty="0"/>
              <a:t>материала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790700" y="2095501"/>
            <a:ext cx="8686800" cy="1266825"/>
            <a:chOff x="266700" y="2095500"/>
            <a:chExt cx="8686800" cy="12668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2095500"/>
              <a:ext cx="8686800" cy="1266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99" y="2111502"/>
              <a:ext cx="8610599" cy="11944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4799" y="2111502"/>
              <a:ext cx="8610600" cy="1194435"/>
            </a:xfrm>
            <a:custGeom>
              <a:avLst/>
              <a:gdLst/>
              <a:ahLst/>
              <a:cxnLst/>
              <a:rect l="l" t="t" r="r" b="b"/>
              <a:pathLst>
                <a:path w="8610600" h="1194435">
                  <a:moveTo>
                    <a:pt x="0" y="199125"/>
                  </a:moveTo>
                  <a:lnTo>
                    <a:pt x="5257" y="153468"/>
                  </a:lnTo>
                  <a:lnTo>
                    <a:pt x="20234" y="111556"/>
                  </a:lnTo>
                  <a:lnTo>
                    <a:pt x="43733" y="74583"/>
                  </a:lnTo>
                  <a:lnTo>
                    <a:pt x="74561" y="43746"/>
                  </a:lnTo>
                  <a:lnTo>
                    <a:pt x="111522" y="20239"/>
                  </a:lnTo>
                  <a:lnTo>
                    <a:pt x="153420" y="5259"/>
                  </a:lnTo>
                  <a:lnTo>
                    <a:pt x="199061" y="0"/>
                  </a:lnTo>
                  <a:lnTo>
                    <a:pt x="8411595" y="0"/>
                  </a:lnTo>
                  <a:lnTo>
                    <a:pt x="8457207" y="5259"/>
                  </a:lnTo>
                  <a:lnTo>
                    <a:pt x="8499087" y="20239"/>
                  </a:lnTo>
                  <a:lnTo>
                    <a:pt x="8536038" y="43746"/>
                  </a:lnTo>
                  <a:lnTo>
                    <a:pt x="8566862" y="74583"/>
                  </a:lnTo>
                  <a:lnTo>
                    <a:pt x="8590362" y="111556"/>
                  </a:lnTo>
                  <a:lnTo>
                    <a:pt x="8605340" y="153468"/>
                  </a:lnTo>
                  <a:lnTo>
                    <a:pt x="8610599" y="199125"/>
                  </a:lnTo>
                  <a:lnTo>
                    <a:pt x="8610599" y="995293"/>
                  </a:lnTo>
                  <a:lnTo>
                    <a:pt x="8605340" y="1040950"/>
                  </a:lnTo>
                  <a:lnTo>
                    <a:pt x="8590362" y="1082863"/>
                  </a:lnTo>
                  <a:lnTo>
                    <a:pt x="8566862" y="1119835"/>
                  </a:lnTo>
                  <a:lnTo>
                    <a:pt x="8536038" y="1150673"/>
                  </a:lnTo>
                  <a:lnTo>
                    <a:pt x="8499087" y="1174179"/>
                  </a:lnTo>
                  <a:lnTo>
                    <a:pt x="8457207" y="1189160"/>
                  </a:lnTo>
                  <a:lnTo>
                    <a:pt x="8411595" y="1194419"/>
                  </a:lnTo>
                  <a:lnTo>
                    <a:pt x="199061" y="1194419"/>
                  </a:lnTo>
                  <a:lnTo>
                    <a:pt x="153420" y="1189160"/>
                  </a:lnTo>
                  <a:lnTo>
                    <a:pt x="111522" y="1174179"/>
                  </a:lnTo>
                  <a:lnTo>
                    <a:pt x="74561" y="1150673"/>
                  </a:lnTo>
                  <a:lnTo>
                    <a:pt x="43733" y="1119835"/>
                  </a:lnTo>
                  <a:lnTo>
                    <a:pt x="20234" y="1082863"/>
                  </a:lnTo>
                  <a:lnTo>
                    <a:pt x="5257" y="1040950"/>
                  </a:lnTo>
                  <a:lnTo>
                    <a:pt x="0" y="995293"/>
                  </a:lnTo>
                  <a:lnTo>
                    <a:pt x="0" y="199125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44951" y="2466971"/>
            <a:ext cx="41922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Passing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primitives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1174" y="4019550"/>
            <a:ext cx="8686800" cy="1200150"/>
            <a:chOff x="257174" y="4019550"/>
            <a:chExt cx="8686800" cy="12001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4" y="4019550"/>
              <a:ext cx="8686784" cy="12001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882" y="4038600"/>
              <a:ext cx="8610537" cy="112381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7882" y="4038600"/>
              <a:ext cx="8610600" cy="1123950"/>
            </a:xfrm>
            <a:custGeom>
              <a:avLst/>
              <a:gdLst/>
              <a:ahLst/>
              <a:cxnLst/>
              <a:rect l="l" t="t" r="r" b="b"/>
              <a:pathLst>
                <a:path w="8610600" h="1123950">
                  <a:moveTo>
                    <a:pt x="0" y="187320"/>
                  </a:moveTo>
                  <a:lnTo>
                    <a:pt x="6689" y="137507"/>
                  </a:lnTo>
                  <a:lnTo>
                    <a:pt x="25568" y="92755"/>
                  </a:lnTo>
                  <a:lnTo>
                    <a:pt x="54853" y="54847"/>
                  </a:lnTo>
                  <a:lnTo>
                    <a:pt x="92759" y="25564"/>
                  </a:lnTo>
                  <a:lnTo>
                    <a:pt x="137502" y="6688"/>
                  </a:lnTo>
                  <a:lnTo>
                    <a:pt x="187298" y="0"/>
                  </a:lnTo>
                  <a:lnTo>
                    <a:pt x="8423329" y="0"/>
                  </a:lnTo>
                  <a:lnTo>
                    <a:pt x="8473095" y="6688"/>
                  </a:lnTo>
                  <a:lnTo>
                    <a:pt x="8517814" y="25564"/>
                  </a:lnTo>
                  <a:lnTo>
                    <a:pt x="8555703" y="54847"/>
                  </a:lnTo>
                  <a:lnTo>
                    <a:pt x="8584977" y="92755"/>
                  </a:lnTo>
                  <a:lnTo>
                    <a:pt x="8603849" y="137507"/>
                  </a:lnTo>
                  <a:lnTo>
                    <a:pt x="8610537" y="187320"/>
                  </a:lnTo>
                  <a:lnTo>
                    <a:pt x="8610537" y="936497"/>
                  </a:lnTo>
                  <a:lnTo>
                    <a:pt x="8603849" y="986270"/>
                  </a:lnTo>
                  <a:lnTo>
                    <a:pt x="8584977" y="1031010"/>
                  </a:lnTo>
                  <a:lnTo>
                    <a:pt x="8555703" y="1068926"/>
                  </a:lnTo>
                  <a:lnTo>
                    <a:pt x="8517814" y="1098228"/>
                  </a:lnTo>
                  <a:lnTo>
                    <a:pt x="8473095" y="1117122"/>
                  </a:lnTo>
                  <a:lnTo>
                    <a:pt x="8423329" y="1123818"/>
                  </a:lnTo>
                  <a:lnTo>
                    <a:pt x="187298" y="1123818"/>
                  </a:lnTo>
                  <a:lnTo>
                    <a:pt x="137502" y="1117122"/>
                  </a:lnTo>
                  <a:lnTo>
                    <a:pt x="92759" y="1098228"/>
                  </a:lnTo>
                  <a:lnTo>
                    <a:pt x="54853" y="1068926"/>
                  </a:lnTo>
                  <a:lnTo>
                    <a:pt x="25568" y="1031010"/>
                  </a:lnTo>
                  <a:lnTo>
                    <a:pt x="6689" y="986270"/>
                  </a:lnTo>
                  <a:lnTo>
                    <a:pt x="0" y="936497"/>
                  </a:lnTo>
                  <a:lnTo>
                    <a:pt x="0" y="18732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87167" y="4361496"/>
            <a:ext cx="42754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Passing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references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-13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Calibri"/>
                <a:cs typeface="Calibri"/>
              </a:rPr>
              <a:t>method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6" y="428626"/>
            <a:ext cx="7572375" cy="981075"/>
            <a:chOff x="790575" y="428625"/>
            <a:chExt cx="7572375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5" y="428625"/>
              <a:ext cx="7572375" cy="8667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6559" y="428625"/>
              <a:ext cx="308609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7340671" y="0"/>
                  </a:moveTo>
                  <a:lnTo>
                    <a:pt x="127004" y="0"/>
                  </a:lnTo>
                  <a:lnTo>
                    <a:pt x="77570" y="9986"/>
                  </a:lnTo>
                  <a:lnTo>
                    <a:pt x="37200" y="37216"/>
                  </a:lnTo>
                  <a:lnTo>
                    <a:pt x="9981" y="77589"/>
                  </a:lnTo>
                  <a:lnTo>
                    <a:pt x="0" y="127010"/>
                  </a:lnTo>
                  <a:lnTo>
                    <a:pt x="0" y="634989"/>
                  </a:lnTo>
                  <a:lnTo>
                    <a:pt x="9981" y="684410"/>
                  </a:lnTo>
                  <a:lnTo>
                    <a:pt x="37200" y="724783"/>
                  </a:lnTo>
                  <a:lnTo>
                    <a:pt x="77570" y="752013"/>
                  </a:lnTo>
                  <a:lnTo>
                    <a:pt x="127004" y="761999"/>
                  </a:lnTo>
                  <a:lnTo>
                    <a:pt x="7340671" y="761999"/>
                  </a:lnTo>
                  <a:lnTo>
                    <a:pt x="7390087" y="752013"/>
                  </a:lnTo>
                  <a:lnTo>
                    <a:pt x="7430450" y="724783"/>
                  </a:lnTo>
                  <a:lnTo>
                    <a:pt x="7457669" y="684410"/>
                  </a:lnTo>
                  <a:lnTo>
                    <a:pt x="7467651" y="634989"/>
                  </a:lnTo>
                  <a:lnTo>
                    <a:pt x="7467651" y="127010"/>
                  </a:lnTo>
                  <a:lnTo>
                    <a:pt x="7457669" y="77589"/>
                  </a:lnTo>
                  <a:lnTo>
                    <a:pt x="7430450" y="37216"/>
                  </a:lnTo>
                  <a:lnTo>
                    <a:pt x="7390087" y="9986"/>
                  </a:lnTo>
                  <a:lnTo>
                    <a:pt x="7340671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5128" y="457200"/>
              <a:ext cx="7468234" cy="762000"/>
            </a:xfrm>
            <a:custGeom>
              <a:avLst/>
              <a:gdLst/>
              <a:ahLst/>
              <a:cxnLst/>
              <a:rect l="l" t="t" r="r" b="b"/>
              <a:pathLst>
                <a:path w="7468234" h="762000">
                  <a:moveTo>
                    <a:pt x="0" y="127010"/>
                  </a:moveTo>
                  <a:lnTo>
                    <a:pt x="9981" y="77589"/>
                  </a:lnTo>
                  <a:lnTo>
                    <a:pt x="37200" y="37216"/>
                  </a:lnTo>
                  <a:lnTo>
                    <a:pt x="77570" y="9986"/>
                  </a:lnTo>
                  <a:lnTo>
                    <a:pt x="127004" y="0"/>
                  </a:lnTo>
                  <a:lnTo>
                    <a:pt x="7340671" y="0"/>
                  </a:lnTo>
                  <a:lnTo>
                    <a:pt x="7390087" y="9986"/>
                  </a:lnTo>
                  <a:lnTo>
                    <a:pt x="7430450" y="37216"/>
                  </a:lnTo>
                  <a:lnTo>
                    <a:pt x="7457669" y="77589"/>
                  </a:lnTo>
                  <a:lnTo>
                    <a:pt x="7467651" y="127010"/>
                  </a:lnTo>
                  <a:lnTo>
                    <a:pt x="7467651" y="634989"/>
                  </a:lnTo>
                  <a:lnTo>
                    <a:pt x="7457669" y="684410"/>
                  </a:lnTo>
                  <a:lnTo>
                    <a:pt x="7430450" y="724783"/>
                  </a:lnTo>
                  <a:lnTo>
                    <a:pt x="7390087" y="752013"/>
                  </a:lnTo>
                  <a:lnTo>
                    <a:pt x="7340671" y="761999"/>
                  </a:lnTo>
                  <a:lnTo>
                    <a:pt x="127004" y="761999"/>
                  </a:lnTo>
                  <a:lnTo>
                    <a:pt x="77570" y="752013"/>
                  </a:lnTo>
                  <a:lnTo>
                    <a:pt x="37200" y="724783"/>
                  </a:lnTo>
                  <a:lnTo>
                    <a:pt x="9981" y="684410"/>
                  </a:lnTo>
                  <a:lnTo>
                    <a:pt x="0" y="634989"/>
                  </a:lnTo>
                  <a:lnTo>
                    <a:pt x="0" y="12701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9129" y="232345"/>
            <a:ext cx="10515600" cy="886075"/>
          </a:xfrm>
          <a:prstGeom prst="rect">
            <a:avLst/>
          </a:prstGeom>
        </p:spPr>
        <p:txBody>
          <a:bodyPr vert="horz" wrap="square" lIns="0" tIns="389826" rIns="0" bIns="0" rtlCol="0" anchor="ctr">
            <a:spAutoFit/>
          </a:bodyPr>
          <a:lstStyle/>
          <a:p>
            <a:pPr marL="226377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latin typeface="Calibri"/>
                <a:cs typeface="Calibri"/>
              </a:rPr>
              <a:t>Проверка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д/з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14500" y="1809750"/>
            <a:ext cx="8896350" cy="2895600"/>
            <a:chOff x="190500" y="1809750"/>
            <a:chExt cx="8896350" cy="2895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809750"/>
              <a:ext cx="8686800" cy="289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0500" y="2200275"/>
              <a:ext cx="8896350" cy="2181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799" y="1828800"/>
              <a:ext cx="8610599" cy="2819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4799" y="1828800"/>
              <a:ext cx="8610600" cy="2819400"/>
            </a:xfrm>
            <a:custGeom>
              <a:avLst/>
              <a:gdLst/>
              <a:ahLst/>
              <a:cxnLst/>
              <a:rect l="l" t="t" r="r" b="b"/>
              <a:pathLst>
                <a:path w="8610600" h="2819400">
                  <a:moveTo>
                    <a:pt x="0" y="2819399"/>
                  </a:moveTo>
                  <a:lnTo>
                    <a:pt x="8610599" y="2819399"/>
                  </a:lnTo>
                  <a:lnTo>
                    <a:pt x="8610599" y="0"/>
                  </a:lnTo>
                  <a:lnTo>
                    <a:pt x="0" y="0"/>
                  </a:lnTo>
                  <a:lnTo>
                    <a:pt x="0" y="2819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07862" y="2295459"/>
            <a:ext cx="8456295" cy="1861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34315" indent="-343535">
              <a:spcBef>
                <a:spcPts val="125"/>
              </a:spcBef>
              <a:tabLst>
                <a:tab pos="355600" algn="l"/>
              </a:tabLst>
            </a:pPr>
            <a:r>
              <a:rPr sz="2000" spc="-25" dirty="0">
                <a:latin typeface="Calibri"/>
                <a:cs typeface="Calibri"/>
              </a:rPr>
              <a:t>1.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с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тремя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переменными: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цвет,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мотор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количество </a:t>
            </a:r>
            <a:r>
              <a:rPr sz="2000" dirty="0">
                <a:latin typeface="Calibri"/>
                <a:cs typeface="Calibri"/>
              </a:rPr>
              <a:t>дверей.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Затем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создайте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класс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CarTest,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котором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должны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быть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метода. </a:t>
            </a:r>
            <a:r>
              <a:rPr sz="2000" dirty="0">
                <a:latin typeface="Calibri"/>
                <a:cs typeface="Calibri"/>
              </a:rPr>
              <a:t>1-ый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изменяет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количество</a:t>
            </a:r>
            <a:r>
              <a:rPr sz="2000" spc="-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дверей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объекта класса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на </a:t>
            </a:r>
            <a:r>
              <a:rPr sz="2000" spc="-10" dirty="0">
                <a:latin typeface="Calibri"/>
                <a:cs typeface="Calibri"/>
              </a:rPr>
              <a:t>количество,</a:t>
            </a:r>
            <a:endParaRPr sz="2000">
              <a:latin typeface="Calibri"/>
              <a:cs typeface="Calibri"/>
            </a:endParaRPr>
          </a:p>
          <a:p>
            <a:pPr marL="355600" marR="5080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прописанное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параметре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метода.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2-</a:t>
            </a:r>
            <a:r>
              <a:rPr sz="2000" dirty="0">
                <a:latin typeface="Calibri"/>
                <a:cs typeface="Calibri"/>
              </a:rPr>
              <a:t>ой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принимает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параметры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объекта </a:t>
            </a:r>
            <a:r>
              <a:rPr sz="2000" dirty="0">
                <a:latin typeface="Calibri"/>
                <a:cs typeface="Calibri"/>
              </a:rPr>
              <a:t>класса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меняет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их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цвета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местами. Примените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оба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метода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Calibri"/>
                <a:cs typeface="Calibri"/>
              </a:rPr>
              <a:t>и </a:t>
            </a:r>
            <a:r>
              <a:rPr sz="2000" dirty="0">
                <a:latin typeface="Calibri"/>
                <a:cs typeface="Calibri"/>
              </a:rPr>
              <a:t>выведите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экран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атрибуты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всех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объектов.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85926" y="5457825"/>
            <a:ext cx="7800975" cy="742950"/>
            <a:chOff x="161925" y="5457825"/>
            <a:chExt cx="7800975" cy="74295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6700" y="5514975"/>
              <a:ext cx="769620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1925" y="5457825"/>
              <a:ext cx="4095750" cy="7429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799" y="5527965"/>
              <a:ext cx="7619999" cy="4571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828800" y="5527966"/>
            <a:ext cx="7620000" cy="403957"/>
          </a:xfrm>
          <a:prstGeom prst="rect">
            <a:avLst/>
          </a:prstGeom>
          <a:ln w="953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spcBef>
                <a:spcPts val="270"/>
              </a:spcBef>
            </a:pPr>
            <a:r>
              <a:rPr sz="2400" dirty="0">
                <a:latin typeface="Calibri"/>
                <a:cs typeface="Calibri"/>
              </a:rPr>
              <a:t>Ответ: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программа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Lesson11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50" y="504825"/>
              <a:ext cx="3952890" cy="8477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425317" y="609532"/>
            <a:ext cx="337375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Синтаксис</a:t>
            </a:r>
            <a:r>
              <a:rPr sz="2750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275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43301" y="1885935"/>
            <a:ext cx="5572125" cy="3886835"/>
            <a:chOff x="2019300" y="1885934"/>
            <a:chExt cx="5572125" cy="3886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300" y="1885934"/>
              <a:ext cx="5572109" cy="388621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8825" y="2181209"/>
              <a:ext cx="4991100" cy="34194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400" y="1905000"/>
              <a:ext cx="5491611" cy="3809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57400" y="1905000"/>
              <a:ext cx="5492115" cy="3810000"/>
            </a:xfrm>
            <a:custGeom>
              <a:avLst/>
              <a:gdLst/>
              <a:ahLst/>
              <a:cxnLst/>
              <a:rect l="l" t="t" r="r" b="b"/>
              <a:pathLst>
                <a:path w="5492115" h="3810000">
                  <a:moveTo>
                    <a:pt x="0" y="634989"/>
                  </a:moveTo>
                  <a:lnTo>
                    <a:pt x="1742" y="587606"/>
                  </a:lnTo>
                  <a:lnTo>
                    <a:pt x="6886" y="541167"/>
                  </a:lnTo>
                  <a:lnTo>
                    <a:pt x="15309" y="495796"/>
                  </a:lnTo>
                  <a:lnTo>
                    <a:pt x="26889" y="451615"/>
                  </a:lnTo>
                  <a:lnTo>
                    <a:pt x="41503" y="408748"/>
                  </a:lnTo>
                  <a:lnTo>
                    <a:pt x="59027" y="367317"/>
                  </a:lnTo>
                  <a:lnTo>
                    <a:pt x="79339" y="327445"/>
                  </a:lnTo>
                  <a:lnTo>
                    <a:pt x="102316" y="289254"/>
                  </a:lnTo>
                  <a:lnTo>
                    <a:pt x="127835" y="252869"/>
                  </a:lnTo>
                  <a:lnTo>
                    <a:pt x="155773" y="218411"/>
                  </a:lnTo>
                  <a:lnTo>
                    <a:pt x="186008" y="186004"/>
                  </a:lnTo>
                  <a:lnTo>
                    <a:pt x="218416" y="155770"/>
                  </a:lnTo>
                  <a:lnTo>
                    <a:pt x="252874" y="127832"/>
                  </a:lnTo>
                  <a:lnTo>
                    <a:pt x="289260" y="102314"/>
                  </a:lnTo>
                  <a:lnTo>
                    <a:pt x="327451" y="79337"/>
                  </a:lnTo>
                  <a:lnTo>
                    <a:pt x="367323" y="59026"/>
                  </a:lnTo>
                  <a:lnTo>
                    <a:pt x="408754" y="41502"/>
                  </a:lnTo>
                  <a:lnTo>
                    <a:pt x="451622" y="26889"/>
                  </a:lnTo>
                  <a:lnTo>
                    <a:pt x="495803" y="15309"/>
                  </a:lnTo>
                  <a:lnTo>
                    <a:pt x="541174" y="6886"/>
                  </a:lnTo>
                  <a:lnTo>
                    <a:pt x="587612" y="1742"/>
                  </a:lnTo>
                  <a:lnTo>
                    <a:pt x="634995" y="0"/>
                  </a:lnTo>
                  <a:lnTo>
                    <a:pt x="4856622" y="0"/>
                  </a:lnTo>
                  <a:lnTo>
                    <a:pt x="4904005" y="1742"/>
                  </a:lnTo>
                  <a:lnTo>
                    <a:pt x="4950444" y="6886"/>
                  </a:lnTo>
                  <a:lnTo>
                    <a:pt x="4995815" y="15309"/>
                  </a:lnTo>
                  <a:lnTo>
                    <a:pt x="5039996" y="26889"/>
                  </a:lnTo>
                  <a:lnTo>
                    <a:pt x="5082863" y="41502"/>
                  </a:lnTo>
                  <a:lnTo>
                    <a:pt x="5124294" y="59026"/>
                  </a:lnTo>
                  <a:lnTo>
                    <a:pt x="5164166" y="79337"/>
                  </a:lnTo>
                  <a:lnTo>
                    <a:pt x="5202357" y="102314"/>
                  </a:lnTo>
                  <a:lnTo>
                    <a:pt x="5238742" y="127832"/>
                  </a:lnTo>
                  <a:lnTo>
                    <a:pt x="5273200" y="155770"/>
                  </a:lnTo>
                  <a:lnTo>
                    <a:pt x="5305607" y="186004"/>
                  </a:lnTo>
                  <a:lnTo>
                    <a:pt x="5335841" y="218411"/>
                  </a:lnTo>
                  <a:lnTo>
                    <a:pt x="5363779" y="252869"/>
                  </a:lnTo>
                  <a:lnTo>
                    <a:pt x="5389297" y="289254"/>
                  </a:lnTo>
                  <a:lnTo>
                    <a:pt x="5412274" y="327445"/>
                  </a:lnTo>
                  <a:lnTo>
                    <a:pt x="5432585" y="367317"/>
                  </a:lnTo>
                  <a:lnTo>
                    <a:pt x="5450109" y="408748"/>
                  </a:lnTo>
                  <a:lnTo>
                    <a:pt x="5464722" y="451615"/>
                  </a:lnTo>
                  <a:lnTo>
                    <a:pt x="5476302" y="495796"/>
                  </a:lnTo>
                  <a:lnTo>
                    <a:pt x="5484725" y="541167"/>
                  </a:lnTo>
                  <a:lnTo>
                    <a:pt x="5489869" y="587606"/>
                  </a:lnTo>
                  <a:lnTo>
                    <a:pt x="5491611" y="634989"/>
                  </a:lnTo>
                  <a:lnTo>
                    <a:pt x="5491611" y="3175003"/>
                  </a:lnTo>
                  <a:lnTo>
                    <a:pt x="5489869" y="3222387"/>
                  </a:lnTo>
                  <a:lnTo>
                    <a:pt x="5484725" y="3268825"/>
                  </a:lnTo>
                  <a:lnTo>
                    <a:pt x="5476302" y="3314196"/>
                  </a:lnTo>
                  <a:lnTo>
                    <a:pt x="5464722" y="3358377"/>
                  </a:lnTo>
                  <a:lnTo>
                    <a:pt x="5450109" y="3401244"/>
                  </a:lnTo>
                  <a:lnTo>
                    <a:pt x="5432585" y="3442676"/>
                  </a:lnTo>
                  <a:lnTo>
                    <a:pt x="5412274" y="3482548"/>
                  </a:lnTo>
                  <a:lnTo>
                    <a:pt x="5389297" y="3520739"/>
                  </a:lnTo>
                  <a:lnTo>
                    <a:pt x="5363779" y="3557125"/>
                  </a:lnTo>
                  <a:lnTo>
                    <a:pt x="5335841" y="3591583"/>
                  </a:lnTo>
                  <a:lnTo>
                    <a:pt x="5305607" y="3623991"/>
                  </a:lnTo>
                  <a:lnTo>
                    <a:pt x="5273200" y="3654225"/>
                  </a:lnTo>
                  <a:lnTo>
                    <a:pt x="5238742" y="3682164"/>
                  </a:lnTo>
                  <a:lnTo>
                    <a:pt x="5202357" y="3707683"/>
                  </a:lnTo>
                  <a:lnTo>
                    <a:pt x="5164166" y="3730660"/>
                  </a:lnTo>
                  <a:lnTo>
                    <a:pt x="5124294" y="3750972"/>
                  </a:lnTo>
                  <a:lnTo>
                    <a:pt x="5082863" y="3768496"/>
                  </a:lnTo>
                  <a:lnTo>
                    <a:pt x="5039996" y="3783109"/>
                  </a:lnTo>
                  <a:lnTo>
                    <a:pt x="4995815" y="3794689"/>
                  </a:lnTo>
                  <a:lnTo>
                    <a:pt x="4950444" y="3803113"/>
                  </a:lnTo>
                  <a:lnTo>
                    <a:pt x="4904005" y="3808257"/>
                  </a:lnTo>
                  <a:lnTo>
                    <a:pt x="4856622" y="3809999"/>
                  </a:lnTo>
                  <a:lnTo>
                    <a:pt x="634995" y="3809999"/>
                  </a:lnTo>
                  <a:lnTo>
                    <a:pt x="587612" y="3808257"/>
                  </a:lnTo>
                  <a:lnTo>
                    <a:pt x="541174" y="3803113"/>
                  </a:lnTo>
                  <a:lnTo>
                    <a:pt x="495803" y="3794689"/>
                  </a:lnTo>
                  <a:lnTo>
                    <a:pt x="451622" y="3783109"/>
                  </a:lnTo>
                  <a:lnTo>
                    <a:pt x="408754" y="3768496"/>
                  </a:lnTo>
                  <a:lnTo>
                    <a:pt x="367323" y="3750972"/>
                  </a:lnTo>
                  <a:lnTo>
                    <a:pt x="327451" y="3730660"/>
                  </a:lnTo>
                  <a:lnTo>
                    <a:pt x="289260" y="3707683"/>
                  </a:lnTo>
                  <a:lnTo>
                    <a:pt x="252874" y="3682164"/>
                  </a:lnTo>
                  <a:lnTo>
                    <a:pt x="218416" y="3654225"/>
                  </a:lnTo>
                  <a:lnTo>
                    <a:pt x="186008" y="3623991"/>
                  </a:lnTo>
                  <a:lnTo>
                    <a:pt x="155773" y="3591583"/>
                  </a:lnTo>
                  <a:lnTo>
                    <a:pt x="127835" y="3557125"/>
                  </a:lnTo>
                  <a:lnTo>
                    <a:pt x="102316" y="3520739"/>
                  </a:lnTo>
                  <a:lnTo>
                    <a:pt x="79339" y="3482548"/>
                  </a:lnTo>
                  <a:lnTo>
                    <a:pt x="59027" y="3442676"/>
                  </a:lnTo>
                  <a:lnTo>
                    <a:pt x="41503" y="3401244"/>
                  </a:lnTo>
                  <a:lnTo>
                    <a:pt x="26889" y="3358377"/>
                  </a:lnTo>
                  <a:lnTo>
                    <a:pt x="15309" y="3314196"/>
                  </a:lnTo>
                  <a:lnTo>
                    <a:pt x="6886" y="3268825"/>
                  </a:lnTo>
                  <a:lnTo>
                    <a:pt x="1742" y="3222387"/>
                  </a:lnTo>
                  <a:lnTo>
                    <a:pt x="0" y="3175003"/>
                  </a:lnTo>
                  <a:lnTo>
                    <a:pt x="0" y="63498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48356" y="2308856"/>
            <a:ext cx="4314825" cy="1490980"/>
          </a:xfrm>
          <a:prstGeom prst="rect">
            <a:avLst/>
          </a:prstGeom>
        </p:spPr>
        <p:txBody>
          <a:bodyPr vert="horz" wrap="square" lIns="0" tIns="33655" rIns="0" bIns="0" rtlCol="0" anchor="ctr">
            <a:spAutoFit/>
          </a:bodyPr>
          <a:lstStyle/>
          <a:p>
            <a:pPr marL="1395095" marR="14604" indent="-1383030">
              <a:lnSpc>
                <a:spcPts val="3829"/>
              </a:lnSpc>
              <a:spcBef>
                <a:spcPts val="265"/>
              </a:spcBef>
              <a:tabLst>
                <a:tab pos="431800" algn="l"/>
                <a:tab pos="4150995" algn="l"/>
              </a:tabLst>
            </a:pPr>
            <a:r>
              <a:rPr sz="3200" b="1" spc="-25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(boolean</a:t>
            </a:r>
            <a:r>
              <a:rPr sz="32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expression)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200" b="1" spc="-50" dirty="0">
                <a:solidFill>
                  <a:srgbClr val="000000"/>
                </a:solidFill>
                <a:latin typeface="Calibri"/>
                <a:cs typeface="Calibri"/>
              </a:rPr>
              <a:t>{</a:t>
            </a:r>
            <a:r>
              <a:rPr sz="32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Calibri"/>
                <a:cs typeface="Calibri"/>
              </a:rPr>
              <a:t>our</a:t>
            </a:r>
            <a:r>
              <a:rPr sz="32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000000"/>
                </a:solidFill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 marL="4160520">
              <a:lnSpc>
                <a:spcPts val="3704"/>
              </a:lnSpc>
            </a:pPr>
            <a:r>
              <a:rPr sz="3200" b="1" spc="10" dirty="0">
                <a:solidFill>
                  <a:srgbClr val="000000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8356" y="3777930"/>
            <a:ext cx="2879725" cy="149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25"/>
              </a:spcBef>
              <a:tabLst>
                <a:tab pos="851535" algn="l"/>
              </a:tabLst>
            </a:pPr>
            <a:r>
              <a:rPr sz="3200" spc="-20" dirty="0">
                <a:latin typeface="Calibri"/>
                <a:cs typeface="Calibri"/>
              </a:rPr>
              <a:t>else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Calibri"/>
                <a:cs typeface="Calibri"/>
              </a:rPr>
              <a:t>{</a:t>
            </a:r>
            <a:endParaRPr sz="3200">
              <a:latin typeface="Calibri"/>
              <a:cs typeface="Calibri"/>
            </a:endParaRPr>
          </a:p>
          <a:p>
            <a:pPr marL="1395095">
              <a:lnSpc>
                <a:spcPts val="3829"/>
              </a:lnSpc>
            </a:pPr>
            <a:r>
              <a:rPr sz="3200" dirty="0">
                <a:latin typeface="Calibri"/>
                <a:cs typeface="Calibri"/>
              </a:rPr>
              <a:t>our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 marL="937260">
              <a:lnSpc>
                <a:spcPts val="3835"/>
              </a:lnSpc>
            </a:pPr>
            <a:r>
              <a:rPr sz="3200" spc="5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5"/>
            <a:ext cx="7572375" cy="971550"/>
            <a:chOff x="800100" y="390525"/>
            <a:chExt cx="7572375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8850" y="504825"/>
              <a:ext cx="4800600" cy="847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35591" y="309934"/>
            <a:ext cx="10515600" cy="872867"/>
          </a:xfrm>
          <a:prstGeom prst="rect">
            <a:avLst/>
          </a:prstGeom>
        </p:spPr>
        <p:txBody>
          <a:bodyPr vert="horz" wrap="square" lIns="0" tIns="445325" rIns="0" bIns="0" rtlCol="0" anchor="ctr">
            <a:spAutoFit/>
          </a:bodyPr>
          <a:lstStyle/>
          <a:p>
            <a:pPr marL="1447165">
              <a:lnSpc>
                <a:spcPct val="100000"/>
              </a:lnSpc>
              <a:spcBef>
                <a:spcPts val="125"/>
              </a:spcBef>
            </a:pPr>
            <a:r>
              <a:rPr dirty="0"/>
              <a:t>Варианты</a:t>
            </a:r>
            <a:r>
              <a:rPr spc="295" dirty="0"/>
              <a:t> </a:t>
            </a:r>
            <a:r>
              <a:rPr dirty="0"/>
              <a:t>использования</a:t>
            </a:r>
            <a:r>
              <a:rPr spc="260" dirty="0"/>
              <a:t> </a:t>
            </a:r>
            <a:r>
              <a:rPr spc="-25" dirty="0"/>
              <a:t>if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666876" y="1724009"/>
            <a:ext cx="3705225" cy="1295400"/>
            <a:chOff x="142875" y="1724009"/>
            <a:chExt cx="3705225" cy="12954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1724009"/>
              <a:ext cx="3657600" cy="1295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" y="1866899"/>
              <a:ext cx="3495690" cy="1104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9" y="1738762"/>
              <a:ext cx="3581399" cy="12191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8599" y="1738762"/>
              <a:ext cx="3581400" cy="1219200"/>
            </a:xfrm>
            <a:custGeom>
              <a:avLst/>
              <a:gdLst/>
              <a:ahLst/>
              <a:cxnLst/>
              <a:rect l="l" t="t" r="r" b="b"/>
              <a:pathLst>
                <a:path w="3581400" h="1219200">
                  <a:moveTo>
                    <a:pt x="0" y="203179"/>
                  </a:moveTo>
                  <a:lnTo>
                    <a:pt x="5367" y="156578"/>
                  </a:lnTo>
                  <a:lnTo>
                    <a:pt x="20655" y="113806"/>
                  </a:lnTo>
                  <a:lnTo>
                    <a:pt x="44645" y="76082"/>
                  </a:lnTo>
                  <a:lnTo>
                    <a:pt x="76115" y="44622"/>
                  </a:lnTo>
                  <a:lnTo>
                    <a:pt x="113845" y="20643"/>
                  </a:lnTo>
                  <a:lnTo>
                    <a:pt x="156614" y="5363"/>
                  </a:lnTo>
                  <a:lnTo>
                    <a:pt x="203204" y="0"/>
                  </a:lnTo>
                  <a:lnTo>
                    <a:pt x="3378189" y="0"/>
                  </a:lnTo>
                  <a:lnTo>
                    <a:pt x="3424802" y="5363"/>
                  </a:lnTo>
                  <a:lnTo>
                    <a:pt x="3467582" y="20643"/>
                  </a:lnTo>
                  <a:lnTo>
                    <a:pt x="3505311" y="44622"/>
                  </a:lnTo>
                  <a:lnTo>
                    <a:pt x="3536775" y="76082"/>
                  </a:lnTo>
                  <a:lnTo>
                    <a:pt x="3560755" y="113806"/>
                  </a:lnTo>
                  <a:lnTo>
                    <a:pt x="3576036" y="156578"/>
                  </a:lnTo>
                  <a:lnTo>
                    <a:pt x="3581399" y="203179"/>
                  </a:lnTo>
                  <a:lnTo>
                    <a:pt x="3581399" y="1015989"/>
                  </a:lnTo>
                  <a:lnTo>
                    <a:pt x="3576036" y="1062592"/>
                  </a:lnTo>
                  <a:lnTo>
                    <a:pt x="3560755" y="1105368"/>
                  </a:lnTo>
                  <a:lnTo>
                    <a:pt x="3536775" y="1143099"/>
                  </a:lnTo>
                  <a:lnTo>
                    <a:pt x="3505311" y="1174565"/>
                  </a:lnTo>
                  <a:lnTo>
                    <a:pt x="3467582" y="1198550"/>
                  </a:lnTo>
                  <a:lnTo>
                    <a:pt x="3424802" y="1213834"/>
                  </a:lnTo>
                  <a:lnTo>
                    <a:pt x="3378189" y="1219199"/>
                  </a:lnTo>
                  <a:lnTo>
                    <a:pt x="203204" y="1219199"/>
                  </a:lnTo>
                  <a:lnTo>
                    <a:pt x="156614" y="1213834"/>
                  </a:lnTo>
                  <a:lnTo>
                    <a:pt x="113845" y="1198550"/>
                  </a:lnTo>
                  <a:lnTo>
                    <a:pt x="76115" y="1174565"/>
                  </a:lnTo>
                  <a:lnTo>
                    <a:pt x="44645" y="1143099"/>
                  </a:lnTo>
                  <a:lnTo>
                    <a:pt x="20655" y="1105368"/>
                  </a:lnTo>
                  <a:lnTo>
                    <a:pt x="5367" y="1062592"/>
                  </a:lnTo>
                  <a:lnTo>
                    <a:pt x="0" y="1015989"/>
                  </a:lnTo>
                  <a:lnTo>
                    <a:pt x="0" y="20317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91347" y="1953573"/>
            <a:ext cx="286131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L="765175">
              <a:lnSpc>
                <a:spcPts val="2870"/>
              </a:lnSpc>
              <a:tabLst>
                <a:tab pos="1061085" algn="l"/>
                <a:tab pos="236474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19841" y="1733535"/>
            <a:ext cx="3686175" cy="1848485"/>
            <a:chOff x="4695840" y="1733534"/>
            <a:chExt cx="3686175" cy="184848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399" y="1733534"/>
              <a:ext cx="3657615" cy="17430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5840" y="1743074"/>
              <a:ext cx="3429000" cy="18383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5944" y="1752600"/>
              <a:ext cx="3581399" cy="166256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65944" y="1752600"/>
              <a:ext cx="3581400" cy="1663064"/>
            </a:xfrm>
            <a:custGeom>
              <a:avLst/>
              <a:gdLst/>
              <a:ahLst/>
              <a:cxnLst/>
              <a:rect l="l" t="t" r="r" b="b"/>
              <a:pathLst>
                <a:path w="3581400" h="1663064">
                  <a:moveTo>
                    <a:pt x="0" y="277124"/>
                  </a:moveTo>
                  <a:lnTo>
                    <a:pt x="4464" y="227313"/>
                  </a:lnTo>
                  <a:lnTo>
                    <a:pt x="17335" y="180431"/>
                  </a:lnTo>
                  <a:lnTo>
                    <a:pt x="37830" y="137259"/>
                  </a:lnTo>
                  <a:lnTo>
                    <a:pt x="65167" y="98581"/>
                  </a:lnTo>
                  <a:lnTo>
                    <a:pt x="98563" y="65179"/>
                  </a:lnTo>
                  <a:lnTo>
                    <a:pt x="137236" y="37838"/>
                  </a:lnTo>
                  <a:lnTo>
                    <a:pt x="180404" y="17338"/>
                  </a:lnTo>
                  <a:lnTo>
                    <a:pt x="227284" y="4465"/>
                  </a:lnTo>
                  <a:lnTo>
                    <a:pt x="277093" y="0"/>
                  </a:lnTo>
                  <a:lnTo>
                    <a:pt x="3304275" y="0"/>
                  </a:lnTo>
                  <a:lnTo>
                    <a:pt x="3354086" y="4465"/>
                  </a:lnTo>
                  <a:lnTo>
                    <a:pt x="3400968" y="17338"/>
                  </a:lnTo>
                  <a:lnTo>
                    <a:pt x="3444140" y="37838"/>
                  </a:lnTo>
                  <a:lnTo>
                    <a:pt x="3482818" y="65179"/>
                  </a:lnTo>
                  <a:lnTo>
                    <a:pt x="3516220" y="98581"/>
                  </a:lnTo>
                  <a:lnTo>
                    <a:pt x="3543561" y="137259"/>
                  </a:lnTo>
                  <a:lnTo>
                    <a:pt x="3564061" y="180431"/>
                  </a:lnTo>
                  <a:lnTo>
                    <a:pt x="3576934" y="227313"/>
                  </a:lnTo>
                  <a:lnTo>
                    <a:pt x="3581399" y="277124"/>
                  </a:lnTo>
                  <a:lnTo>
                    <a:pt x="3581399" y="1385437"/>
                  </a:lnTo>
                  <a:lnTo>
                    <a:pt x="3576934" y="1435248"/>
                  </a:lnTo>
                  <a:lnTo>
                    <a:pt x="3564061" y="1482130"/>
                  </a:lnTo>
                  <a:lnTo>
                    <a:pt x="3543561" y="1525302"/>
                  </a:lnTo>
                  <a:lnTo>
                    <a:pt x="3516220" y="1563980"/>
                  </a:lnTo>
                  <a:lnTo>
                    <a:pt x="3482818" y="1597382"/>
                  </a:lnTo>
                  <a:lnTo>
                    <a:pt x="3444140" y="1624723"/>
                  </a:lnTo>
                  <a:lnTo>
                    <a:pt x="3400968" y="1645223"/>
                  </a:lnTo>
                  <a:lnTo>
                    <a:pt x="3354086" y="1658096"/>
                  </a:lnTo>
                  <a:lnTo>
                    <a:pt x="3304275" y="1662562"/>
                  </a:lnTo>
                  <a:lnTo>
                    <a:pt x="277093" y="1662562"/>
                  </a:lnTo>
                  <a:lnTo>
                    <a:pt x="227284" y="1658096"/>
                  </a:lnTo>
                  <a:lnTo>
                    <a:pt x="180404" y="1645223"/>
                  </a:lnTo>
                  <a:lnTo>
                    <a:pt x="137236" y="1624723"/>
                  </a:lnTo>
                  <a:lnTo>
                    <a:pt x="98563" y="1597382"/>
                  </a:lnTo>
                  <a:lnTo>
                    <a:pt x="65167" y="1563980"/>
                  </a:lnTo>
                  <a:lnTo>
                    <a:pt x="37830" y="1525302"/>
                  </a:lnTo>
                  <a:lnTo>
                    <a:pt x="17335" y="1482130"/>
                  </a:lnTo>
                  <a:lnTo>
                    <a:pt x="4464" y="1435248"/>
                  </a:lnTo>
                  <a:lnTo>
                    <a:pt x="0" y="1385437"/>
                  </a:lnTo>
                  <a:lnTo>
                    <a:pt x="0" y="27712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5034" y="2557395"/>
            <a:ext cx="5200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4501" y="3400425"/>
            <a:ext cx="4276725" cy="2895600"/>
            <a:chOff x="190500" y="3400425"/>
            <a:chExt cx="4276725" cy="289560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" y="3400425"/>
              <a:ext cx="4124340" cy="28956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9075" y="3609975"/>
              <a:ext cx="4248150" cy="25717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600" y="3415162"/>
              <a:ext cx="4052437" cy="281937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8600" y="3415162"/>
              <a:ext cx="4052570" cy="2819400"/>
            </a:xfrm>
            <a:custGeom>
              <a:avLst/>
              <a:gdLst/>
              <a:ahLst/>
              <a:cxnLst/>
              <a:rect l="l" t="t" r="r" b="b"/>
              <a:pathLst>
                <a:path w="4052570" h="2819400">
                  <a:moveTo>
                    <a:pt x="0" y="469894"/>
                  </a:moveTo>
                  <a:lnTo>
                    <a:pt x="2426" y="421839"/>
                  </a:lnTo>
                  <a:lnTo>
                    <a:pt x="9546" y="375175"/>
                  </a:lnTo>
                  <a:lnTo>
                    <a:pt x="21125" y="330137"/>
                  </a:lnTo>
                  <a:lnTo>
                    <a:pt x="36927" y="286962"/>
                  </a:lnTo>
                  <a:lnTo>
                    <a:pt x="56715" y="245885"/>
                  </a:lnTo>
                  <a:lnTo>
                    <a:pt x="80252" y="207142"/>
                  </a:lnTo>
                  <a:lnTo>
                    <a:pt x="107303" y="170970"/>
                  </a:lnTo>
                  <a:lnTo>
                    <a:pt x="137632" y="137603"/>
                  </a:lnTo>
                  <a:lnTo>
                    <a:pt x="171003" y="107279"/>
                  </a:lnTo>
                  <a:lnTo>
                    <a:pt x="207178" y="80232"/>
                  </a:lnTo>
                  <a:lnTo>
                    <a:pt x="245923" y="56700"/>
                  </a:lnTo>
                  <a:lnTo>
                    <a:pt x="287000" y="36917"/>
                  </a:lnTo>
                  <a:lnTo>
                    <a:pt x="330175" y="21119"/>
                  </a:lnTo>
                  <a:lnTo>
                    <a:pt x="375209" y="9543"/>
                  </a:lnTo>
                  <a:lnTo>
                    <a:pt x="421868" y="2425"/>
                  </a:lnTo>
                  <a:lnTo>
                    <a:pt x="469916" y="0"/>
                  </a:lnTo>
                  <a:lnTo>
                    <a:pt x="3582558" y="0"/>
                  </a:lnTo>
                  <a:lnTo>
                    <a:pt x="3630610" y="2425"/>
                  </a:lnTo>
                  <a:lnTo>
                    <a:pt x="3677272" y="9543"/>
                  </a:lnTo>
                  <a:lnTo>
                    <a:pt x="3722308" y="21119"/>
                  </a:lnTo>
                  <a:lnTo>
                    <a:pt x="3765481" y="36917"/>
                  </a:lnTo>
                  <a:lnTo>
                    <a:pt x="3806557" y="56700"/>
                  </a:lnTo>
                  <a:lnTo>
                    <a:pt x="3845298" y="80232"/>
                  </a:lnTo>
                  <a:lnTo>
                    <a:pt x="3881470" y="107279"/>
                  </a:lnTo>
                  <a:lnTo>
                    <a:pt x="3914835" y="137603"/>
                  </a:lnTo>
                  <a:lnTo>
                    <a:pt x="3945159" y="170970"/>
                  </a:lnTo>
                  <a:lnTo>
                    <a:pt x="3972205" y="207142"/>
                  </a:lnTo>
                  <a:lnTo>
                    <a:pt x="3995738" y="245885"/>
                  </a:lnTo>
                  <a:lnTo>
                    <a:pt x="4015520" y="286962"/>
                  </a:lnTo>
                  <a:lnTo>
                    <a:pt x="4031318" y="330137"/>
                  </a:lnTo>
                  <a:lnTo>
                    <a:pt x="4042894" y="375175"/>
                  </a:lnTo>
                  <a:lnTo>
                    <a:pt x="4050012" y="421839"/>
                  </a:lnTo>
                  <a:lnTo>
                    <a:pt x="4052437" y="469894"/>
                  </a:lnTo>
                  <a:lnTo>
                    <a:pt x="4052437" y="2349474"/>
                  </a:lnTo>
                  <a:lnTo>
                    <a:pt x="4050012" y="2397519"/>
                  </a:lnTo>
                  <a:lnTo>
                    <a:pt x="4042894" y="2444176"/>
                  </a:lnTo>
                  <a:lnTo>
                    <a:pt x="4031318" y="2489210"/>
                  </a:lnTo>
                  <a:lnTo>
                    <a:pt x="4015520" y="2532382"/>
                  </a:lnTo>
                  <a:lnTo>
                    <a:pt x="3995738" y="2573459"/>
                  </a:lnTo>
                  <a:lnTo>
                    <a:pt x="3972205" y="2612202"/>
                  </a:lnTo>
                  <a:lnTo>
                    <a:pt x="3945159" y="2648377"/>
                  </a:lnTo>
                  <a:lnTo>
                    <a:pt x="3914835" y="2681747"/>
                  </a:lnTo>
                  <a:lnTo>
                    <a:pt x="3881470" y="2712075"/>
                  </a:lnTo>
                  <a:lnTo>
                    <a:pt x="3845298" y="2739126"/>
                  </a:lnTo>
                  <a:lnTo>
                    <a:pt x="3806557" y="2762663"/>
                  </a:lnTo>
                  <a:lnTo>
                    <a:pt x="3765481" y="2782451"/>
                  </a:lnTo>
                  <a:lnTo>
                    <a:pt x="3722308" y="2798252"/>
                  </a:lnTo>
                  <a:lnTo>
                    <a:pt x="3677272" y="2809831"/>
                  </a:lnTo>
                  <a:lnTo>
                    <a:pt x="3630610" y="2816952"/>
                  </a:lnTo>
                  <a:lnTo>
                    <a:pt x="3582558" y="2819378"/>
                  </a:lnTo>
                  <a:lnTo>
                    <a:pt x="469916" y="2819378"/>
                  </a:lnTo>
                  <a:lnTo>
                    <a:pt x="421868" y="2816952"/>
                  </a:lnTo>
                  <a:lnTo>
                    <a:pt x="375209" y="2809831"/>
                  </a:lnTo>
                  <a:lnTo>
                    <a:pt x="330175" y="2798252"/>
                  </a:lnTo>
                  <a:lnTo>
                    <a:pt x="287000" y="2782451"/>
                  </a:lnTo>
                  <a:lnTo>
                    <a:pt x="245923" y="2762663"/>
                  </a:lnTo>
                  <a:lnTo>
                    <a:pt x="207178" y="2739126"/>
                  </a:lnTo>
                  <a:lnTo>
                    <a:pt x="171003" y="2712075"/>
                  </a:lnTo>
                  <a:lnTo>
                    <a:pt x="137632" y="2681747"/>
                  </a:lnTo>
                  <a:lnTo>
                    <a:pt x="107303" y="2648377"/>
                  </a:lnTo>
                  <a:lnTo>
                    <a:pt x="80252" y="2612202"/>
                  </a:lnTo>
                  <a:lnTo>
                    <a:pt x="56715" y="2573459"/>
                  </a:lnTo>
                  <a:lnTo>
                    <a:pt x="36927" y="2532382"/>
                  </a:lnTo>
                  <a:lnTo>
                    <a:pt x="21125" y="2489210"/>
                  </a:lnTo>
                  <a:lnTo>
                    <a:pt x="9546" y="2444176"/>
                  </a:lnTo>
                  <a:lnTo>
                    <a:pt x="2426" y="2397519"/>
                  </a:lnTo>
                  <a:lnTo>
                    <a:pt x="0" y="2349474"/>
                  </a:lnTo>
                  <a:lnTo>
                    <a:pt x="0" y="4698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69452" y="3701096"/>
            <a:ext cx="3615054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6275" algn="ctr">
              <a:lnSpc>
                <a:spcPts val="2865"/>
              </a:lnSpc>
              <a:spcBef>
                <a:spcPts val="100"/>
              </a:spcBef>
              <a:tabLst>
                <a:tab pos="295275" algn="l"/>
              </a:tabLst>
            </a:pP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R="797560" algn="ctr">
              <a:lnSpc>
                <a:spcPts val="2865"/>
              </a:lnSpc>
              <a:tabLst>
                <a:tab pos="304800" algn="l"/>
                <a:tab pos="1600835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870"/>
              </a:lnSpc>
              <a:spcBef>
                <a:spcPts val="50"/>
              </a:spcBef>
              <a:tabLst>
                <a:tab pos="628015" algn="l"/>
                <a:tab pos="999490" algn="l"/>
              </a:tabLst>
            </a:pPr>
            <a:r>
              <a:rPr sz="2400" spc="-20" dirty="0">
                <a:latin typeface="Calibri"/>
                <a:cs typeface="Calibri"/>
              </a:rPr>
              <a:t>else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L="13335" algn="ctr">
              <a:lnSpc>
                <a:spcPts val="2870"/>
              </a:lnSpc>
              <a:tabLst>
                <a:tab pos="318135" algn="l"/>
                <a:tab pos="161290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R="3087370" algn="ctr">
              <a:lnSpc>
                <a:spcPts val="2865"/>
              </a:lnSpc>
              <a:spcBef>
                <a:spcPts val="45"/>
              </a:spcBef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967740" algn="ctr">
              <a:lnSpc>
                <a:spcPts val="2865"/>
              </a:lnSpc>
              <a:tabLst>
                <a:tab pos="1272540" algn="l"/>
                <a:tab pos="256794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76950" y="3524250"/>
            <a:ext cx="4171950" cy="2990850"/>
            <a:chOff x="4552950" y="3524250"/>
            <a:chExt cx="4171950" cy="299085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2950" y="3524250"/>
              <a:ext cx="4171950" cy="29432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00590" y="3581400"/>
              <a:ext cx="3743340" cy="2933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13544" y="3567562"/>
              <a:ext cx="4052437" cy="281937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613544" y="3567562"/>
              <a:ext cx="4052570" cy="2819400"/>
            </a:xfrm>
            <a:custGeom>
              <a:avLst/>
              <a:gdLst/>
              <a:ahLst/>
              <a:cxnLst/>
              <a:rect l="l" t="t" r="r" b="b"/>
              <a:pathLst>
                <a:path w="4052570" h="2819400">
                  <a:moveTo>
                    <a:pt x="0" y="469894"/>
                  </a:moveTo>
                  <a:lnTo>
                    <a:pt x="2426" y="421839"/>
                  </a:lnTo>
                  <a:lnTo>
                    <a:pt x="9548" y="375175"/>
                  </a:lnTo>
                  <a:lnTo>
                    <a:pt x="21130" y="330137"/>
                  </a:lnTo>
                  <a:lnTo>
                    <a:pt x="36934" y="286962"/>
                  </a:lnTo>
                  <a:lnTo>
                    <a:pt x="56724" y="245885"/>
                  </a:lnTo>
                  <a:lnTo>
                    <a:pt x="80264" y="207142"/>
                  </a:lnTo>
                  <a:lnTo>
                    <a:pt x="107317" y="170970"/>
                  </a:lnTo>
                  <a:lnTo>
                    <a:pt x="137647" y="137603"/>
                  </a:lnTo>
                  <a:lnTo>
                    <a:pt x="171018" y="107279"/>
                  </a:lnTo>
                  <a:lnTo>
                    <a:pt x="207192" y="80232"/>
                  </a:lnTo>
                  <a:lnTo>
                    <a:pt x="245934" y="56700"/>
                  </a:lnTo>
                  <a:lnTo>
                    <a:pt x="287007" y="36917"/>
                  </a:lnTo>
                  <a:lnTo>
                    <a:pt x="330174" y="21119"/>
                  </a:lnTo>
                  <a:lnTo>
                    <a:pt x="375200" y="9543"/>
                  </a:lnTo>
                  <a:lnTo>
                    <a:pt x="421847" y="2425"/>
                  </a:lnTo>
                  <a:lnTo>
                    <a:pt x="469879" y="0"/>
                  </a:lnTo>
                  <a:lnTo>
                    <a:pt x="3582527" y="0"/>
                  </a:lnTo>
                  <a:lnTo>
                    <a:pt x="3630585" y="2425"/>
                  </a:lnTo>
                  <a:lnTo>
                    <a:pt x="3677252" y="9543"/>
                  </a:lnTo>
                  <a:lnTo>
                    <a:pt x="3722292" y="21119"/>
                  </a:lnTo>
                  <a:lnTo>
                    <a:pt x="3765469" y="36917"/>
                  </a:lnTo>
                  <a:lnTo>
                    <a:pt x="3806547" y="56700"/>
                  </a:lnTo>
                  <a:lnTo>
                    <a:pt x="3845291" y="80232"/>
                  </a:lnTo>
                  <a:lnTo>
                    <a:pt x="3881464" y="107279"/>
                  </a:lnTo>
                  <a:lnTo>
                    <a:pt x="3914832" y="137603"/>
                  </a:lnTo>
                  <a:lnTo>
                    <a:pt x="3945157" y="170970"/>
                  </a:lnTo>
                  <a:lnTo>
                    <a:pt x="3972204" y="207142"/>
                  </a:lnTo>
                  <a:lnTo>
                    <a:pt x="3995737" y="245885"/>
                  </a:lnTo>
                  <a:lnTo>
                    <a:pt x="4015520" y="286962"/>
                  </a:lnTo>
                  <a:lnTo>
                    <a:pt x="4031317" y="330137"/>
                  </a:lnTo>
                  <a:lnTo>
                    <a:pt x="4042893" y="375175"/>
                  </a:lnTo>
                  <a:lnTo>
                    <a:pt x="4050012" y="421839"/>
                  </a:lnTo>
                  <a:lnTo>
                    <a:pt x="4052437" y="469894"/>
                  </a:lnTo>
                  <a:lnTo>
                    <a:pt x="4052437" y="2349474"/>
                  </a:lnTo>
                  <a:lnTo>
                    <a:pt x="4050012" y="2397519"/>
                  </a:lnTo>
                  <a:lnTo>
                    <a:pt x="4042893" y="2444176"/>
                  </a:lnTo>
                  <a:lnTo>
                    <a:pt x="4031317" y="2489210"/>
                  </a:lnTo>
                  <a:lnTo>
                    <a:pt x="4015520" y="2532382"/>
                  </a:lnTo>
                  <a:lnTo>
                    <a:pt x="3995737" y="2573459"/>
                  </a:lnTo>
                  <a:lnTo>
                    <a:pt x="3972204" y="2612202"/>
                  </a:lnTo>
                  <a:lnTo>
                    <a:pt x="3945157" y="2648377"/>
                  </a:lnTo>
                  <a:lnTo>
                    <a:pt x="3914832" y="2681747"/>
                  </a:lnTo>
                  <a:lnTo>
                    <a:pt x="3881464" y="2712075"/>
                  </a:lnTo>
                  <a:lnTo>
                    <a:pt x="3845291" y="2739126"/>
                  </a:lnTo>
                  <a:lnTo>
                    <a:pt x="3806547" y="2762663"/>
                  </a:lnTo>
                  <a:lnTo>
                    <a:pt x="3765469" y="2782451"/>
                  </a:lnTo>
                  <a:lnTo>
                    <a:pt x="3722292" y="2798252"/>
                  </a:lnTo>
                  <a:lnTo>
                    <a:pt x="3677252" y="2809831"/>
                  </a:lnTo>
                  <a:lnTo>
                    <a:pt x="3630585" y="2816952"/>
                  </a:lnTo>
                  <a:lnTo>
                    <a:pt x="3582527" y="2819378"/>
                  </a:lnTo>
                  <a:lnTo>
                    <a:pt x="469879" y="2819378"/>
                  </a:lnTo>
                  <a:lnTo>
                    <a:pt x="421847" y="2816952"/>
                  </a:lnTo>
                  <a:lnTo>
                    <a:pt x="375200" y="2809831"/>
                  </a:lnTo>
                  <a:lnTo>
                    <a:pt x="330174" y="2798252"/>
                  </a:lnTo>
                  <a:lnTo>
                    <a:pt x="287007" y="2782451"/>
                  </a:lnTo>
                  <a:lnTo>
                    <a:pt x="245934" y="2762663"/>
                  </a:lnTo>
                  <a:lnTo>
                    <a:pt x="207192" y="2739126"/>
                  </a:lnTo>
                  <a:lnTo>
                    <a:pt x="171018" y="2712075"/>
                  </a:lnTo>
                  <a:lnTo>
                    <a:pt x="137647" y="2681747"/>
                  </a:lnTo>
                  <a:lnTo>
                    <a:pt x="107317" y="2648377"/>
                  </a:lnTo>
                  <a:lnTo>
                    <a:pt x="80264" y="2612202"/>
                  </a:lnTo>
                  <a:lnTo>
                    <a:pt x="56724" y="2573459"/>
                  </a:lnTo>
                  <a:lnTo>
                    <a:pt x="36934" y="2532382"/>
                  </a:lnTo>
                  <a:lnTo>
                    <a:pt x="21130" y="2489210"/>
                  </a:lnTo>
                  <a:lnTo>
                    <a:pt x="9548" y="2444176"/>
                  </a:lnTo>
                  <a:lnTo>
                    <a:pt x="2426" y="2397519"/>
                  </a:lnTo>
                  <a:lnTo>
                    <a:pt x="0" y="2349474"/>
                  </a:lnTo>
                  <a:lnTo>
                    <a:pt x="0" y="469894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58894" y="4766935"/>
            <a:ext cx="5207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58894" y="5501635"/>
            <a:ext cx="5207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58894" y="1822828"/>
            <a:ext cx="3153410" cy="443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8585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L="795020">
              <a:lnSpc>
                <a:spcPts val="2865"/>
              </a:lnSpc>
              <a:tabLst>
                <a:tab pos="109093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338580">
              <a:spcBef>
                <a:spcPts val="5"/>
              </a:spcBef>
              <a:tabLst>
                <a:tab pos="1634489" algn="l"/>
                <a:tab pos="287147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07340" algn="l"/>
              </a:tabLst>
            </a:pP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tabLst>
                <a:tab pos="307975" algn="l"/>
              </a:tabLst>
            </a:pPr>
            <a:r>
              <a:rPr sz="2400" spc="-25" dirty="0">
                <a:latin typeface="Calibri"/>
                <a:cs typeface="Calibri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(boolean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expression)</a:t>
            </a:r>
            <a:endParaRPr sz="2400">
              <a:latin typeface="Calibri"/>
              <a:cs typeface="Calibri"/>
            </a:endParaRPr>
          </a:p>
          <a:p>
            <a:pPr marL="698500">
              <a:spcBef>
                <a:spcPts val="50"/>
              </a:spcBef>
              <a:tabLst>
                <a:tab pos="994410" algn="l"/>
                <a:tab pos="229997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965835">
              <a:tabLst>
                <a:tab pos="1270635" algn="l"/>
                <a:tab pos="256794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20"/>
              </a:spcBef>
            </a:pPr>
            <a:endParaRPr sz="2300">
              <a:latin typeface="Calibri"/>
              <a:cs typeface="Calibri"/>
            </a:endParaRPr>
          </a:p>
          <a:p>
            <a:pPr marL="1442720">
              <a:tabLst>
                <a:tab pos="1747520" algn="l"/>
                <a:tab pos="3044190" algn="l"/>
              </a:tabLst>
            </a:pPr>
            <a:r>
              <a:rPr sz="2400" spc="-50" dirty="0">
                <a:latin typeface="Calibri"/>
                <a:cs typeface="Calibri"/>
              </a:rPr>
              <a:t>{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1" y="390526"/>
            <a:ext cx="7572375" cy="1038225"/>
            <a:chOff x="800100" y="390525"/>
            <a:chExt cx="7572375" cy="1038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390525"/>
              <a:ext cx="7572375" cy="971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5975" y="447675"/>
              <a:ext cx="5095859" cy="981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7321548" y="0"/>
                  </a:moveTo>
                  <a:lnTo>
                    <a:pt x="146041" y="0"/>
                  </a:lnTo>
                  <a:lnTo>
                    <a:pt x="99882" y="7447"/>
                  </a:lnTo>
                  <a:lnTo>
                    <a:pt x="59792" y="28185"/>
                  </a:lnTo>
                  <a:lnTo>
                    <a:pt x="28178" y="59806"/>
                  </a:lnTo>
                  <a:lnTo>
                    <a:pt x="7445" y="99900"/>
                  </a:lnTo>
                  <a:lnTo>
                    <a:pt x="0" y="146060"/>
                  </a:lnTo>
                  <a:lnTo>
                    <a:pt x="0" y="730270"/>
                  </a:lnTo>
                  <a:lnTo>
                    <a:pt x="7445" y="776427"/>
                  </a:lnTo>
                  <a:lnTo>
                    <a:pt x="28178" y="816513"/>
                  </a:lnTo>
                  <a:lnTo>
                    <a:pt x="59792" y="848124"/>
                  </a:lnTo>
                  <a:lnTo>
                    <a:pt x="99882" y="868855"/>
                  </a:lnTo>
                  <a:lnTo>
                    <a:pt x="146041" y="876299"/>
                  </a:lnTo>
                  <a:lnTo>
                    <a:pt x="7321548" y="876299"/>
                  </a:lnTo>
                  <a:lnTo>
                    <a:pt x="7367693" y="868855"/>
                  </a:lnTo>
                  <a:lnTo>
                    <a:pt x="7407778" y="848124"/>
                  </a:lnTo>
                  <a:lnTo>
                    <a:pt x="7439394" y="816513"/>
                  </a:lnTo>
                  <a:lnTo>
                    <a:pt x="7460130" y="776427"/>
                  </a:lnTo>
                  <a:lnTo>
                    <a:pt x="7467578" y="730270"/>
                  </a:lnTo>
                  <a:lnTo>
                    <a:pt x="7467578" y="146060"/>
                  </a:lnTo>
                  <a:lnTo>
                    <a:pt x="7460130" y="99900"/>
                  </a:lnTo>
                  <a:lnTo>
                    <a:pt x="7439394" y="59806"/>
                  </a:lnTo>
                  <a:lnTo>
                    <a:pt x="7407778" y="28185"/>
                  </a:lnTo>
                  <a:lnTo>
                    <a:pt x="7367693" y="7447"/>
                  </a:lnTo>
                  <a:lnTo>
                    <a:pt x="7321548" y="0"/>
                  </a:lnTo>
                  <a:close/>
                </a:path>
              </a:pathLst>
            </a:custGeom>
            <a:solidFill>
              <a:srgbClr val="9ABA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059" y="415655"/>
              <a:ext cx="7467600" cy="876300"/>
            </a:xfrm>
            <a:custGeom>
              <a:avLst/>
              <a:gdLst/>
              <a:ahLst/>
              <a:cxnLst/>
              <a:rect l="l" t="t" r="r" b="b"/>
              <a:pathLst>
                <a:path w="7467600" h="876300">
                  <a:moveTo>
                    <a:pt x="0" y="146060"/>
                  </a:moveTo>
                  <a:lnTo>
                    <a:pt x="7445" y="99900"/>
                  </a:lnTo>
                  <a:lnTo>
                    <a:pt x="28178" y="59806"/>
                  </a:lnTo>
                  <a:lnTo>
                    <a:pt x="59792" y="28185"/>
                  </a:lnTo>
                  <a:lnTo>
                    <a:pt x="99882" y="7447"/>
                  </a:lnTo>
                  <a:lnTo>
                    <a:pt x="146041" y="0"/>
                  </a:lnTo>
                  <a:lnTo>
                    <a:pt x="7321548" y="0"/>
                  </a:lnTo>
                  <a:lnTo>
                    <a:pt x="7367693" y="7447"/>
                  </a:lnTo>
                  <a:lnTo>
                    <a:pt x="7407778" y="28185"/>
                  </a:lnTo>
                  <a:lnTo>
                    <a:pt x="7439394" y="59806"/>
                  </a:lnTo>
                  <a:lnTo>
                    <a:pt x="7460130" y="99900"/>
                  </a:lnTo>
                  <a:lnTo>
                    <a:pt x="7467578" y="146060"/>
                  </a:lnTo>
                  <a:lnTo>
                    <a:pt x="7467578" y="730270"/>
                  </a:lnTo>
                  <a:lnTo>
                    <a:pt x="7460130" y="776427"/>
                  </a:lnTo>
                  <a:lnTo>
                    <a:pt x="7439394" y="816513"/>
                  </a:lnTo>
                  <a:lnTo>
                    <a:pt x="7407778" y="848124"/>
                  </a:lnTo>
                  <a:lnTo>
                    <a:pt x="7367693" y="868855"/>
                  </a:lnTo>
                  <a:lnTo>
                    <a:pt x="7321548" y="876299"/>
                  </a:lnTo>
                  <a:lnTo>
                    <a:pt x="146041" y="876299"/>
                  </a:lnTo>
                  <a:lnTo>
                    <a:pt x="99882" y="868855"/>
                  </a:lnTo>
                  <a:lnTo>
                    <a:pt x="59792" y="848124"/>
                  </a:lnTo>
                  <a:lnTo>
                    <a:pt x="28178" y="816513"/>
                  </a:lnTo>
                  <a:lnTo>
                    <a:pt x="7445" y="776427"/>
                  </a:lnTo>
                  <a:lnTo>
                    <a:pt x="0" y="730270"/>
                  </a:lnTo>
                  <a:lnTo>
                    <a:pt x="0" y="1460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96438" y="569209"/>
            <a:ext cx="229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1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72925" y="569209"/>
            <a:ext cx="429895" cy="518159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25" dirty="0">
                <a:latin typeface="Calibri"/>
                <a:cs typeface="Calibri"/>
              </a:rPr>
              <a:t>==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9092" y="569209"/>
            <a:ext cx="1142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equals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6400" y="1943100"/>
            <a:ext cx="3695700" cy="1257300"/>
            <a:chOff x="152400" y="1943100"/>
            <a:chExt cx="3695700" cy="1257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2038334"/>
              <a:ext cx="3657600" cy="990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1943100"/>
              <a:ext cx="2800350" cy="1257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599" y="2057400"/>
              <a:ext cx="3581399" cy="914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8599" y="205740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5" y="29390"/>
                  </a:lnTo>
                  <a:lnTo>
                    <a:pt x="104230" y="7764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64"/>
                  </a:lnTo>
                  <a:lnTo>
                    <a:pt x="3519026" y="29390"/>
                  </a:lnTo>
                  <a:lnTo>
                    <a:pt x="3552009" y="62373"/>
                  </a:lnTo>
                  <a:lnTo>
                    <a:pt x="3573635" y="104211"/>
                  </a:lnTo>
                  <a:lnTo>
                    <a:pt x="3581399" y="152399"/>
                  </a:lnTo>
                  <a:lnTo>
                    <a:pt x="3581399" y="761999"/>
                  </a:lnTo>
                  <a:lnTo>
                    <a:pt x="3573635" y="810176"/>
                  </a:lnTo>
                  <a:lnTo>
                    <a:pt x="3552009" y="852013"/>
                  </a:lnTo>
                  <a:lnTo>
                    <a:pt x="3519026" y="885000"/>
                  </a:lnTo>
                  <a:lnTo>
                    <a:pt x="3477188" y="906632"/>
                  </a:lnTo>
                  <a:lnTo>
                    <a:pt x="3428999" y="914399"/>
                  </a:lnTo>
                  <a:lnTo>
                    <a:pt x="152399" y="914399"/>
                  </a:lnTo>
                  <a:lnTo>
                    <a:pt x="104230" y="906632"/>
                  </a:lnTo>
                  <a:lnTo>
                    <a:pt x="62395" y="885000"/>
                  </a:lnTo>
                  <a:lnTo>
                    <a:pt x="29405" y="852013"/>
                  </a:lnTo>
                  <a:lnTo>
                    <a:pt x="7769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6430" y="1561911"/>
            <a:ext cx="2324735" cy="1411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68070">
              <a:spcBef>
                <a:spcPts val="530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2400">
              <a:latin typeface="Calibri"/>
              <a:cs typeface="Calibri"/>
            </a:endParaRPr>
          </a:p>
          <a:p>
            <a:pPr marL="12700" marR="481330">
              <a:spcBef>
                <a:spcPts val="390"/>
              </a:spcBef>
            </a:pP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false;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(b==true)</a:t>
            </a:r>
            <a:endParaRPr sz="2000">
              <a:latin typeface="Calibri"/>
              <a:cs typeface="Calibri"/>
            </a:endParaRPr>
          </a:p>
          <a:p>
            <a:pPr marL="641350">
              <a:spcBef>
                <a:spcPts val="10"/>
              </a:spcBef>
              <a:tabLst>
                <a:tab pos="889000" algn="l"/>
                <a:tab pos="1975485" algn="l"/>
              </a:tabLst>
            </a:pP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191250" y="1952609"/>
            <a:ext cx="3686810" cy="1257300"/>
            <a:chOff x="4667250" y="1952609"/>
            <a:chExt cx="3686810" cy="12573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365" y="2047859"/>
              <a:ext cx="3648090" cy="9906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250" y="1952609"/>
              <a:ext cx="2800350" cy="1257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237" y="2061850"/>
              <a:ext cx="3581399" cy="914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38237" y="206185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7" y="104211"/>
                  </a:lnTo>
                  <a:lnTo>
                    <a:pt x="29399" y="62373"/>
                  </a:lnTo>
                  <a:lnTo>
                    <a:pt x="62386" y="29390"/>
                  </a:lnTo>
                  <a:lnTo>
                    <a:pt x="104223" y="7764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64"/>
                  </a:lnTo>
                  <a:lnTo>
                    <a:pt x="3519026" y="29390"/>
                  </a:lnTo>
                  <a:lnTo>
                    <a:pt x="3552009" y="62373"/>
                  </a:lnTo>
                  <a:lnTo>
                    <a:pt x="3573635" y="104211"/>
                  </a:lnTo>
                  <a:lnTo>
                    <a:pt x="3581399" y="152399"/>
                  </a:lnTo>
                  <a:lnTo>
                    <a:pt x="3581399" y="761999"/>
                  </a:lnTo>
                  <a:lnTo>
                    <a:pt x="3573635" y="810176"/>
                  </a:lnTo>
                  <a:lnTo>
                    <a:pt x="3552009" y="852013"/>
                  </a:lnTo>
                  <a:lnTo>
                    <a:pt x="3519026" y="885000"/>
                  </a:lnTo>
                  <a:lnTo>
                    <a:pt x="3477188" y="906632"/>
                  </a:lnTo>
                  <a:lnTo>
                    <a:pt x="3428999" y="914399"/>
                  </a:lnTo>
                  <a:lnTo>
                    <a:pt x="152399" y="914399"/>
                  </a:lnTo>
                  <a:lnTo>
                    <a:pt x="104223" y="906632"/>
                  </a:lnTo>
                  <a:lnTo>
                    <a:pt x="62386" y="885000"/>
                  </a:lnTo>
                  <a:lnTo>
                    <a:pt x="29399" y="852013"/>
                  </a:lnTo>
                  <a:lnTo>
                    <a:pt x="7767" y="810176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676400" y="3476625"/>
            <a:ext cx="3695700" cy="1257300"/>
            <a:chOff x="152400" y="3476625"/>
            <a:chExt cx="3695700" cy="125730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" y="3571875"/>
              <a:ext cx="3657600" cy="990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400" y="3476625"/>
              <a:ext cx="2800350" cy="1257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599" y="3585850"/>
              <a:ext cx="3581399" cy="9143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8599" y="358585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9" y="104211"/>
                  </a:lnTo>
                  <a:lnTo>
                    <a:pt x="29405" y="62373"/>
                  </a:lnTo>
                  <a:lnTo>
                    <a:pt x="62395" y="29390"/>
                  </a:lnTo>
                  <a:lnTo>
                    <a:pt x="104230" y="7764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88" y="7764"/>
                  </a:lnTo>
                  <a:lnTo>
                    <a:pt x="3519026" y="29390"/>
                  </a:lnTo>
                  <a:lnTo>
                    <a:pt x="3552009" y="62373"/>
                  </a:lnTo>
                  <a:lnTo>
                    <a:pt x="3573635" y="104211"/>
                  </a:lnTo>
                  <a:lnTo>
                    <a:pt x="3581399" y="152399"/>
                  </a:lnTo>
                  <a:lnTo>
                    <a:pt x="3581399" y="761990"/>
                  </a:lnTo>
                  <a:lnTo>
                    <a:pt x="3573635" y="810173"/>
                  </a:lnTo>
                  <a:lnTo>
                    <a:pt x="3552009" y="852010"/>
                  </a:lnTo>
                  <a:lnTo>
                    <a:pt x="3519026" y="884995"/>
                  </a:lnTo>
                  <a:lnTo>
                    <a:pt x="3477188" y="906624"/>
                  </a:lnTo>
                  <a:lnTo>
                    <a:pt x="3428999" y="914390"/>
                  </a:lnTo>
                  <a:lnTo>
                    <a:pt x="152399" y="914390"/>
                  </a:lnTo>
                  <a:lnTo>
                    <a:pt x="104230" y="906624"/>
                  </a:lnTo>
                  <a:lnTo>
                    <a:pt x="62395" y="884995"/>
                  </a:lnTo>
                  <a:lnTo>
                    <a:pt x="29405" y="852010"/>
                  </a:lnTo>
                  <a:lnTo>
                    <a:pt x="7769" y="810173"/>
                  </a:lnTo>
                  <a:lnTo>
                    <a:pt x="0" y="761990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76430" y="3092794"/>
            <a:ext cx="2324735" cy="1411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68070">
              <a:spcBef>
                <a:spcPts val="530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2400">
              <a:latin typeface="Calibri"/>
              <a:cs typeface="Calibri"/>
            </a:endParaRPr>
          </a:p>
          <a:p>
            <a:pPr marL="12700" marR="481330">
              <a:spcBef>
                <a:spcPts val="390"/>
              </a:spcBef>
            </a:pP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false;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(b)</a:t>
            </a:r>
            <a:endParaRPr sz="2000">
              <a:latin typeface="Calibri"/>
              <a:cs typeface="Calibri"/>
            </a:endParaRPr>
          </a:p>
          <a:p>
            <a:pPr marL="641350">
              <a:spcBef>
                <a:spcPts val="5"/>
              </a:spcBef>
              <a:tabLst>
                <a:tab pos="889000" algn="l"/>
                <a:tab pos="1975485" algn="l"/>
              </a:tabLst>
            </a:pP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2690" y="3476625"/>
            <a:ext cx="3695700" cy="1257300"/>
            <a:chOff x="4638690" y="3476625"/>
            <a:chExt cx="3695700" cy="125730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6774" y="3571875"/>
              <a:ext cx="3657615" cy="9906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38690" y="3476625"/>
              <a:ext cx="2800350" cy="1257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0561" y="3590300"/>
              <a:ext cx="3581399" cy="9143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10561" y="3590300"/>
              <a:ext cx="3581400" cy="914400"/>
            </a:xfrm>
            <a:custGeom>
              <a:avLst/>
              <a:gdLst/>
              <a:ahLst/>
              <a:cxnLst/>
              <a:rect l="l" t="t" r="r" b="b"/>
              <a:pathLst>
                <a:path w="3581400" h="914400">
                  <a:moveTo>
                    <a:pt x="0" y="152399"/>
                  </a:moveTo>
                  <a:lnTo>
                    <a:pt x="7764" y="104258"/>
                  </a:lnTo>
                  <a:lnTo>
                    <a:pt x="29390" y="62426"/>
                  </a:lnTo>
                  <a:lnTo>
                    <a:pt x="62373" y="29425"/>
                  </a:lnTo>
                  <a:lnTo>
                    <a:pt x="104211" y="7776"/>
                  </a:lnTo>
                  <a:lnTo>
                    <a:pt x="152399" y="0"/>
                  </a:lnTo>
                  <a:lnTo>
                    <a:pt x="3428999" y="0"/>
                  </a:lnTo>
                  <a:lnTo>
                    <a:pt x="3477176" y="7776"/>
                  </a:lnTo>
                  <a:lnTo>
                    <a:pt x="3519012" y="29425"/>
                  </a:lnTo>
                  <a:lnTo>
                    <a:pt x="3552000" y="62426"/>
                  </a:lnTo>
                  <a:lnTo>
                    <a:pt x="3573632" y="104258"/>
                  </a:lnTo>
                  <a:lnTo>
                    <a:pt x="3581399" y="152399"/>
                  </a:lnTo>
                  <a:lnTo>
                    <a:pt x="3581399" y="761993"/>
                  </a:lnTo>
                  <a:lnTo>
                    <a:pt x="3573632" y="810176"/>
                  </a:lnTo>
                  <a:lnTo>
                    <a:pt x="3552000" y="852013"/>
                  </a:lnTo>
                  <a:lnTo>
                    <a:pt x="3519012" y="884998"/>
                  </a:lnTo>
                  <a:lnTo>
                    <a:pt x="3477176" y="906627"/>
                  </a:lnTo>
                  <a:lnTo>
                    <a:pt x="3428999" y="914393"/>
                  </a:lnTo>
                  <a:lnTo>
                    <a:pt x="152399" y="914393"/>
                  </a:lnTo>
                  <a:lnTo>
                    <a:pt x="104211" y="906627"/>
                  </a:lnTo>
                  <a:lnTo>
                    <a:pt x="62373" y="884998"/>
                  </a:lnTo>
                  <a:lnTo>
                    <a:pt x="29390" y="852013"/>
                  </a:lnTo>
                  <a:lnTo>
                    <a:pt x="7764" y="810176"/>
                  </a:lnTo>
                  <a:lnTo>
                    <a:pt x="0" y="761993"/>
                  </a:lnTo>
                  <a:lnTo>
                    <a:pt x="0" y="152399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362958" y="3563553"/>
            <a:ext cx="85661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5;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(i=10)</a:t>
            </a:r>
            <a:endParaRPr sz="2000">
              <a:latin typeface="Calibri"/>
              <a:cs typeface="Calibri"/>
            </a:endParaRPr>
          </a:p>
          <a:p>
            <a:pPr marL="641985">
              <a:spcBef>
                <a:spcPts val="5"/>
              </a:spcBef>
            </a:pPr>
            <a:r>
              <a:rPr sz="2000" spc="5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40068" y="4173786"/>
            <a:ext cx="11925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097915" algn="l"/>
              </a:tabLst>
            </a:pPr>
            <a:r>
              <a:rPr sz="2000" dirty="0">
                <a:latin typeface="Calibri"/>
                <a:cs typeface="Calibri"/>
              </a:rPr>
              <a:t>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90644" y="1566058"/>
            <a:ext cx="2790190" cy="197738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068705">
              <a:spcBef>
                <a:spcPts val="53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12700" marR="946150">
              <a:spcBef>
                <a:spcPts val="390"/>
              </a:spcBef>
            </a:pPr>
            <a:r>
              <a:rPr sz="2000" dirty="0">
                <a:latin typeface="Calibri"/>
                <a:cs typeface="Calibri"/>
              </a:rPr>
              <a:t>boolean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false;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(b=true)</a:t>
            </a:r>
            <a:endParaRPr sz="2000">
              <a:latin typeface="Calibri"/>
              <a:cs typeface="Calibri"/>
            </a:endParaRPr>
          </a:p>
          <a:p>
            <a:pPr marL="641985">
              <a:spcBef>
                <a:spcPts val="10"/>
              </a:spcBef>
              <a:tabLst>
                <a:tab pos="889000" algn="l"/>
                <a:tab pos="1976755" algn="l"/>
              </a:tabLst>
            </a:pPr>
            <a:r>
              <a:rPr sz="2000" spc="-50" dirty="0">
                <a:latin typeface="Calibri"/>
                <a:cs typeface="Calibri"/>
              </a:rPr>
              <a:t>{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040765">
              <a:spcBef>
                <a:spcPts val="1575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Compile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743076" y="5133975"/>
            <a:ext cx="3781425" cy="1562100"/>
            <a:chOff x="219075" y="5133975"/>
            <a:chExt cx="3781425" cy="15621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8125" y="5143500"/>
              <a:ext cx="3762375" cy="14668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9075" y="5133975"/>
              <a:ext cx="3752850" cy="15621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3617" y="5158359"/>
              <a:ext cx="3688782" cy="139484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73617" y="5158359"/>
              <a:ext cx="3689350" cy="1395095"/>
            </a:xfrm>
            <a:custGeom>
              <a:avLst/>
              <a:gdLst/>
              <a:ahLst/>
              <a:cxnLst/>
              <a:rect l="l" t="t" r="r" b="b"/>
              <a:pathLst>
                <a:path w="3689350" h="1395095">
                  <a:moveTo>
                    <a:pt x="0" y="232541"/>
                  </a:moveTo>
                  <a:lnTo>
                    <a:pt x="4723" y="185685"/>
                  </a:lnTo>
                  <a:lnTo>
                    <a:pt x="18271" y="142039"/>
                  </a:lnTo>
                  <a:lnTo>
                    <a:pt x="39707" y="102539"/>
                  </a:lnTo>
                  <a:lnTo>
                    <a:pt x="68098" y="68121"/>
                  </a:lnTo>
                  <a:lnTo>
                    <a:pt x="102506" y="39722"/>
                  </a:lnTo>
                  <a:lnTo>
                    <a:pt x="141999" y="18278"/>
                  </a:lnTo>
                  <a:lnTo>
                    <a:pt x="185639" y="4725"/>
                  </a:lnTo>
                  <a:lnTo>
                    <a:pt x="232493" y="0"/>
                  </a:lnTo>
                  <a:lnTo>
                    <a:pt x="3456250" y="0"/>
                  </a:lnTo>
                  <a:lnTo>
                    <a:pt x="3503101" y="4725"/>
                  </a:lnTo>
                  <a:lnTo>
                    <a:pt x="3546744" y="18278"/>
                  </a:lnTo>
                  <a:lnTo>
                    <a:pt x="3586242" y="39722"/>
                  </a:lnTo>
                  <a:lnTo>
                    <a:pt x="3620659" y="68121"/>
                  </a:lnTo>
                  <a:lnTo>
                    <a:pt x="3649058" y="102539"/>
                  </a:lnTo>
                  <a:lnTo>
                    <a:pt x="3670503" y="142039"/>
                  </a:lnTo>
                  <a:lnTo>
                    <a:pt x="3684056" y="185685"/>
                  </a:lnTo>
                  <a:lnTo>
                    <a:pt x="3688782" y="232541"/>
                  </a:lnTo>
                  <a:lnTo>
                    <a:pt x="3688782" y="1162370"/>
                  </a:lnTo>
                  <a:lnTo>
                    <a:pt x="3684056" y="1209220"/>
                  </a:lnTo>
                  <a:lnTo>
                    <a:pt x="3670503" y="1252857"/>
                  </a:lnTo>
                  <a:lnTo>
                    <a:pt x="3649058" y="1292345"/>
                  </a:lnTo>
                  <a:lnTo>
                    <a:pt x="3620659" y="1326750"/>
                  </a:lnTo>
                  <a:lnTo>
                    <a:pt x="3586242" y="1355137"/>
                  </a:lnTo>
                  <a:lnTo>
                    <a:pt x="3546744" y="1376571"/>
                  </a:lnTo>
                  <a:lnTo>
                    <a:pt x="3503101" y="1390117"/>
                  </a:lnTo>
                  <a:lnTo>
                    <a:pt x="3456250" y="1394840"/>
                  </a:lnTo>
                  <a:lnTo>
                    <a:pt x="232493" y="1394840"/>
                  </a:lnTo>
                  <a:lnTo>
                    <a:pt x="185639" y="1390117"/>
                  </a:lnTo>
                  <a:lnTo>
                    <a:pt x="141999" y="1376571"/>
                  </a:lnTo>
                  <a:lnTo>
                    <a:pt x="102506" y="1355137"/>
                  </a:lnTo>
                  <a:lnTo>
                    <a:pt x="68098" y="1326750"/>
                  </a:lnTo>
                  <a:lnTo>
                    <a:pt x="39707" y="1292345"/>
                  </a:lnTo>
                  <a:lnTo>
                    <a:pt x="18271" y="1252857"/>
                  </a:lnTo>
                  <a:lnTo>
                    <a:pt x="4723" y="1209220"/>
                  </a:lnTo>
                  <a:lnTo>
                    <a:pt x="0" y="1162370"/>
                  </a:lnTo>
                  <a:lnTo>
                    <a:pt x="0" y="232541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945010" y="4563350"/>
            <a:ext cx="3307715" cy="19088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045210" algn="just">
              <a:spcBef>
                <a:spcPts val="1350"/>
              </a:spcBef>
            </a:pP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Logical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spcBef>
                <a:spcPts val="1080"/>
              </a:spcBef>
            </a:pP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st1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String(“Hello”); </a:t>
            </a: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String(“Hello”);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(st1==st2)</a:t>
            </a:r>
            <a:endParaRPr sz="2000">
              <a:latin typeface="Calibri"/>
              <a:cs typeface="Calibri"/>
            </a:endParaRPr>
          </a:p>
          <a:p>
            <a:pPr marL="641350" algn="just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10300" y="5143500"/>
            <a:ext cx="3782060" cy="1562100"/>
            <a:chOff x="4686300" y="5143500"/>
            <a:chExt cx="3782060" cy="1562100"/>
          </a:xfrm>
        </p:grpSpPr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05365" y="5153025"/>
              <a:ext cx="3762375" cy="14668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86300" y="5143500"/>
              <a:ext cx="3752850" cy="15621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8237" y="5167253"/>
              <a:ext cx="3688841" cy="139487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738237" y="5167253"/>
              <a:ext cx="3689350" cy="1395095"/>
            </a:xfrm>
            <a:custGeom>
              <a:avLst/>
              <a:gdLst/>
              <a:ahLst/>
              <a:cxnLst/>
              <a:rect l="l" t="t" r="r" b="b"/>
              <a:pathLst>
                <a:path w="3689350" h="1395095">
                  <a:moveTo>
                    <a:pt x="0" y="232528"/>
                  </a:moveTo>
                  <a:lnTo>
                    <a:pt x="4725" y="185673"/>
                  </a:lnTo>
                  <a:lnTo>
                    <a:pt x="18279" y="142028"/>
                  </a:lnTo>
                  <a:lnTo>
                    <a:pt x="39723" y="102530"/>
                  </a:lnTo>
                  <a:lnTo>
                    <a:pt x="68122" y="68115"/>
                  </a:lnTo>
                  <a:lnTo>
                    <a:pt x="102539" y="39718"/>
                  </a:lnTo>
                  <a:lnTo>
                    <a:pt x="142037" y="18276"/>
                  </a:lnTo>
                  <a:lnTo>
                    <a:pt x="185680" y="4725"/>
                  </a:lnTo>
                  <a:lnTo>
                    <a:pt x="232531" y="0"/>
                  </a:lnTo>
                  <a:lnTo>
                    <a:pt x="3456310" y="0"/>
                  </a:lnTo>
                  <a:lnTo>
                    <a:pt x="3503169" y="4725"/>
                  </a:lnTo>
                  <a:lnTo>
                    <a:pt x="3546817" y="18276"/>
                  </a:lnTo>
                  <a:lnTo>
                    <a:pt x="3586315" y="39718"/>
                  </a:lnTo>
                  <a:lnTo>
                    <a:pt x="3620730" y="68115"/>
                  </a:lnTo>
                  <a:lnTo>
                    <a:pt x="3649126" y="102530"/>
                  </a:lnTo>
                  <a:lnTo>
                    <a:pt x="3670566" y="142028"/>
                  </a:lnTo>
                  <a:lnTo>
                    <a:pt x="3684117" y="185673"/>
                  </a:lnTo>
                  <a:lnTo>
                    <a:pt x="3688841" y="232528"/>
                  </a:lnTo>
                  <a:lnTo>
                    <a:pt x="3688841" y="1162406"/>
                  </a:lnTo>
                  <a:lnTo>
                    <a:pt x="3684117" y="1209259"/>
                  </a:lnTo>
                  <a:lnTo>
                    <a:pt x="3670566" y="1252897"/>
                  </a:lnTo>
                  <a:lnTo>
                    <a:pt x="3649126" y="1292386"/>
                  </a:lnTo>
                  <a:lnTo>
                    <a:pt x="3620730" y="1326790"/>
                  </a:lnTo>
                  <a:lnTo>
                    <a:pt x="3586315" y="1355176"/>
                  </a:lnTo>
                  <a:lnTo>
                    <a:pt x="3546817" y="1376609"/>
                  </a:lnTo>
                  <a:lnTo>
                    <a:pt x="3503169" y="1390153"/>
                  </a:lnTo>
                  <a:lnTo>
                    <a:pt x="3456310" y="1394876"/>
                  </a:lnTo>
                  <a:lnTo>
                    <a:pt x="232531" y="1394876"/>
                  </a:lnTo>
                  <a:lnTo>
                    <a:pt x="185680" y="1390153"/>
                  </a:lnTo>
                  <a:lnTo>
                    <a:pt x="142037" y="1376609"/>
                  </a:lnTo>
                  <a:lnTo>
                    <a:pt x="102539" y="1355176"/>
                  </a:lnTo>
                  <a:lnTo>
                    <a:pt x="68122" y="1326790"/>
                  </a:lnTo>
                  <a:lnTo>
                    <a:pt x="39723" y="1292386"/>
                  </a:lnTo>
                  <a:lnTo>
                    <a:pt x="18279" y="1252897"/>
                  </a:lnTo>
                  <a:lnTo>
                    <a:pt x="4725" y="1209259"/>
                  </a:lnTo>
                  <a:lnTo>
                    <a:pt x="0" y="1162406"/>
                  </a:lnTo>
                  <a:lnTo>
                    <a:pt x="0" y="232528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14140" y="4572218"/>
            <a:ext cx="3307715" cy="19088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045210">
              <a:spcBef>
                <a:spcPts val="1350"/>
              </a:spcBef>
            </a:pP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r>
              <a:rPr sz="2400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OK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spcBef>
                <a:spcPts val="1080"/>
              </a:spcBef>
            </a:pP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st1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String(“Hello”); </a:t>
            </a: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st2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String(“Hello”);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(st1.equals(st2))</a:t>
            </a:r>
            <a:endParaRPr sz="2000">
              <a:latin typeface="Calibri"/>
              <a:cs typeface="Calibri"/>
            </a:endParaRPr>
          </a:p>
          <a:p>
            <a:pPr marL="641350" algn="just"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{</a:t>
            </a:r>
            <a:r>
              <a:rPr sz="2000" spc="1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150" dirty="0">
                <a:latin typeface="Times New Roman"/>
                <a:cs typeface="Times New Roman"/>
              </a:rPr>
              <a:t>  </a:t>
            </a: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475786" y="614392"/>
            <a:ext cx="3307087" cy="439223"/>
          </a:xfrm>
          <a:prstGeom prst="rect">
            <a:avLst/>
          </a:prstGeom>
        </p:spPr>
        <p:txBody>
          <a:bodyPr vert="horz" wrap="square" lIns="0" tIns="15875" rIns="0" bIns="0" rtlCol="0" anchor="ctr">
            <a:spAutoFit/>
          </a:bodyPr>
          <a:lstStyle/>
          <a:p>
            <a:pPr marL="4953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Ternary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10" dirty="0"/>
              <a:t>operator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62176" y="3076576"/>
            <a:ext cx="7934325" cy="1971675"/>
            <a:chOff x="638175" y="3076575"/>
            <a:chExt cx="7934325" cy="19716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3076575"/>
              <a:ext cx="7772415" cy="1971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5" y="3638550"/>
              <a:ext cx="7934309" cy="981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3089513"/>
              <a:ext cx="7696199" cy="190501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1999" y="3089513"/>
              <a:ext cx="7696200" cy="1905635"/>
            </a:xfrm>
            <a:custGeom>
              <a:avLst/>
              <a:gdLst/>
              <a:ahLst/>
              <a:cxnLst/>
              <a:rect l="l" t="t" r="r" b="b"/>
              <a:pathLst>
                <a:path w="7696200" h="1905635">
                  <a:moveTo>
                    <a:pt x="0" y="317510"/>
                  </a:moveTo>
                  <a:lnTo>
                    <a:pt x="3442" y="270612"/>
                  </a:lnTo>
                  <a:lnTo>
                    <a:pt x="13442" y="225844"/>
                  </a:lnTo>
                  <a:lnTo>
                    <a:pt x="29509" y="183697"/>
                  </a:lnTo>
                  <a:lnTo>
                    <a:pt x="51151" y="144664"/>
                  </a:lnTo>
                  <a:lnTo>
                    <a:pt x="77877" y="109239"/>
                  </a:lnTo>
                  <a:lnTo>
                    <a:pt x="109197" y="77912"/>
                  </a:lnTo>
                  <a:lnTo>
                    <a:pt x="144618" y="51177"/>
                  </a:lnTo>
                  <a:lnTo>
                    <a:pt x="183651" y="29525"/>
                  </a:lnTo>
                  <a:lnTo>
                    <a:pt x="225804" y="13450"/>
                  </a:lnTo>
                  <a:lnTo>
                    <a:pt x="270585" y="3444"/>
                  </a:lnTo>
                  <a:lnTo>
                    <a:pt x="317504" y="0"/>
                  </a:lnTo>
                  <a:lnTo>
                    <a:pt x="7378689" y="0"/>
                  </a:lnTo>
                  <a:lnTo>
                    <a:pt x="7425621" y="3444"/>
                  </a:lnTo>
                  <a:lnTo>
                    <a:pt x="7470411" y="13450"/>
                  </a:lnTo>
                  <a:lnTo>
                    <a:pt x="7512568" y="29525"/>
                  </a:lnTo>
                  <a:lnTo>
                    <a:pt x="7551602" y="51177"/>
                  </a:lnTo>
                  <a:lnTo>
                    <a:pt x="7587022" y="77912"/>
                  </a:lnTo>
                  <a:lnTo>
                    <a:pt x="7618339" y="109239"/>
                  </a:lnTo>
                  <a:lnTo>
                    <a:pt x="7645061" y="144664"/>
                  </a:lnTo>
                  <a:lnTo>
                    <a:pt x="7666698" y="183697"/>
                  </a:lnTo>
                  <a:lnTo>
                    <a:pt x="7682761" y="225844"/>
                  </a:lnTo>
                  <a:lnTo>
                    <a:pt x="7692758" y="270612"/>
                  </a:lnTo>
                  <a:lnTo>
                    <a:pt x="7696199" y="317510"/>
                  </a:lnTo>
                  <a:lnTo>
                    <a:pt x="7696199" y="1587511"/>
                  </a:lnTo>
                  <a:lnTo>
                    <a:pt x="7692758" y="1634438"/>
                  </a:lnTo>
                  <a:lnTo>
                    <a:pt x="7682761" y="1679224"/>
                  </a:lnTo>
                  <a:lnTo>
                    <a:pt x="7666698" y="1721379"/>
                  </a:lnTo>
                  <a:lnTo>
                    <a:pt x="7645061" y="1760412"/>
                  </a:lnTo>
                  <a:lnTo>
                    <a:pt x="7618339" y="1795832"/>
                  </a:lnTo>
                  <a:lnTo>
                    <a:pt x="7587022" y="1827149"/>
                  </a:lnTo>
                  <a:lnTo>
                    <a:pt x="7551602" y="1853873"/>
                  </a:lnTo>
                  <a:lnTo>
                    <a:pt x="7512568" y="1875511"/>
                  </a:lnTo>
                  <a:lnTo>
                    <a:pt x="7470411" y="1891575"/>
                  </a:lnTo>
                  <a:lnTo>
                    <a:pt x="7425621" y="1901573"/>
                  </a:lnTo>
                  <a:lnTo>
                    <a:pt x="7378689" y="1905015"/>
                  </a:lnTo>
                  <a:lnTo>
                    <a:pt x="317504" y="1905015"/>
                  </a:lnTo>
                  <a:lnTo>
                    <a:pt x="270585" y="1901573"/>
                  </a:lnTo>
                  <a:lnTo>
                    <a:pt x="225804" y="1891575"/>
                  </a:lnTo>
                  <a:lnTo>
                    <a:pt x="183651" y="1875511"/>
                  </a:lnTo>
                  <a:lnTo>
                    <a:pt x="144618" y="1853873"/>
                  </a:lnTo>
                  <a:lnTo>
                    <a:pt x="109197" y="1827149"/>
                  </a:lnTo>
                  <a:lnTo>
                    <a:pt x="77877" y="1795832"/>
                  </a:lnTo>
                  <a:lnTo>
                    <a:pt x="51151" y="1760412"/>
                  </a:lnTo>
                  <a:lnTo>
                    <a:pt x="29509" y="1721379"/>
                  </a:lnTo>
                  <a:lnTo>
                    <a:pt x="13442" y="1679224"/>
                  </a:lnTo>
                  <a:lnTo>
                    <a:pt x="3442" y="1634438"/>
                  </a:lnTo>
                  <a:lnTo>
                    <a:pt x="0" y="1587511"/>
                  </a:lnTo>
                  <a:lnTo>
                    <a:pt x="0" y="317510"/>
                  </a:lnTo>
                  <a:close/>
                </a:path>
              </a:pathLst>
            </a:custGeom>
            <a:ln w="953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8716" y="3761992"/>
            <a:ext cx="72593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3739515" algn="l"/>
                <a:tab pos="4110990" algn="l"/>
                <a:tab pos="5567045" algn="l"/>
                <a:tab pos="5871210" algn="l"/>
              </a:tabLst>
            </a:pPr>
            <a:r>
              <a:rPr sz="3200" b="1" dirty="0">
                <a:latin typeface="Calibri"/>
                <a:cs typeface="Calibri"/>
              </a:rPr>
              <a:t>(boolean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expression)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0" dirty="0">
                <a:latin typeface="Calibri"/>
                <a:cs typeface="Calibri"/>
              </a:rPr>
              <a:t>?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Calibri"/>
                <a:cs typeface="Calibri"/>
              </a:rPr>
              <a:t>(if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true)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spc="-50" dirty="0">
                <a:latin typeface="Calibri"/>
                <a:cs typeface="Calibri"/>
              </a:rPr>
              <a:t>: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b="1" dirty="0">
                <a:latin typeface="Calibri"/>
                <a:cs typeface="Calibri"/>
              </a:rPr>
              <a:t>(if</a:t>
            </a:r>
            <a:r>
              <a:rPr sz="3200" spc="-12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false)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4975" y="1504950"/>
            <a:ext cx="5382260" cy="3257550"/>
            <a:chOff x="180975" y="1504950"/>
            <a:chExt cx="5382260" cy="325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7115" y="1504950"/>
              <a:ext cx="2095500" cy="32575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400" y="1619502"/>
              <a:ext cx="1866390" cy="30325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5" y="2190750"/>
              <a:ext cx="3324240" cy="1933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994" y="2229977"/>
              <a:ext cx="3200429" cy="18115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38994" y="2229977"/>
              <a:ext cx="3201035" cy="1811655"/>
            </a:xfrm>
            <a:custGeom>
              <a:avLst/>
              <a:gdLst/>
              <a:ahLst/>
              <a:cxnLst/>
              <a:rect l="l" t="t" r="r" b="b"/>
              <a:pathLst>
                <a:path w="3201035" h="1811654">
                  <a:moveTo>
                    <a:pt x="0" y="905774"/>
                  </a:moveTo>
                  <a:lnTo>
                    <a:pt x="4594" y="836619"/>
                  </a:lnTo>
                  <a:lnTo>
                    <a:pt x="18156" y="768881"/>
                  </a:lnTo>
                  <a:lnTo>
                    <a:pt x="40354" y="702748"/>
                  </a:lnTo>
                  <a:lnTo>
                    <a:pt x="70857" y="638407"/>
                  </a:lnTo>
                  <a:lnTo>
                    <a:pt x="109333" y="576045"/>
                  </a:lnTo>
                  <a:lnTo>
                    <a:pt x="155451" y="515852"/>
                  </a:lnTo>
                  <a:lnTo>
                    <a:pt x="181273" y="486626"/>
                  </a:lnTo>
                  <a:lnTo>
                    <a:pt x="208880" y="458013"/>
                  </a:lnTo>
                  <a:lnTo>
                    <a:pt x="238232" y="430036"/>
                  </a:lnTo>
                  <a:lnTo>
                    <a:pt x="269287" y="402717"/>
                  </a:lnTo>
                  <a:lnTo>
                    <a:pt x="302004" y="376082"/>
                  </a:lnTo>
                  <a:lnTo>
                    <a:pt x="336342" y="350152"/>
                  </a:lnTo>
                  <a:lnTo>
                    <a:pt x="372258" y="324952"/>
                  </a:lnTo>
                  <a:lnTo>
                    <a:pt x="409713" y="300505"/>
                  </a:lnTo>
                  <a:lnTo>
                    <a:pt x="448663" y="276834"/>
                  </a:lnTo>
                  <a:lnTo>
                    <a:pt x="489068" y="253964"/>
                  </a:lnTo>
                  <a:lnTo>
                    <a:pt x="530886" y="231916"/>
                  </a:lnTo>
                  <a:lnTo>
                    <a:pt x="574076" y="210716"/>
                  </a:lnTo>
                  <a:lnTo>
                    <a:pt x="618596" y="190385"/>
                  </a:lnTo>
                  <a:lnTo>
                    <a:pt x="664405" y="170949"/>
                  </a:lnTo>
                  <a:lnTo>
                    <a:pt x="711462" y="152430"/>
                  </a:lnTo>
                  <a:lnTo>
                    <a:pt x="759725" y="134851"/>
                  </a:lnTo>
                  <a:lnTo>
                    <a:pt x="809153" y="118236"/>
                  </a:lnTo>
                  <a:lnTo>
                    <a:pt x="859703" y="102609"/>
                  </a:lnTo>
                  <a:lnTo>
                    <a:pt x="911336" y="87993"/>
                  </a:lnTo>
                  <a:lnTo>
                    <a:pt x="964009" y="74412"/>
                  </a:lnTo>
                  <a:lnTo>
                    <a:pt x="1017681" y="61888"/>
                  </a:lnTo>
                  <a:lnTo>
                    <a:pt x="1072310" y="50446"/>
                  </a:lnTo>
                  <a:lnTo>
                    <a:pt x="1127855" y="40109"/>
                  </a:lnTo>
                  <a:lnTo>
                    <a:pt x="1184275" y="30900"/>
                  </a:lnTo>
                  <a:lnTo>
                    <a:pt x="1241528" y="22842"/>
                  </a:lnTo>
                  <a:lnTo>
                    <a:pt x="1299573" y="15960"/>
                  </a:lnTo>
                  <a:lnTo>
                    <a:pt x="1358368" y="10277"/>
                  </a:lnTo>
                  <a:lnTo>
                    <a:pt x="1417872" y="5816"/>
                  </a:lnTo>
                  <a:lnTo>
                    <a:pt x="1478044" y="2600"/>
                  </a:lnTo>
                  <a:lnTo>
                    <a:pt x="1538841" y="654"/>
                  </a:lnTo>
                  <a:lnTo>
                    <a:pt x="1600223" y="0"/>
                  </a:lnTo>
                  <a:lnTo>
                    <a:pt x="1661604" y="654"/>
                  </a:lnTo>
                  <a:lnTo>
                    <a:pt x="1722401" y="2600"/>
                  </a:lnTo>
                  <a:lnTo>
                    <a:pt x="1782572" y="5816"/>
                  </a:lnTo>
                  <a:lnTo>
                    <a:pt x="1842075" y="10277"/>
                  </a:lnTo>
                  <a:lnTo>
                    <a:pt x="1900869" y="15960"/>
                  </a:lnTo>
                  <a:lnTo>
                    <a:pt x="1958914" y="22842"/>
                  </a:lnTo>
                  <a:lnTo>
                    <a:pt x="2016166" y="30900"/>
                  </a:lnTo>
                  <a:lnTo>
                    <a:pt x="2072585" y="40109"/>
                  </a:lnTo>
                  <a:lnTo>
                    <a:pt x="2128130" y="50446"/>
                  </a:lnTo>
                  <a:lnTo>
                    <a:pt x="2182758" y="61888"/>
                  </a:lnTo>
                  <a:lnTo>
                    <a:pt x="2236430" y="74412"/>
                  </a:lnTo>
                  <a:lnTo>
                    <a:pt x="2289102" y="87993"/>
                  </a:lnTo>
                  <a:lnTo>
                    <a:pt x="2340734" y="102609"/>
                  </a:lnTo>
                  <a:lnTo>
                    <a:pt x="2391284" y="118236"/>
                  </a:lnTo>
                  <a:lnTo>
                    <a:pt x="2440711" y="134851"/>
                  </a:lnTo>
                  <a:lnTo>
                    <a:pt x="2488973" y="152430"/>
                  </a:lnTo>
                  <a:lnTo>
                    <a:pt x="2536030" y="170949"/>
                  </a:lnTo>
                  <a:lnTo>
                    <a:pt x="2581839" y="190385"/>
                  </a:lnTo>
                  <a:lnTo>
                    <a:pt x="2626358" y="210716"/>
                  </a:lnTo>
                  <a:lnTo>
                    <a:pt x="2669548" y="231916"/>
                  </a:lnTo>
                  <a:lnTo>
                    <a:pt x="2711366" y="253964"/>
                  </a:lnTo>
                  <a:lnTo>
                    <a:pt x="2751770" y="276834"/>
                  </a:lnTo>
                  <a:lnTo>
                    <a:pt x="2790720" y="300505"/>
                  </a:lnTo>
                  <a:lnTo>
                    <a:pt x="2828174" y="324952"/>
                  </a:lnTo>
                  <a:lnTo>
                    <a:pt x="2864090" y="350152"/>
                  </a:lnTo>
                  <a:lnTo>
                    <a:pt x="2898427" y="376082"/>
                  </a:lnTo>
                  <a:lnTo>
                    <a:pt x="2931144" y="402717"/>
                  </a:lnTo>
                  <a:lnTo>
                    <a:pt x="2962199" y="430036"/>
                  </a:lnTo>
                  <a:lnTo>
                    <a:pt x="2991551" y="458013"/>
                  </a:lnTo>
                  <a:lnTo>
                    <a:pt x="3019158" y="486626"/>
                  </a:lnTo>
                  <a:lnTo>
                    <a:pt x="3044979" y="515852"/>
                  </a:lnTo>
                  <a:lnTo>
                    <a:pt x="3068972" y="545666"/>
                  </a:lnTo>
                  <a:lnTo>
                    <a:pt x="3111310" y="606967"/>
                  </a:lnTo>
                  <a:lnTo>
                    <a:pt x="3145841" y="670341"/>
                  </a:lnTo>
                  <a:lnTo>
                    <a:pt x="3172233" y="735602"/>
                  </a:lnTo>
                  <a:lnTo>
                    <a:pt x="3190154" y="802561"/>
                  </a:lnTo>
                  <a:lnTo>
                    <a:pt x="3199274" y="871031"/>
                  </a:lnTo>
                  <a:lnTo>
                    <a:pt x="3200429" y="905774"/>
                  </a:lnTo>
                  <a:lnTo>
                    <a:pt x="3199274" y="940518"/>
                  </a:lnTo>
                  <a:lnTo>
                    <a:pt x="3190154" y="1008992"/>
                  </a:lnTo>
                  <a:lnTo>
                    <a:pt x="3172233" y="1075953"/>
                  </a:lnTo>
                  <a:lnTo>
                    <a:pt x="3145841" y="1141216"/>
                  </a:lnTo>
                  <a:lnTo>
                    <a:pt x="3111310" y="1204591"/>
                  </a:lnTo>
                  <a:lnTo>
                    <a:pt x="3068972" y="1265893"/>
                  </a:lnTo>
                  <a:lnTo>
                    <a:pt x="3044979" y="1295707"/>
                  </a:lnTo>
                  <a:lnTo>
                    <a:pt x="3019158" y="1324933"/>
                  </a:lnTo>
                  <a:lnTo>
                    <a:pt x="2991551" y="1353546"/>
                  </a:lnTo>
                  <a:lnTo>
                    <a:pt x="2962199" y="1381523"/>
                  </a:lnTo>
                  <a:lnTo>
                    <a:pt x="2931144" y="1408841"/>
                  </a:lnTo>
                  <a:lnTo>
                    <a:pt x="2898427" y="1435476"/>
                  </a:lnTo>
                  <a:lnTo>
                    <a:pt x="2864090" y="1461405"/>
                  </a:lnTo>
                  <a:lnTo>
                    <a:pt x="2828174" y="1486604"/>
                  </a:lnTo>
                  <a:lnTo>
                    <a:pt x="2790720" y="1511051"/>
                  </a:lnTo>
                  <a:lnTo>
                    <a:pt x="2751770" y="1534720"/>
                  </a:lnTo>
                  <a:lnTo>
                    <a:pt x="2711366" y="1557590"/>
                  </a:lnTo>
                  <a:lnTo>
                    <a:pt x="2669548" y="1579637"/>
                  </a:lnTo>
                  <a:lnTo>
                    <a:pt x="2626358" y="1600836"/>
                  </a:lnTo>
                  <a:lnTo>
                    <a:pt x="2581839" y="1621166"/>
                  </a:lnTo>
                  <a:lnTo>
                    <a:pt x="2536030" y="1640601"/>
                  </a:lnTo>
                  <a:lnTo>
                    <a:pt x="2488973" y="1659119"/>
                  </a:lnTo>
                  <a:lnTo>
                    <a:pt x="2440711" y="1676697"/>
                  </a:lnTo>
                  <a:lnTo>
                    <a:pt x="2391284" y="1693311"/>
                  </a:lnTo>
                  <a:lnTo>
                    <a:pt x="2340734" y="1708937"/>
                  </a:lnTo>
                  <a:lnTo>
                    <a:pt x="2289102" y="1723552"/>
                  </a:lnTo>
                  <a:lnTo>
                    <a:pt x="2236430" y="1737132"/>
                  </a:lnTo>
                  <a:lnTo>
                    <a:pt x="2182758" y="1749655"/>
                  </a:lnTo>
                  <a:lnTo>
                    <a:pt x="2128130" y="1761096"/>
                  </a:lnTo>
                  <a:lnTo>
                    <a:pt x="2072585" y="1771433"/>
                  </a:lnTo>
                  <a:lnTo>
                    <a:pt x="2016166" y="1780641"/>
                  </a:lnTo>
                  <a:lnTo>
                    <a:pt x="1958914" y="1788698"/>
                  </a:lnTo>
                  <a:lnTo>
                    <a:pt x="1900869" y="1795579"/>
                  </a:lnTo>
                  <a:lnTo>
                    <a:pt x="1842075" y="1801262"/>
                  </a:lnTo>
                  <a:lnTo>
                    <a:pt x="1782572" y="1805723"/>
                  </a:lnTo>
                  <a:lnTo>
                    <a:pt x="1722401" y="1808938"/>
                  </a:lnTo>
                  <a:lnTo>
                    <a:pt x="1661604" y="1810885"/>
                  </a:lnTo>
                  <a:lnTo>
                    <a:pt x="1600223" y="1811539"/>
                  </a:lnTo>
                  <a:lnTo>
                    <a:pt x="1538841" y="1810885"/>
                  </a:lnTo>
                  <a:lnTo>
                    <a:pt x="1478044" y="1808938"/>
                  </a:lnTo>
                  <a:lnTo>
                    <a:pt x="1417872" y="1805723"/>
                  </a:lnTo>
                  <a:lnTo>
                    <a:pt x="1358368" y="1801262"/>
                  </a:lnTo>
                  <a:lnTo>
                    <a:pt x="1299573" y="1795579"/>
                  </a:lnTo>
                  <a:lnTo>
                    <a:pt x="1241528" y="1788698"/>
                  </a:lnTo>
                  <a:lnTo>
                    <a:pt x="1184275" y="1780641"/>
                  </a:lnTo>
                  <a:lnTo>
                    <a:pt x="1127855" y="1771433"/>
                  </a:lnTo>
                  <a:lnTo>
                    <a:pt x="1072310" y="1761096"/>
                  </a:lnTo>
                  <a:lnTo>
                    <a:pt x="1017681" y="1749655"/>
                  </a:lnTo>
                  <a:lnTo>
                    <a:pt x="964009" y="1737132"/>
                  </a:lnTo>
                  <a:lnTo>
                    <a:pt x="911336" y="1723552"/>
                  </a:lnTo>
                  <a:lnTo>
                    <a:pt x="859703" y="1708937"/>
                  </a:lnTo>
                  <a:lnTo>
                    <a:pt x="809153" y="1693311"/>
                  </a:lnTo>
                  <a:lnTo>
                    <a:pt x="759725" y="1676697"/>
                  </a:lnTo>
                  <a:lnTo>
                    <a:pt x="711462" y="1659119"/>
                  </a:lnTo>
                  <a:lnTo>
                    <a:pt x="664405" y="1640601"/>
                  </a:lnTo>
                  <a:lnTo>
                    <a:pt x="618596" y="1621166"/>
                  </a:lnTo>
                  <a:lnTo>
                    <a:pt x="574076" y="1600836"/>
                  </a:lnTo>
                  <a:lnTo>
                    <a:pt x="530886" y="1579637"/>
                  </a:lnTo>
                  <a:lnTo>
                    <a:pt x="489068" y="1557590"/>
                  </a:lnTo>
                  <a:lnTo>
                    <a:pt x="448663" y="1534720"/>
                  </a:lnTo>
                  <a:lnTo>
                    <a:pt x="409713" y="1511051"/>
                  </a:lnTo>
                  <a:lnTo>
                    <a:pt x="372258" y="1486604"/>
                  </a:lnTo>
                  <a:lnTo>
                    <a:pt x="336342" y="1461405"/>
                  </a:lnTo>
                  <a:lnTo>
                    <a:pt x="302004" y="1435476"/>
                  </a:lnTo>
                  <a:lnTo>
                    <a:pt x="269287" y="1408841"/>
                  </a:lnTo>
                  <a:lnTo>
                    <a:pt x="238232" y="1381523"/>
                  </a:lnTo>
                  <a:lnTo>
                    <a:pt x="208880" y="1353546"/>
                  </a:lnTo>
                  <a:lnTo>
                    <a:pt x="181273" y="1324933"/>
                  </a:lnTo>
                  <a:lnTo>
                    <a:pt x="155451" y="1295707"/>
                  </a:lnTo>
                  <a:lnTo>
                    <a:pt x="131458" y="1265893"/>
                  </a:lnTo>
                  <a:lnTo>
                    <a:pt x="89119" y="1204591"/>
                  </a:lnTo>
                  <a:lnTo>
                    <a:pt x="54588" y="1141216"/>
                  </a:lnTo>
                  <a:lnTo>
                    <a:pt x="28196" y="1075953"/>
                  </a:lnTo>
                  <a:lnTo>
                    <a:pt x="10275" y="1008992"/>
                  </a:lnTo>
                  <a:lnTo>
                    <a:pt x="1155" y="940518"/>
                  </a:lnTo>
                  <a:lnTo>
                    <a:pt x="0" y="905774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3035" y="2742244"/>
            <a:ext cx="1333500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28575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else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00901" y="3638551"/>
            <a:ext cx="3343275" cy="1704975"/>
            <a:chOff x="5676900" y="3638550"/>
            <a:chExt cx="3343275" cy="170497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6900" y="3638550"/>
              <a:ext cx="3343275" cy="1704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4999" y="3657600"/>
              <a:ext cx="3269620" cy="162966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14999" y="3657600"/>
              <a:ext cx="3269615" cy="1630045"/>
            </a:xfrm>
            <a:custGeom>
              <a:avLst/>
              <a:gdLst/>
              <a:ahLst/>
              <a:cxnLst/>
              <a:rect l="l" t="t" r="r" b="b"/>
              <a:pathLst>
                <a:path w="3269615" h="1630045">
                  <a:moveTo>
                    <a:pt x="0" y="814827"/>
                  </a:moveTo>
                  <a:lnTo>
                    <a:pt x="4693" y="752623"/>
                  </a:lnTo>
                  <a:lnTo>
                    <a:pt x="18549" y="691691"/>
                  </a:lnTo>
                  <a:lnTo>
                    <a:pt x="41227" y="632202"/>
                  </a:lnTo>
                  <a:lnTo>
                    <a:pt x="72390" y="574324"/>
                  </a:lnTo>
                  <a:lnTo>
                    <a:pt x="111699" y="518226"/>
                  </a:lnTo>
                  <a:lnTo>
                    <a:pt x="158815" y="464078"/>
                  </a:lnTo>
                  <a:lnTo>
                    <a:pt x="213399" y="412047"/>
                  </a:lnTo>
                  <a:lnTo>
                    <a:pt x="243386" y="386879"/>
                  </a:lnTo>
                  <a:lnTo>
                    <a:pt x="275114" y="362303"/>
                  </a:lnTo>
                  <a:lnTo>
                    <a:pt x="308539" y="338342"/>
                  </a:lnTo>
                  <a:lnTo>
                    <a:pt x="343620" y="315015"/>
                  </a:lnTo>
                  <a:lnTo>
                    <a:pt x="380314" y="292345"/>
                  </a:lnTo>
                  <a:lnTo>
                    <a:pt x="418579" y="270352"/>
                  </a:lnTo>
                  <a:lnTo>
                    <a:pt x="458372" y="249057"/>
                  </a:lnTo>
                  <a:lnTo>
                    <a:pt x="499652" y="228482"/>
                  </a:lnTo>
                  <a:lnTo>
                    <a:pt x="542375" y="208647"/>
                  </a:lnTo>
                  <a:lnTo>
                    <a:pt x="586501" y="189574"/>
                  </a:lnTo>
                  <a:lnTo>
                    <a:pt x="631985" y="171284"/>
                  </a:lnTo>
                  <a:lnTo>
                    <a:pt x="678786" y="153798"/>
                  </a:lnTo>
                  <a:lnTo>
                    <a:pt x="726862" y="137137"/>
                  </a:lnTo>
                  <a:lnTo>
                    <a:pt x="776170" y="121323"/>
                  </a:lnTo>
                  <a:lnTo>
                    <a:pt x="826669" y="106375"/>
                  </a:lnTo>
                  <a:lnTo>
                    <a:pt x="878314" y="92316"/>
                  </a:lnTo>
                  <a:lnTo>
                    <a:pt x="931066" y="79166"/>
                  </a:lnTo>
                  <a:lnTo>
                    <a:pt x="984880" y="66947"/>
                  </a:lnTo>
                  <a:lnTo>
                    <a:pt x="1039714" y="55680"/>
                  </a:lnTo>
                  <a:lnTo>
                    <a:pt x="1095527" y="45386"/>
                  </a:lnTo>
                  <a:lnTo>
                    <a:pt x="1152276" y="36086"/>
                  </a:lnTo>
                  <a:lnTo>
                    <a:pt x="1209919" y="27800"/>
                  </a:lnTo>
                  <a:lnTo>
                    <a:pt x="1268413" y="20551"/>
                  </a:lnTo>
                  <a:lnTo>
                    <a:pt x="1327716" y="14360"/>
                  </a:lnTo>
                  <a:lnTo>
                    <a:pt x="1387786" y="9246"/>
                  </a:lnTo>
                  <a:lnTo>
                    <a:pt x="1448580" y="5232"/>
                  </a:lnTo>
                  <a:lnTo>
                    <a:pt x="1510056" y="2339"/>
                  </a:lnTo>
                  <a:lnTo>
                    <a:pt x="1572172" y="588"/>
                  </a:lnTo>
                  <a:lnTo>
                    <a:pt x="1634886" y="0"/>
                  </a:lnTo>
                  <a:lnTo>
                    <a:pt x="1697589" y="588"/>
                  </a:lnTo>
                  <a:lnTo>
                    <a:pt x="1759695" y="2339"/>
                  </a:lnTo>
                  <a:lnTo>
                    <a:pt x="1821161" y="5232"/>
                  </a:lnTo>
                  <a:lnTo>
                    <a:pt x="1881947" y="9246"/>
                  </a:lnTo>
                  <a:lnTo>
                    <a:pt x="1942008" y="14360"/>
                  </a:lnTo>
                  <a:lnTo>
                    <a:pt x="2001303" y="20551"/>
                  </a:lnTo>
                  <a:lnTo>
                    <a:pt x="2059789" y="27800"/>
                  </a:lnTo>
                  <a:lnTo>
                    <a:pt x="2117425" y="36086"/>
                  </a:lnTo>
                  <a:lnTo>
                    <a:pt x="2174167" y="45386"/>
                  </a:lnTo>
                  <a:lnTo>
                    <a:pt x="2229974" y="55680"/>
                  </a:lnTo>
                  <a:lnTo>
                    <a:pt x="2284802" y="66947"/>
                  </a:lnTo>
                  <a:lnTo>
                    <a:pt x="2338611" y="79166"/>
                  </a:lnTo>
                  <a:lnTo>
                    <a:pt x="2391356" y="92316"/>
                  </a:lnTo>
                  <a:lnTo>
                    <a:pt x="2442997" y="106375"/>
                  </a:lnTo>
                  <a:lnTo>
                    <a:pt x="2493491" y="121323"/>
                  </a:lnTo>
                  <a:lnTo>
                    <a:pt x="2542794" y="137137"/>
                  </a:lnTo>
                  <a:lnTo>
                    <a:pt x="2590866" y="153798"/>
                  </a:lnTo>
                  <a:lnTo>
                    <a:pt x="2637664" y="171284"/>
                  </a:lnTo>
                  <a:lnTo>
                    <a:pt x="2683145" y="189574"/>
                  </a:lnTo>
                  <a:lnTo>
                    <a:pt x="2727267" y="208647"/>
                  </a:lnTo>
                  <a:lnTo>
                    <a:pt x="2769988" y="228482"/>
                  </a:lnTo>
                  <a:lnTo>
                    <a:pt x="2811265" y="249057"/>
                  </a:lnTo>
                  <a:lnTo>
                    <a:pt x="2851056" y="270352"/>
                  </a:lnTo>
                  <a:lnTo>
                    <a:pt x="2889318" y="292345"/>
                  </a:lnTo>
                  <a:lnTo>
                    <a:pt x="2926010" y="315015"/>
                  </a:lnTo>
                  <a:lnTo>
                    <a:pt x="2961089" y="338342"/>
                  </a:lnTo>
                  <a:lnTo>
                    <a:pt x="2994513" y="362303"/>
                  </a:lnTo>
                  <a:lnTo>
                    <a:pt x="3026239" y="386879"/>
                  </a:lnTo>
                  <a:lnTo>
                    <a:pt x="3056225" y="412047"/>
                  </a:lnTo>
                  <a:lnTo>
                    <a:pt x="3084429" y="437787"/>
                  </a:lnTo>
                  <a:lnTo>
                    <a:pt x="3135320" y="490898"/>
                  </a:lnTo>
                  <a:lnTo>
                    <a:pt x="3178573" y="546042"/>
                  </a:lnTo>
                  <a:lnTo>
                    <a:pt x="3213851" y="603051"/>
                  </a:lnTo>
                  <a:lnTo>
                    <a:pt x="3240813" y="661756"/>
                  </a:lnTo>
                  <a:lnTo>
                    <a:pt x="3259122" y="721987"/>
                  </a:lnTo>
                  <a:lnTo>
                    <a:pt x="3268439" y="783576"/>
                  </a:lnTo>
                  <a:lnTo>
                    <a:pt x="3269620" y="814827"/>
                  </a:lnTo>
                  <a:lnTo>
                    <a:pt x="3268439" y="846078"/>
                  </a:lnTo>
                  <a:lnTo>
                    <a:pt x="3259122" y="907668"/>
                  </a:lnTo>
                  <a:lnTo>
                    <a:pt x="3240813" y="967900"/>
                  </a:lnTo>
                  <a:lnTo>
                    <a:pt x="3213851" y="1026605"/>
                  </a:lnTo>
                  <a:lnTo>
                    <a:pt x="3178573" y="1083614"/>
                  </a:lnTo>
                  <a:lnTo>
                    <a:pt x="3135320" y="1138759"/>
                  </a:lnTo>
                  <a:lnTo>
                    <a:pt x="3084429" y="1191870"/>
                  </a:lnTo>
                  <a:lnTo>
                    <a:pt x="3056225" y="1217611"/>
                  </a:lnTo>
                  <a:lnTo>
                    <a:pt x="3026239" y="1242780"/>
                  </a:lnTo>
                  <a:lnTo>
                    <a:pt x="2994513" y="1267355"/>
                  </a:lnTo>
                  <a:lnTo>
                    <a:pt x="2961089" y="1291317"/>
                  </a:lnTo>
                  <a:lnTo>
                    <a:pt x="2926010" y="1314644"/>
                  </a:lnTo>
                  <a:lnTo>
                    <a:pt x="2889318" y="1337315"/>
                  </a:lnTo>
                  <a:lnTo>
                    <a:pt x="2851056" y="1359309"/>
                  </a:lnTo>
                  <a:lnTo>
                    <a:pt x="2811265" y="1380604"/>
                  </a:lnTo>
                  <a:lnTo>
                    <a:pt x="2769988" y="1401179"/>
                  </a:lnTo>
                  <a:lnTo>
                    <a:pt x="2727267" y="1421014"/>
                  </a:lnTo>
                  <a:lnTo>
                    <a:pt x="2683145" y="1440088"/>
                  </a:lnTo>
                  <a:lnTo>
                    <a:pt x="2637664" y="1458378"/>
                  </a:lnTo>
                  <a:lnTo>
                    <a:pt x="2590866" y="1475865"/>
                  </a:lnTo>
                  <a:lnTo>
                    <a:pt x="2542794" y="1492526"/>
                  </a:lnTo>
                  <a:lnTo>
                    <a:pt x="2493491" y="1508341"/>
                  </a:lnTo>
                  <a:lnTo>
                    <a:pt x="2442997" y="1523289"/>
                  </a:lnTo>
                  <a:lnTo>
                    <a:pt x="2391356" y="1537348"/>
                  </a:lnTo>
                  <a:lnTo>
                    <a:pt x="2338611" y="1550498"/>
                  </a:lnTo>
                  <a:lnTo>
                    <a:pt x="2284802" y="1562718"/>
                  </a:lnTo>
                  <a:lnTo>
                    <a:pt x="2229974" y="1573985"/>
                  </a:lnTo>
                  <a:lnTo>
                    <a:pt x="2174167" y="1584280"/>
                  </a:lnTo>
                  <a:lnTo>
                    <a:pt x="2117425" y="1593580"/>
                  </a:lnTo>
                  <a:lnTo>
                    <a:pt x="2059789" y="1601866"/>
                  </a:lnTo>
                  <a:lnTo>
                    <a:pt x="2001303" y="1609115"/>
                  </a:lnTo>
                  <a:lnTo>
                    <a:pt x="1942008" y="1615307"/>
                  </a:lnTo>
                  <a:lnTo>
                    <a:pt x="1881947" y="1620420"/>
                  </a:lnTo>
                  <a:lnTo>
                    <a:pt x="1821161" y="1624434"/>
                  </a:lnTo>
                  <a:lnTo>
                    <a:pt x="1759695" y="1627328"/>
                  </a:lnTo>
                  <a:lnTo>
                    <a:pt x="1697589" y="1629079"/>
                  </a:lnTo>
                  <a:lnTo>
                    <a:pt x="1634886" y="1629668"/>
                  </a:lnTo>
                  <a:lnTo>
                    <a:pt x="1572172" y="1629079"/>
                  </a:lnTo>
                  <a:lnTo>
                    <a:pt x="1510056" y="1627328"/>
                  </a:lnTo>
                  <a:lnTo>
                    <a:pt x="1448580" y="1624434"/>
                  </a:lnTo>
                  <a:lnTo>
                    <a:pt x="1387786" y="1620420"/>
                  </a:lnTo>
                  <a:lnTo>
                    <a:pt x="1327716" y="1615307"/>
                  </a:lnTo>
                  <a:lnTo>
                    <a:pt x="1268413" y="1609115"/>
                  </a:lnTo>
                  <a:lnTo>
                    <a:pt x="1209919" y="1601866"/>
                  </a:lnTo>
                  <a:lnTo>
                    <a:pt x="1152276" y="1593580"/>
                  </a:lnTo>
                  <a:lnTo>
                    <a:pt x="1095527" y="1584280"/>
                  </a:lnTo>
                  <a:lnTo>
                    <a:pt x="1039714" y="1573985"/>
                  </a:lnTo>
                  <a:lnTo>
                    <a:pt x="984880" y="1562718"/>
                  </a:lnTo>
                  <a:lnTo>
                    <a:pt x="931066" y="1550498"/>
                  </a:lnTo>
                  <a:lnTo>
                    <a:pt x="878314" y="1537348"/>
                  </a:lnTo>
                  <a:lnTo>
                    <a:pt x="826669" y="1523289"/>
                  </a:lnTo>
                  <a:lnTo>
                    <a:pt x="776170" y="1508341"/>
                  </a:lnTo>
                  <a:lnTo>
                    <a:pt x="726862" y="1492526"/>
                  </a:lnTo>
                  <a:lnTo>
                    <a:pt x="678786" y="1475865"/>
                  </a:lnTo>
                  <a:lnTo>
                    <a:pt x="631985" y="1458378"/>
                  </a:lnTo>
                  <a:lnTo>
                    <a:pt x="586501" y="1440088"/>
                  </a:lnTo>
                  <a:lnTo>
                    <a:pt x="542375" y="1421014"/>
                  </a:lnTo>
                  <a:lnTo>
                    <a:pt x="499652" y="1401179"/>
                  </a:lnTo>
                  <a:lnTo>
                    <a:pt x="458372" y="1380604"/>
                  </a:lnTo>
                  <a:lnTo>
                    <a:pt x="418579" y="1359309"/>
                  </a:lnTo>
                  <a:lnTo>
                    <a:pt x="380314" y="1337315"/>
                  </a:lnTo>
                  <a:lnTo>
                    <a:pt x="343620" y="1314644"/>
                  </a:lnTo>
                  <a:lnTo>
                    <a:pt x="308539" y="1291317"/>
                  </a:lnTo>
                  <a:lnTo>
                    <a:pt x="275114" y="1267355"/>
                  </a:lnTo>
                  <a:lnTo>
                    <a:pt x="243386" y="1242780"/>
                  </a:lnTo>
                  <a:lnTo>
                    <a:pt x="213399" y="1217611"/>
                  </a:lnTo>
                  <a:lnTo>
                    <a:pt x="185194" y="1191870"/>
                  </a:lnTo>
                  <a:lnTo>
                    <a:pt x="134302" y="1138759"/>
                  </a:lnTo>
                  <a:lnTo>
                    <a:pt x="91047" y="1083614"/>
                  </a:lnTo>
                  <a:lnTo>
                    <a:pt x="55769" y="1026605"/>
                  </a:lnTo>
                  <a:lnTo>
                    <a:pt x="28806" y="967900"/>
                  </a:lnTo>
                  <a:lnTo>
                    <a:pt x="10497" y="907668"/>
                  </a:lnTo>
                  <a:lnTo>
                    <a:pt x="1180" y="846078"/>
                  </a:lnTo>
                  <a:lnTo>
                    <a:pt x="0" y="814827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26965" y="4263706"/>
            <a:ext cx="1913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equals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93366" y="196948"/>
            <a:ext cx="7090117" cy="917493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49658" y="-34173"/>
            <a:ext cx="10515600" cy="1064266"/>
          </a:xfrm>
          <a:prstGeom prst="rect">
            <a:avLst/>
          </a:prstGeom>
        </p:spPr>
        <p:txBody>
          <a:bodyPr vert="horz" wrap="square" lIns="0" tIns="383413" rIns="0" bIns="0" rtlCol="0" anchor="ctr">
            <a:spAutoFit/>
          </a:bodyPr>
          <a:lstStyle/>
          <a:p>
            <a:pPr marL="1882775">
              <a:lnSpc>
                <a:spcPct val="100000"/>
              </a:lnSpc>
              <a:spcBef>
                <a:spcPts val="130"/>
              </a:spcBef>
            </a:pPr>
            <a:r>
              <a:rPr dirty="0"/>
              <a:t>Подведение</a:t>
            </a:r>
            <a:r>
              <a:rPr spc="105" dirty="0"/>
              <a:t> </a:t>
            </a:r>
            <a:r>
              <a:rPr spc="-10" dirty="0"/>
              <a:t>итогов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800225" y="4781551"/>
            <a:ext cx="3343910" cy="1704975"/>
            <a:chOff x="276225" y="4781550"/>
            <a:chExt cx="3343910" cy="170497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225" y="4781550"/>
              <a:ext cx="3343289" cy="1704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718" y="4800600"/>
              <a:ext cx="3269680" cy="162964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1718" y="4800600"/>
              <a:ext cx="3270250" cy="1630045"/>
            </a:xfrm>
            <a:custGeom>
              <a:avLst/>
              <a:gdLst/>
              <a:ahLst/>
              <a:cxnLst/>
              <a:rect l="l" t="t" r="r" b="b"/>
              <a:pathLst>
                <a:path w="3270250" h="1630045">
                  <a:moveTo>
                    <a:pt x="0" y="814815"/>
                  </a:moveTo>
                  <a:lnTo>
                    <a:pt x="4693" y="752612"/>
                  </a:lnTo>
                  <a:lnTo>
                    <a:pt x="18550" y="691682"/>
                  </a:lnTo>
                  <a:lnTo>
                    <a:pt x="41229" y="632194"/>
                  </a:lnTo>
                  <a:lnTo>
                    <a:pt x="72393" y="574318"/>
                  </a:lnTo>
                  <a:lnTo>
                    <a:pt x="111703" y="518221"/>
                  </a:lnTo>
                  <a:lnTo>
                    <a:pt x="158820" y="464073"/>
                  </a:lnTo>
                  <a:lnTo>
                    <a:pt x="213406" y="412043"/>
                  </a:lnTo>
                  <a:lnTo>
                    <a:pt x="243393" y="386875"/>
                  </a:lnTo>
                  <a:lnTo>
                    <a:pt x="275121" y="362300"/>
                  </a:lnTo>
                  <a:lnTo>
                    <a:pt x="308546" y="338339"/>
                  </a:lnTo>
                  <a:lnTo>
                    <a:pt x="343627" y="315013"/>
                  </a:lnTo>
                  <a:lnTo>
                    <a:pt x="380321" y="292343"/>
                  </a:lnTo>
                  <a:lnTo>
                    <a:pt x="418586" y="270350"/>
                  </a:lnTo>
                  <a:lnTo>
                    <a:pt x="458379" y="249055"/>
                  </a:lnTo>
                  <a:lnTo>
                    <a:pt x="499658" y="228480"/>
                  </a:lnTo>
                  <a:lnTo>
                    <a:pt x="542381" y="208646"/>
                  </a:lnTo>
                  <a:lnTo>
                    <a:pt x="586505" y="189573"/>
                  </a:lnTo>
                  <a:lnTo>
                    <a:pt x="631988" y="171283"/>
                  </a:lnTo>
                  <a:lnTo>
                    <a:pt x="678788" y="153798"/>
                  </a:lnTo>
                  <a:lnTo>
                    <a:pt x="726862" y="137137"/>
                  </a:lnTo>
                  <a:lnTo>
                    <a:pt x="776168" y="121322"/>
                  </a:lnTo>
                  <a:lnTo>
                    <a:pt x="826664" y="106375"/>
                  </a:lnTo>
                  <a:lnTo>
                    <a:pt x="878307" y="92316"/>
                  </a:lnTo>
                  <a:lnTo>
                    <a:pt x="931056" y="79166"/>
                  </a:lnTo>
                  <a:lnTo>
                    <a:pt x="984866" y="66947"/>
                  </a:lnTo>
                  <a:lnTo>
                    <a:pt x="1039697" y="55680"/>
                  </a:lnTo>
                  <a:lnTo>
                    <a:pt x="1095506" y="45386"/>
                  </a:lnTo>
                  <a:lnTo>
                    <a:pt x="1152251" y="36086"/>
                  </a:lnTo>
                  <a:lnTo>
                    <a:pt x="1209889" y="27800"/>
                  </a:lnTo>
                  <a:lnTo>
                    <a:pt x="1268378" y="20551"/>
                  </a:lnTo>
                  <a:lnTo>
                    <a:pt x="1327675" y="14360"/>
                  </a:lnTo>
                  <a:lnTo>
                    <a:pt x="1387739" y="9246"/>
                  </a:lnTo>
                  <a:lnTo>
                    <a:pt x="1448527" y="5232"/>
                  </a:lnTo>
                  <a:lnTo>
                    <a:pt x="1509996" y="2339"/>
                  </a:lnTo>
                  <a:lnTo>
                    <a:pt x="1572104" y="588"/>
                  </a:lnTo>
                  <a:lnTo>
                    <a:pt x="1634810" y="0"/>
                  </a:lnTo>
                  <a:lnTo>
                    <a:pt x="1697523" y="588"/>
                  </a:lnTo>
                  <a:lnTo>
                    <a:pt x="1759639" y="2339"/>
                  </a:lnTo>
                  <a:lnTo>
                    <a:pt x="1821115" y="5232"/>
                  </a:lnTo>
                  <a:lnTo>
                    <a:pt x="1881909" y="9246"/>
                  </a:lnTo>
                  <a:lnTo>
                    <a:pt x="1941978" y="14360"/>
                  </a:lnTo>
                  <a:lnTo>
                    <a:pt x="2001281" y="20551"/>
                  </a:lnTo>
                  <a:lnTo>
                    <a:pt x="2059775" y="27800"/>
                  </a:lnTo>
                  <a:lnTo>
                    <a:pt x="2117417" y="36086"/>
                  </a:lnTo>
                  <a:lnTo>
                    <a:pt x="2174166" y="45386"/>
                  </a:lnTo>
                  <a:lnTo>
                    <a:pt x="2229979" y="55680"/>
                  </a:lnTo>
                  <a:lnTo>
                    <a:pt x="2284813" y="66947"/>
                  </a:lnTo>
                  <a:lnTo>
                    <a:pt x="2338627" y="79166"/>
                  </a:lnTo>
                  <a:lnTo>
                    <a:pt x="2391377" y="92316"/>
                  </a:lnTo>
                  <a:lnTo>
                    <a:pt x="2443023" y="106375"/>
                  </a:lnTo>
                  <a:lnTo>
                    <a:pt x="2493520" y="121322"/>
                  </a:lnTo>
                  <a:lnTo>
                    <a:pt x="2542828" y="137137"/>
                  </a:lnTo>
                  <a:lnTo>
                    <a:pt x="2590904" y="153798"/>
                  </a:lnTo>
                  <a:lnTo>
                    <a:pt x="2637704" y="171283"/>
                  </a:lnTo>
                  <a:lnTo>
                    <a:pt x="2683188" y="189573"/>
                  </a:lnTo>
                  <a:lnTo>
                    <a:pt x="2727313" y="208646"/>
                  </a:lnTo>
                  <a:lnTo>
                    <a:pt x="2770036" y="228480"/>
                  </a:lnTo>
                  <a:lnTo>
                    <a:pt x="2811315" y="249055"/>
                  </a:lnTo>
                  <a:lnTo>
                    <a:pt x="2851108" y="270350"/>
                  </a:lnTo>
                  <a:lnTo>
                    <a:pt x="2889372" y="292343"/>
                  </a:lnTo>
                  <a:lnTo>
                    <a:pt x="2926066" y="315013"/>
                  </a:lnTo>
                  <a:lnTo>
                    <a:pt x="2961146" y="338339"/>
                  </a:lnTo>
                  <a:lnTo>
                    <a:pt x="2994571" y="362300"/>
                  </a:lnTo>
                  <a:lnTo>
                    <a:pt x="3026298" y="386875"/>
                  </a:lnTo>
                  <a:lnTo>
                    <a:pt x="3056285" y="412043"/>
                  </a:lnTo>
                  <a:lnTo>
                    <a:pt x="3084489" y="437783"/>
                  </a:lnTo>
                  <a:lnTo>
                    <a:pt x="3135381" y="490893"/>
                  </a:lnTo>
                  <a:lnTo>
                    <a:pt x="3178635" y="546036"/>
                  </a:lnTo>
                  <a:lnTo>
                    <a:pt x="3213912" y="603044"/>
                  </a:lnTo>
                  <a:lnTo>
                    <a:pt x="3240874" y="661747"/>
                  </a:lnTo>
                  <a:lnTo>
                    <a:pt x="3259183" y="721977"/>
                  </a:lnTo>
                  <a:lnTo>
                    <a:pt x="3268500" y="783565"/>
                  </a:lnTo>
                  <a:lnTo>
                    <a:pt x="3269680" y="814815"/>
                  </a:lnTo>
                  <a:lnTo>
                    <a:pt x="3268500" y="846070"/>
                  </a:lnTo>
                  <a:lnTo>
                    <a:pt x="3259183" y="907667"/>
                  </a:lnTo>
                  <a:lnTo>
                    <a:pt x="3240874" y="967903"/>
                  </a:lnTo>
                  <a:lnTo>
                    <a:pt x="3213912" y="1026612"/>
                  </a:lnTo>
                  <a:lnTo>
                    <a:pt x="3178635" y="1083624"/>
                  </a:lnTo>
                  <a:lnTo>
                    <a:pt x="3135381" y="1138771"/>
                  </a:lnTo>
                  <a:lnTo>
                    <a:pt x="3084489" y="1191882"/>
                  </a:lnTo>
                  <a:lnTo>
                    <a:pt x="3056285" y="1217623"/>
                  </a:lnTo>
                  <a:lnTo>
                    <a:pt x="3026298" y="1242791"/>
                  </a:lnTo>
                  <a:lnTo>
                    <a:pt x="2994571" y="1267366"/>
                  </a:lnTo>
                  <a:lnTo>
                    <a:pt x="2961146" y="1291327"/>
                  </a:lnTo>
                  <a:lnTo>
                    <a:pt x="2926066" y="1314653"/>
                  </a:lnTo>
                  <a:lnTo>
                    <a:pt x="2889372" y="1337323"/>
                  </a:lnTo>
                  <a:lnTo>
                    <a:pt x="2851108" y="1359315"/>
                  </a:lnTo>
                  <a:lnTo>
                    <a:pt x="2811315" y="1380609"/>
                  </a:lnTo>
                  <a:lnTo>
                    <a:pt x="2770036" y="1401183"/>
                  </a:lnTo>
                  <a:lnTo>
                    <a:pt x="2727313" y="1421017"/>
                  </a:lnTo>
                  <a:lnTo>
                    <a:pt x="2683188" y="1440088"/>
                  </a:lnTo>
                  <a:lnTo>
                    <a:pt x="2637704" y="1458377"/>
                  </a:lnTo>
                  <a:lnTo>
                    <a:pt x="2590904" y="1475862"/>
                  </a:lnTo>
                  <a:lnTo>
                    <a:pt x="2542828" y="1492521"/>
                  </a:lnTo>
                  <a:lnTo>
                    <a:pt x="2493520" y="1508335"/>
                  </a:lnTo>
                  <a:lnTo>
                    <a:pt x="2443023" y="1523281"/>
                  </a:lnTo>
                  <a:lnTo>
                    <a:pt x="2391377" y="1537338"/>
                  </a:lnTo>
                  <a:lnTo>
                    <a:pt x="2338627" y="1550487"/>
                  </a:lnTo>
                  <a:lnTo>
                    <a:pt x="2284813" y="1562704"/>
                  </a:lnTo>
                  <a:lnTo>
                    <a:pt x="2229979" y="1573970"/>
                  </a:lnTo>
                  <a:lnTo>
                    <a:pt x="2174166" y="1584263"/>
                  </a:lnTo>
                  <a:lnTo>
                    <a:pt x="2117417" y="1593562"/>
                  </a:lnTo>
                  <a:lnTo>
                    <a:pt x="2059775" y="1601846"/>
                  </a:lnTo>
                  <a:lnTo>
                    <a:pt x="2001281" y="1609094"/>
                  </a:lnTo>
                  <a:lnTo>
                    <a:pt x="1941978" y="1615285"/>
                  </a:lnTo>
                  <a:lnTo>
                    <a:pt x="1881909" y="1620398"/>
                  </a:lnTo>
                  <a:lnTo>
                    <a:pt x="1821115" y="1624411"/>
                  </a:lnTo>
                  <a:lnTo>
                    <a:pt x="1759639" y="1627304"/>
                  </a:lnTo>
                  <a:lnTo>
                    <a:pt x="1697523" y="1629055"/>
                  </a:lnTo>
                  <a:lnTo>
                    <a:pt x="1634810" y="1629643"/>
                  </a:lnTo>
                  <a:lnTo>
                    <a:pt x="1572104" y="1629055"/>
                  </a:lnTo>
                  <a:lnTo>
                    <a:pt x="1509996" y="1627304"/>
                  </a:lnTo>
                  <a:lnTo>
                    <a:pt x="1448527" y="1624411"/>
                  </a:lnTo>
                  <a:lnTo>
                    <a:pt x="1387739" y="1620398"/>
                  </a:lnTo>
                  <a:lnTo>
                    <a:pt x="1327675" y="1615285"/>
                  </a:lnTo>
                  <a:lnTo>
                    <a:pt x="1268378" y="1609094"/>
                  </a:lnTo>
                  <a:lnTo>
                    <a:pt x="1209889" y="1601846"/>
                  </a:lnTo>
                  <a:lnTo>
                    <a:pt x="1152251" y="1593562"/>
                  </a:lnTo>
                  <a:lnTo>
                    <a:pt x="1095506" y="1584263"/>
                  </a:lnTo>
                  <a:lnTo>
                    <a:pt x="1039697" y="1573970"/>
                  </a:lnTo>
                  <a:lnTo>
                    <a:pt x="984866" y="1562704"/>
                  </a:lnTo>
                  <a:lnTo>
                    <a:pt x="931056" y="1550487"/>
                  </a:lnTo>
                  <a:lnTo>
                    <a:pt x="878307" y="1537338"/>
                  </a:lnTo>
                  <a:lnTo>
                    <a:pt x="826664" y="1523281"/>
                  </a:lnTo>
                  <a:lnTo>
                    <a:pt x="776168" y="1508335"/>
                  </a:lnTo>
                  <a:lnTo>
                    <a:pt x="726862" y="1492521"/>
                  </a:lnTo>
                  <a:lnTo>
                    <a:pt x="678788" y="1475862"/>
                  </a:lnTo>
                  <a:lnTo>
                    <a:pt x="631988" y="1458377"/>
                  </a:lnTo>
                  <a:lnTo>
                    <a:pt x="586505" y="1440088"/>
                  </a:lnTo>
                  <a:lnTo>
                    <a:pt x="542381" y="1421017"/>
                  </a:lnTo>
                  <a:lnTo>
                    <a:pt x="499658" y="1401183"/>
                  </a:lnTo>
                  <a:lnTo>
                    <a:pt x="458379" y="1380609"/>
                  </a:lnTo>
                  <a:lnTo>
                    <a:pt x="418586" y="1359315"/>
                  </a:lnTo>
                  <a:lnTo>
                    <a:pt x="380321" y="1337323"/>
                  </a:lnTo>
                  <a:lnTo>
                    <a:pt x="343627" y="1314653"/>
                  </a:lnTo>
                  <a:lnTo>
                    <a:pt x="308546" y="1291327"/>
                  </a:lnTo>
                  <a:lnTo>
                    <a:pt x="275121" y="1267366"/>
                  </a:lnTo>
                  <a:lnTo>
                    <a:pt x="243393" y="1242791"/>
                  </a:lnTo>
                  <a:lnTo>
                    <a:pt x="213406" y="1217623"/>
                  </a:lnTo>
                  <a:lnTo>
                    <a:pt x="185200" y="1191882"/>
                  </a:lnTo>
                  <a:lnTo>
                    <a:pt x="134307" y="1138771"/>
                  </a:lnTo>
                  <a:lnTo>
                    <a:pt x="91051" y="1083624"/>
                  </a:lnTo>
                  <a:lnTo>
                    <a:pt x="55772" y="1026612"/>
                  </a:lnTo>
                  <a:lnTo>
                    <a:pt x="28807" y="967903"/>
                  </a:lnTo>
                  <a:lnTo>
                    <a:pt x="10497" y="907667"/>
                  </a:lnTo>
                  <a:lnTo>
                    <a:pt x="1180" y="846070"/>
                  </a:lnTo>
                  <a:lnTo>
                    <a:pt x="0" y="814815"/>
                  </a:lnTo>
                  <a:close/>
                </a:path>
              </a:pathLst>
            </a:custGeom>
            <a:ln w="9534">
              <a:solidFill>
                <a:srgbClr val="F691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03793" y="5408291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Ternary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operator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2571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JetBrains Mono</vt:lpstr>
      <vt:lpstr>Times New Roman</vt:lpstr>
      <vt:lpstr>Office Theme</vt:lpstr>
      <vt:lpstr>Lesson 12</vt:lpstr>
      <vt:lpstr>Урок 12</vt:lpstr>
      <vt:lpstr>Краткий повтор пройденного материала</vt:lpstr>
      <vt:lpstr>Проверка д/з</vt:lpstr>
      <vt:lpstr>if (boolean expression) { our code }</vt:lpstr>
      <vt:lpstr>Варианты использования if</vt:lpstr>
      <vt:lpstr>==</vt:lpstr>
      <vt:lpstr>Ternary operator</vt:lpstr>
      <vt:lpstr>Подведение итогов</vt:lpstr>
      <vt:lpstr>Method equals – to compare if 2 objects have the same content. Otherwise, we compare references</vt:lpstr>
      <vt:lpstr>PowerPoint Presentation</vt:lpstr>
      <vt:lpstr>If and else if </vt:lpstr>
      <vt:lpstr>Nested ifs - Most inner if and else</vt:lpstr>
      <vt:lpstr>Method equals vs ==</vt:lpstr>
      <vt:lpstr>Comparing numbers</vt:lpstr>
      <vt:lpstr>PowerPoint Presentation</vt:lpstr>
      <vt:lpstr>Домашнее задание: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12</dc:title>
  <dc:creator>Olga Dubanevych</dc:creator>
  <cp:lastModifiedBy>Olga Dubanevych</cp:lastModifiedBy>
  <cp:revision>8</cp:revision>
  <dcterms:created xsi:type="dcterms:W3CDTF">2023-08-23T18:37:04Z</dcterms:created>
  <dcterms:modified xsi:type="dcterms:W3CDTF">2023-08-27T12:27:59Z</dcterms:modified>
</cp:coreProperties>
</file>