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2" r:id="rId10"/>
    <p:sldId id="423" r:id="rId11"/>
    <p:sldId id="421" r:id="rId12"/>
    <p:sldId id="4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5F2E-C797-262E-30BC-66CABA28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AD9F-DA5C-72F4-9203-75DDCE23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EE2D-FDAA-24E7-5F5D-3C67C1A3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7BAB-E9F6-D7FD-8DFE-A717CE34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BEBB-A8FE-80AE-B769-B257B78C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1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46C2-65EF-50C6-BC31-E44E9651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C026C-1F71-BD53-602C-CFF8123B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7D66-6AFD-E4AD-7B9D-D8ED5752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4BFC-8752-C86E-78D9-45F6E51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B89B-E3D1-8513-FAE9-484F98F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4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A1806-D744-3D25-EB45-1F0995D20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613B6-4A34-AAEB-B21E-E3CAD78F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375B-84FB-AE04-D0FA-4EF8CA0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74C0-5484-89FF-E236-B8679F7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7AAD-4220-D280-E68F-9473F7D4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32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6E26-A520-119E-BC78-6D3B785C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D525-6ADA-B360-1EBC-394E42BD7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25E4-1C7D-DA62-AED3-9701E230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FFD4-43AB-A8E4-20D2-2887846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6656-9C93-0C2D-9485-90AC6ED5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9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BDC-7FB7-A766-1879-8D578F6E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C7CC-B53D-A086-3F91-2AF97B7B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2D53-9E87-EBA6-4BEC-78B3D8F5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A3C1-57F4-EF3B-E820-9EC845A5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23B9-5EAB-A6BD-0E21-764B701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30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7D23-9A61-FD3E-E055-74768A3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C2A2-A8B6-4EF2-20F9-789AD8747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BCCD-FADF-52F9-2C9D-9A78E75E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1016-D153-0F02-F1A2-105C7796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3C3F4-9C2B-9B16-7CBD-FBB69683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DF80-9213-0AA5-6777-DF9C638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2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8BB-BA2B-E4FB-476C-BF22175E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76DFE-113D-6E2E-225A-60EC256C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5EAC4-0D6B-A033-67B9-27CEB0FD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F8D9-0DB8-F373-F840-D19734AC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9C20B-464B-0734-74CC-55D78D7C5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44BB9-E9B2-2688-27D9-4F296695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86FDA-650F-DCF2-616A-197DF13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32363-8231-0A8D-3384-D1B8CCAB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0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4307-8448-C867-5C56-D1B458DF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222FB-886B-0727-91C5-69598961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CA491-BBA3-9DF5-A8D3-10AD6408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31053-0928-A050-A536-2912211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9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5A75D-741A-2B1E-E037-BEC9017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85F-D3A7-33FC-4310-ED235C2E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FFFD-C4F7-490D-95C4-2AAC166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63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68B7-5319-1D77-8C60-9C5D3D06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6F45-220C-FF38-5579-6F9D5534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A20B-3AD8-5BED-ED8B-7161DD533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6A8A-BA1B-B736-72AB-37608A56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94C94-E7FF-D80A-4F63-FA936FAE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A0A5-EC76-AEBA-9046-53C8094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0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4105-0EFE-D7F8-35CD-2A72470A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F2F6E-4260-C938-73B2-FB1F4F52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87DB4-D4E7-353D-AC30-9F5FBDCB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F0E88-6454-2E47-725F-AEEDC227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28269-1119-1D6F-17E6-EB2BB73C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6DBF-417A-D37B-E6C7-9B6C2F9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1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52C0-C2D3-B587-315A-CA22A05C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6B7D-D0AC-8500-F5A4-949CF4BF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F57E-CFC3-B51F-23DA-2A5F3FA2F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7BD3-61B1-4E0D-949F-3B9839C8A91B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9657-846B-91E0-B924-74DB562B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D8CC-A6C0-9EEB-56EF-D965255E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AB47-648D-4DB0-BF75-FC551A909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19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19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46F5-63F8-074F-DED2-501EE20E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13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1A98C-2AD9-3DCB-79B7-05E2996F1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37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DDD4A-C40E-0DB1-59BB-833E455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3"/>
            <a:ext cx="10515600" cy="648493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Lesson13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DaysOfWork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switch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“Monday"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 err="1"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lang="en-CA" sz="2400" dirty="0" err="1">
                <a:solidFill>
                  <a:srgbClr val="067D17"/>
                </a:solidFill>
                <a:effectLst/>
                <a:latin typeface="JetBrains Mono"/>
              </a:rPr>
              <a:t>"Monday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"Tuesday"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"Wednesday"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"Thursday"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"Friday"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"Work from 9 to 5"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"Saturday"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"Work from 9 to 12"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"Sunday"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"No work. Relax!"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 err="1">
                <a:solidFill>
                  <a:srgbClr val="0033B3"/>
                </a:solidFill>
                <a:effectLst/>
                <a:latin typeface="JetBrains Mono"/>
              </a:rPr>
              <a:t>default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"Wrong name of the day"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CA" sz="24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case null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199909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0" y="63833"/>
            <a:ext cx="10515600" cy="957570"/>
          </a:xfrm>
          <a:prstGeom prst="rect">
            <a:avLst/>
          </a:prstGeom>
        </p:spPr>
        <p:txBody>
          <a:bodyPr vert="horz" wrap="square" lIns="0" tIns="277749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35"/>
            <a:ext cx="8763000" cy="3582035"/>
            <a:chOff x="190500" y="1809734"/>
            <a:chExt cx="8763000" cy="3582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2847975"/>
              <a:ext cx="8591550" cy="1571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28800" y="1828800"/>
            <a:ext cx="8610600" cy="2428870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34340" marR="388620" indent="-343535">
              <a:tabLst>
                <a:tab pos="43434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Month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которого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данных</a:t>
            </a:r>
            <a:r>
              <a:rPr sz="2000" spc="-20" dirty="0">
                <a:latin typeface="Calibri"/>
                <a:cs typeface="Calibri"/>
              </a:rPr>
              <a:t> int.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Этот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будет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указывать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порядковый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номер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месяца.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Используя </a:t>
            </a:r>
            <a:r>
              <a:rPr sz="2000" dirty="0">
                <a:latin typeface="Calibri"/>
                <a:cs typeface="Calibri"/>
              </a:rPr>
              <a:t>функционал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switch,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выведите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количество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дней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этого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месяца </a:t>
            </a:r>
            <a:r>
              <a:rPr sz="2000" dirty="0">
                <a:latin typeface="Calibri"/>
                <a:cs typeface="Calibri"/>
              </a:rPr>
              <a:t>(для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2015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года).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Проверьте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работу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данного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C00B-B6CA-A7CA-47FD-0D82062C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992837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Lesson13.Homework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numberOfDays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number_of_days_in_month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monthNumber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monthNumber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month has 31 days"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month has 30 days"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month has 28 days"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default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"Wrong month number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number_of_days_in_month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9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4142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1174" y="200026"/>
            <a:ext cx="8651245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0342" y="124264"/>
            <a:ext cx="10515600" cy="91140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Краткий</a:t>
            </a:r>
            <a:r>
              <a:rPr sz="3600" spc="215" dirty="0"/>
              <a:t> </a:t>
            </a:r>
            <a:r>
              <a:rPr sz="3600" dirty="0"/>
              <a:t>повтор</a:t>
            </a:r>
            <a:r>
              <a:rPr sz="3600" spc="105" dirty="0"/>
              <a:t> </a:t>
            </a:r>
            <a:r>
              <a:rPr sz="3600" dirty="0"/>
              <a:t>пройденного</a:t>
            </a:r>
            <a:r>
              <a:rPr sz="3600" spc="175" dirty="0"/>
              <a:t> </a:t>
            </a:r>
            <a:r>
              <a:rPr sz="36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81174" y="1857359"/>
            <a:ext cx="8686800" cy="1276350"/>
            <a:chOff x="257174" y="1857359"/>
            <a:chExt cx="8686800" cy="1276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4" y="1857359"/>
              <a:ext cx="8686784" cy="1276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82" y="1877324"/>
              <a:ext cx="8610537" cy="11942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882" y="1877324"/>
              <a:ext cx="8610600" cy="1194435"/>
            </a:xfrm>
            <a:custGeom>
              <a:avLst/>
              <a:gdLst/>
              <a:ahLst/>
              <a:cxnLst/>
              <a:rect l="l" t="t" r="r" b="b"/>
              <a:pathLst>
                <a:path w="8610600" h="1194435">
                  <a:moveTo>
                    <a:pt x="0" y="199003"/>
                  </a:moveTo>
                  <a:lnTo>
                    <a:pt x="5256" y="153392"/>
                  </a:lnTo>
                  <a:lnTo>
                    <a:pt x="20229" y="111511"/>
                  </a:lnTo>
                  <a:lnTo>
                    <a:pt x="43726" y="74561"/>
                  </a:lnTo>
                  <a:lnTo>
                    <a:pt x="74551" y="43736"/>
                  </a:lnTo>
                  <a:lnTo>
                    <a:pt x="111511" y="20236"/>
                  </a:lnTo>
                  <a:lnTo>
                    <a:pt x="153412" y="5258"/>
                  </a:lnTo>
                  <a:lnTo>
                    <a:pt x="199060" y="0"/>
                  </a:lnTo>
                  <a:lnTo>
                    <a:pt x="8411533" y="0"/>
                  </a:lnTo>
                  <a:lnTo>
                    <a:pt x="8457183" y="5258"/>
                  </a:lnTo>
                  <a:lnTo>
                    <a:pt x="8499078" y="20236"/>
                  </a:lnTo>
                  <a:lnTo>
                    <a:pt x="8536027" y="43736"/>
                  </a:lnTo>
                  <a:lnTo>
                    <a:pt x="8566838" y="74561"/>
                  </a:lnTo>
                  <a:lnTo>
                    <a:pt x="8590321" y="111511"/>
                  </a:lnTo>
                  <a:lnTo>
                    <a:pt x="8605284" y="153392"/>
                  </a:lnTo>
                  <a:lnTo>
                    <a:pt x="8610537" y="199003"/>
                  </a:lnTo>
                  <a:lnTo>
                    <a:pt x="8610537" y="995293"/>
                  </a:lnTo>
                  <a:lnTo>
                    <a:pt x="8605284" y="1040905"/>
                  </a:lnTo>
                  <a:lnTo>
                    <a:pt x="8590321" y="1082785"/>
                  </a:lnTo>
                  <a:lnTo>
                    <a:pt x="8566838" y="1119736"/>
                  </a:lnTo>
                  <a:lnTo>
                    <a:pt x="8536027" y="1150560"/>
                  </a:lnTo>
                  <a:lnTo>
                    <a:pt x="8499078" y="1174060"/>
                  </a:lnTo>
                  <a:lnTo>
                    <a:pt x="8457183" y="1189038"/>
                  </a:lnTo>
                  <a:lnTo>
                    <a:pt x="8411533" y="1194297"/>
                  </a:lnTo>
                  <a:lnTo>
                    <a:pt x="199060" y="1194297"/>
                  </a:lnTo>
                  <a:lnTo>
                    <a:pt x="153412" y="1189038"/>
                  </a:lnTo>
                  <a:lnTo>
                    <a:pt x="111511" y="1174060"/>
                  </a:lnTo>
                  <a:lnTo>
                    <a:pt x="74551" y="1150560"/>
                  </a:lnTo>
                  <a:lnTo>
                    <a:pt x="43726" y="1119736"/>
                  </a:lnTo>
                  <a:lnTo>
                    <a:pt x="20229" y="1082785"/>
                  </a:lnTo>
                  <a:lnTo>
                    <a:pt x="5256" y="1040905"/>
                  </a:lnTo>
                  <a:lnTo>
                    <a:pt x="0" y="995293"/>
                  </a:lnTo>
                  <a:lnTo>
                    <a:pt x="0" y="1990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24682" y="2232720"/>
            <a:ext cx="24098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if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else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0700" y="3409950"/>
            <a:ext cx="8686800" cy="1200150"/>
            <a:chOff x="266700" y="3409950"/>
            <a:chExt cx="8686800" cy="12001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" y="3409950"/>
              <a:ext cx="8686800" cy="12001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3429000"/>
              <a:ext cx="8610599" cy="11238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799" y="3429000"/>
              <a:ext cx="8610600" cy="1123950"/>
            </a:xfrm>
            <a:custGeom>
              <a:avLst/>
              <a:gdLst/>
              <a:ahLst/>
              <a:cxnLst/>
              <a:rect l="l" t="t" r="r" b="b"/>
              <a:pathLst>
                <a:path w="8610600" h="1123950">
                  <a:moveTo>
                    <a:pt x="0" y="187330"/>
                  </a:moveTo>
                  <a:lnTo>
                    <a:pt x="6690" y="137512"/>
                  </a:lnTo>
                  <a:lnTo>
                    <a:pt x="25571" y="92758"/>
                  </a:lnTo>
                  <a:lnTo>
                    <a:pt x="54858" y="54848"/>
                  </a:lnTo>
                  <a:lnTo>
                    <a:pt x="92764" y="25564"/>
                  </a:lnTo>
                  <a:lnTo>
                    <a:pt x="137506" y="6688"/>
                  </a:lnTo>
                  <a:lnTo>
                    <a:pt x="187296" y="0"/>
                  </a:lnTo>
                  <a:lnTo>
                    <a:pt x="8423269" y="0"/>
                  </a:lnTo>
                  <a:lnTo>
                    <a:pt x="8473087" y="6688"/>
                  </a:lnTo>
                  <a:lnTo>
                    <a:pt x="8517841" y="25564"/>
                  </a:lnTo>
                  <a:lnTo>
                    <a:pt x="8555751" y="54848"/>
                  </a:lnTo>
                  <a:lnTo>
                    <a:pt x="8585034" y="92758"/>
                  </a:lnTo>
                  <a:lnTo>
                    <a:pt x="8603911" y="137512"/>
                  </a:lnTo>
                  <a:lnTo>
                    <a:pt x="8610599" y="187330"/>
                  </a:lnTo>
                  <a:lnTo>
                    <a:pt x="8610599" y="936497"/>
                  </a:lnTo>
                  <a:lnTo>
                    <a:pt x="8603911" y="986270"/>
                  </a:lnTo>
                  <a:lnTo>
                    <a:pt x="8585034" y="1031010"/>
                  </a:lnTo>
                  <a:lnTo>
                    <a:pt x="8555751" y="1068926"/>
                  </a:lnTo>
                  <a:lnTo>
                    <a:pt x="8517841" y="1098228"/>
                  </a:lnTo>
                  <a:lnTo>
                    <a:pt x="8473087" y="1117122"/>
                  </a:lnTo>
                  <a:lnTo>
                    <a:pt x="8423269" y="1123818"/>
                  </a:lnTo>
                  <a:lnTo>
                    <a:pt x="187296" y="1123818"/>
                  </a:lnTo>
                  <a:lnTo>
                    <a:pt x="137506" y="1117122"/>
                  </a:lnTo>
                  <a:lnTo>
                    <a:pt x="92764" y="1098228"/>
                  </a:lnTo>
                  <a:lnTo>
                    <a:pt x="54858" y="1068926"/>
                  </a:lnTo>
                  <a:lnTo>
                    <a:pt x="25571" y="1031010"/>
                  </a:lnTo>
                  <a:lnTo>
                    <a:pt x="6690" y="986270"/>
                  </a:lnTo>
                  <a:lnTo>
                    <a:pt x="0" y="936497"/>
                  </a:lnTo>
                  <a:lnTo>
                    <a:pt x="0" y="18733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81174" y="4857750"/>
            <a:ext cx="8686800" cy="1200150"/>
            <a:chOff x="257174" y="4857750"/>
            <a:chExt cx="8686800" cy="120015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74" y="4857750"/>
              <a:ext cx="8686784" cy="12001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882" y="4876800"/>
              <a:ext cx="8610537" cy="11237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7882" y="4876800"/>
              <a:ext cx="8610600" cy="1123950"/>
            </a:xfrm>
            <a:custGeom>
              <a:avLst/>
              <a:gdLst/>
              <a:ahLst/>
              <a:cxnLst/>
              <a:rect l="l" t="t" r="r" b="b"/>
              <a:pathLst>
                <a:path w="8610600" h="1123950">
                  <a:moveTo>
                    <a:pt x="0" y="187320"/>
                  </a:moveTo>
                  <a:lnTo>
                    <a:pt x="6689" y="137507"/>
                  </a:lnTo>
                  <a:lnTo>
                    <a:pt x="25568" y="92755"/>
                  </a:lnTo>
                  <a:lnTo>
                    <a:pt x="54853" y="54847"/>
                  </a:lnTo>
                  <a:lnTo>
                    <a:pt x="92759" y="25564"/>
                  </a:lnTo>
                  <a:lnTo>
                    <a:pt x="137502" y="6688"/>
                  </a:lnTo>
                  <a:lnTo>
                    <a:pt x="187298" y="0"/>
                  </a:lnTo>
                  <a:lnTo>
                    <a:pt x="8423329" y="0"/>
                  </a:lnTo>
                  <a:lnTo>
                    <a:pt x="8473095" y="6688"/>
                  </a:lnTo>
                  <a:lnTo>
                    <a:pt x="8517814" y="25564"/>
                  </a:lnTo>
                  <a:lnTo>
                    <a:pt x="8555703" y="54847"/>
                  </a:lnTo>
                  <a:lnTo>
                    <a:pt x="8584977" y="92755"/>
                  </a:lnTo>
                  <a:lnTo>
                    <a:pt x="8603849" y="137507"/>
                  </a:lnTo>
                  <a:lnTo>
                    <a:pt x="8610537" y="187320"/>
                  </a:lnTo>
                  <a:lnTo>
                    <a:pt x="8610537" y="936473"/>
                  </a:lnTo>
                  <a:lnTo>
                    <a:pt x="8603849" y="986265"/>
                  </a:lnTo>
                  <a:lnTo>
                    <a:pt x="8584977" y="1031006"/>
                  </a:lnTo>
                  <a:lnTo>
                    <a:pt x="8555703" y="1068913"/>
                  </a:lnTo>
                  <a:lnTo>
                    <a:pt x="8517814" y="1098199"/>
                  </a:lnTo>
                  <a:lnTo>
                    <a:pt x="8473095" y="1117079"/>
                  </a:lnTo>
                  <a:lnTo>
                    <a:pt x="8423329" y="1123770"/>
                  </a:lnTo>
                  <a:lnTo>
                    <a:pt x="187298" y="1123770"/>
                  </a:lnTo>
                  <a:lnTo>
                    <a:pt x="137502" y="1117079"/>
                  </a:lnTo>
                  <a:lnTo>
                    <a:pt x="92759" y="1098199"/>
                  </a:lnTo>
                  <a:lnTo>
                    <a:pt x="54853" y="1068913"/>
                  </a:lnTo>
                  <a:lnTo>
                    <a:pt x="25568" y="1031006"/>
                  </a:lnTo>
                  <a:lnTo>
                    <a:pt x="6689" y="986265"/>
                  </a:lnTo>
                  <a:lnTo>
                    <a:pt x="0" y="936473"/>
                  </a:lnTo>
                  <a:lnTo>
                    <a:pt x="0" y="1873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02457" y="3750943"/>
            <a:ext cx="2441575" cy="189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2560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equals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12700"/>
            <a:r>
              <a:rPr sz="2750" spc="-10" dirty="0">
                <a:latin typeface="Calibri"/>
                <a:cs typeface="Calibri"/>
              </a:rPr>
              <a:t>Ternary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operator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025" y="232914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50"/>
            <a:ext cx="8792210" cy="2895600"/>
            <a:chOff x="190500" y="1809750"/>
            <a:chExt cx="8792210" cy="2895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89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1895475"/>
              <a:ext cx="8791590" cy="2790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819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819400"/>
            </a:xfrm>
            <a:custGeom>
              <a:avLst/>
              <a:gdLst/>
              <a:ahLst/>
              <a:cxnLst/>
              <a:rect l="l" t="t" r="r" b="b"/>
              <a:pathLst>
                <a:path w="8610600" h="2819400">
                  <a:moveTo>
                    <a:pt x="0" y="2819399"/>
                  </a:moveTo>
                  <a:lnTo>
                    <a:pt x="8610599" y="2819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819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1" y="1990403"/>
            <a:ext cx="835787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621665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классе</a:t>
            </a:r>
            <a:r>
              <a:rPr sz="2000" spc="-20" dirty="0">
                <a:latin typeface="Calibri"/>
                <a:cs typeface="Calibri"/>
              </a:rPr>
              <a:t> StudentTest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написать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метода,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принимают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параметра –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объекта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Lesson11.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Первый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 </a:t>
            </a:r>
            <a:r>
              <a:rPr sz="2000" dirty="0">
                <a:latin typeface="Calibri"/>
                <a:cs typeface="Calibri"/>
              </a:rPr>
              <a:t>сравнивает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2-х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студентов,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используя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statement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логические</a:t>
            </a:r>
            <a:endParaRPr sz="2000">
              <a:latin typeface="Calibri"/>
              <a:cs typeface="Calibri"/>
            </a:endParaRPr>
          </a:p>
          <a:p>
            <a:pPr marL="355600" marR="508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операторы внутри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него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информацию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том,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равны </a:t>
            </a:r>
            <a:r>
              <a:rPr sz="2000" spc="-25" dirty="0">
                <a:latin typeface="Calibri"/>
                <a:cs typeface="Calibri"/>
              </a:rPr>
              <a:t>ли </a:t>
            </a:r>
            <a:r>
              <a:rPr sz="2000" spc="-10" dirty="0">
                <a:latin typeface="Calibri"/>
                <a:cs typeface="Calibri"/>
              </a:rPr>
              <a:t>студенты.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Второй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использует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nested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statement,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сравнивает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все </a:t>
            </a:r>
            <a:r>
              <a:rPr sz="2000" dirty="0">
                <a:latin typeface="Calibri"/>
                <a:cs typeface="Calibri"/>
              </a:rPr>
              <a:t>атрибуты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студента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отдельности,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информацию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том, </a:t>
            </a:r>
            <a:r>
              <a:rPr sz="2000" dirty="0">
                <a:latin typeface="Calibri"/>
                <a:cs typeface="Calibri"/>
              </a:rPr>
              <a:t>равны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ли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студенты,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если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равны,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чём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именно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было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обнаруженно </a:t>
            </a:r>
            <a:r>
              <a:rPr sz="2000" dirty="0">
                <a:latin typeface="Calibri"/>
                <a:cs typeface="Calibri"/>
              </a:rPr>
              <a:t>первое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неравенство.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409575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5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Lesson12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504825"/>
              <a:ext cx="46863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8138" y="83547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428115">
              <a:lnSpc>
                <a:spcPct val="100000"/>
              </a:lnSpc>
              <a:spcBef>
                <a:spcPts val="125"/>
              </a:spcBef>
            </a:pPr>
            <a:r>
              <a:rPr dirty="0"/>
              <a:t>Синтаксис</a:t>
            </a:r>
            <a:r>
              <a:rPr spc="125" dirty="0"/>
              <a:t> </a:t>
            </a:r>
            <a:r>
              <a:rPr dirty="0"/>
              <a:t>switch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28900" y="1885935"/>
            <a:ext cx="7010400" cy="3886835"/>
            <a:chOff x="1104900" y="1885934"/>
            <a:chExt cx="7010400" cy="3886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885934"/>
              <a:ext cx="7010400" cy="3886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425" y="2181209"/>
              <a:ext cx="6448440" cy="34194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905000"/>
              <a:ext cx="6934199" cy="3809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905000"/>
              <a:ext cx="6934200" cy="3810000"/>
            </a:xfrm>
            <a:custGeom>
              <a:avLst/>
              <a:gdLst/>
              <a:ahLst/>
              <a:cxnLst/>
              <a:rect l="l" t="t" r="r" b="b"/>
              <a:pathLst>
                <a:path w="6934200" h="3810000">
                  <a:moveTo>
                    <a:pt x="0" y="634989"/>
                  </a:moveTo>
                  <a:lnTo>
                    <a:pt x="1742" y="587606"/>
                  </a:lnTo>
                  <a:lnTo>
                    <a:pt x="6886" y="541167"/>
                  </a:lnTo>
                  <a:lnTo>
                    <a:pt x="15309" y="495796"/>
                  </a:lnTo>
                  <a:lnTo>
                    <a:pt x="26889" y="451615"/>
                  </a:lnTo>
                  <a:lnTo>
                    <a:pt x="41503" y="408748"/>
                  </a:lnTo>
                  <a:lnTo>
                    <a:pt x="59027" y="367317"/>
                  </a:lnTo>
                  <a:lnTo>
                    <a:pt x="79339" y="327445"/>
                  </a:lnTo>
                  <a:lnTo>
                    <a:pt x="102316" y="289254"/>
                  </a:lnTo>
                  <a:lnTo>
                    <a:pt x="127835" y="252869"/>
                  </a:lnTo>
                  <a:lnTo>
                    <a:pt x="155773" y="218411"/>
                  </a:lnTo>
                  <a:lnTo>
                    <a:pt x="186008" y="186004"/>
                  </a:lnTo>
                  <a:lnTo>
                    <a:pt x="218416" y="155770"/>
                  </a:lnTo>
                  <a:lnTo>
                    <a:pt x="252874" y="127832"/>
                  </a:lnTo>
                  <a:lnTo>
                    <a:pt x="289260" y="102314"/>
                  </a:lnTo>
                  <a:lnTo>
                    <a:pt x="327451" y="79337"/>
                  </a:lnTo>
                  <a:lnTo>
                    <a:pt x="367323" y="59026"/>
                  </a:lnTo>
                  <a:lnTo>
                    <a:pt x="408754" y="41502"/>
                  </a:lnTo>
                  <a:lnTo>
                    <a:pt x="451622" y="26889"/>
                  </a:lnTo>
                  <a:lnTo>
                    <a:pt x="495803" y="15309"/>
                  </a:lnTo>
                  <a:lnTo>
                    <a:pt x="541174" y="6886"/>
                  </a:lnTo>
                  <a:lnTo>
                    <a:pt x="587612" y="1742"/>
                  </a:lnTo>
                  <a:lnTo>
                    <a:pt x="634995" y="0"/>
                  </a:lnTo>
                  <a:lnTo>
                    <a:pt x="6299210" y="0"/>
                  </a:lnTo>
                  <a:lnTo>
                    <a:pt x="6346593" y="1742"/>
                  </a:lnTo>
                  <a:lnTo>
                    <a:pt x="6393032" y="6886"/>
                  </a:lnTo>
                  <a:lnTo>
                    <a:pt x="6438403" y="15309"/>
                  </a:lnTo>
                  <a:lnTo>
                    <a:pt x="6482584" y="26889"/>
                  </a:lnTo>
                  <a:lnTo>
                    <a:pt x="6525451" y="41502"/>
                  </a:lnTo>
                  <a:lnTo>
                    <a:pt x="6566882" y="59026"/>
                  </a:lnTo>
                  <a:lnTo>
                    <a:pt x="6606754" y="79337"/>
                  </a:lnTo>
                  <a:lnTo>
                    <a:pt x="6644945" y="102314"/>
                  </a:lnTo>
                  <a:lnTo>
                    <a:pt x="6681330" y="127832"/>
                  </a:lnTo>
                  <a:lnTo>
                    <a:pt x="6715788" y="155770"/>
                  </a:lnTo>
                  <a:lnTo>
                    <a:pt x="6748195" y="186004"/>
                  </a:lnTo>
                  <a:lnTo>
                    <a:pt x="6778429" y="218411"/>
                  </a:lnTo>
                  <a:lnTo>
                    <a:pt x="6806367" y="252869"/>
                  </a:lnTo>
                  <a:lnTo>
                    <a:pt x="6831885" y="289254"/>
                  </a:lnTo>
                  <a:lnTo>
                    <a:pt x="6854862" y="327445"/>
                  </a:lnTo>
                  <a:lnTo>
                    <a:pt x="6875173" y="367317"/>
                  </a:lnTo>
                  <a:lnTo>
                    <a:pt x="6892697" y="408748"/>
                  </a:lnTo>
                  <a:lnTo>
                    <a:pt x="6907310" y="451615"/>
                  </a:lnTo>
                  <a:lnTo>
                    <a:pt x="6918890" y="495796"/>
                  </a:lnTo>
                  <a:lnTo>
                    <a:pt x="6927313" y="541167"/>
                  </a:lnTo>
                  <a:lnTo>
                    <a:pt x="6932457" y="587606"/>
                  </a:lnTo>
                  <a:lnTo>
                    <a:pt x="6934199" y="634989"/>
                  </a:lnTo>
                  <a:lnTo>
                    <a:pt x="6934199" y="3175003"/>
                  </a:lnTo>
                  <a:lnTo>
                    <a:pt x="6932457" y="3222387"/>
                  </a:lnTo>
                  <a:lnTo>
                    <a:pt x="6927313" y="3268825"/>
                  </a:lnTo>
                  <a:lnTo>
                    <a:pt x="6918890" y="3314196"/>
                  </a:lnTo>
                  <a:lnTo>
                    <a:pt x="6907310" y="3358377"/>
                  </a:lnTo>
                  <a:lnTo>
                    <a:pt x="6892697" y="3401244"/>
                  </a:lnTo>
                  <a:lnTo>
                    <a:pt x="6875173" y="3442676"/>
                  </a:lnTo>
                  <a:lnTo>
                    <a:pt x="6854862" y="3482548"/>
                  </a:lnTo>
                  <a:lnTo>
                    <a:pt x="6831885" y="3520739"/>
                  </a:lnTo>
                  <a:lnTo>
                    <a:pt x="6806367" y="3557125"/>
                  </a:lnTo>
                  <a:lnTo>
                    <a:pt x="6778429" y="3591583"/>
                  </a:lnTo>
                  <a:lnTo>
                    <a:pt x="6748195" y="3623991"/>
                  </a:lnTo>
                  <a:lnTo>
                    <a:pt x="6715788" y="3654225"/>
                  </a:lnTo>
                  <a:lnTo>
                    <a:pt x="6681330" y="3682164"/>
                  </a:lnTo>
                  <a:lnTo>
                    <a:pt x="6644945" y="3707683"/>
                  </a:lnTo>
                  <a:lnTo>
                    <a:pt x="6606754" y="3730660"/>
                  </a:lnTo>
                  <a:lnTo>
                    <a:pt x="6566882" y="3750972"/>
                  </a:lnTo>
                  <a:lnTo>
                    <a:pt x="6525451" y="3768496"/>
                  </a:lnTo>
                  <a:lnTo>
                    <a:pt x="6482584" y="3783109"/>
                  </a:lnTo>
                  <a:lnTo>
                    <a:pt x="6438403" y="3794689"/>
                  </a:lnTo>
                  <a:lnTo>
                    <a:pt x="6393032" y="3803113"/>
                  </a:lnTo>
                  <a:lnTo>
                    <a:pt x="6346593" y="3808257"/>
                  </a:lnTo>
                  <a:lnTo>
                    <a:pt x="6299210" y="3809999"/>
                  </a:lnTo>
                  <a:lnTo>
                    <a:pt x="634995" y="3809999"/>
                  </a:lnTo>
                  <a:lnTo>
                    <a:pt x="587612" y="3808257"/>
                  </a:lnTo>
                  <a:lnTo>
                    <a:pt x="541174" y="3803113"/>
                  </a:lnTo>
                  <a:lnTo>
                    <a:pt x="495803" y="3794689"/>
                  </a:lnTo>
                  <a:lnTo>
                    <a:pt x="451622" y="3783109"/>
                  </a:lnTo>
                  <a:lnTo>
                    <a:pt x="408754" y="3768496"/>
                  </a:lnTo>
                  <a:lnTo>
                    <a:pt x="367323" y="3750972"/>
                  </a:lnTo>
                  <a:lnTo>
                    <a:pt x="327451" y="3730660"/>
                  </a:lnTo>
                  <a:lnTo>
                    <a:pt x="289260" y="3707683"/>
                  </a:lnTo>
                  <a:lnTo>
                    <a:pt x="252874" y="3682164"/>
                  </a:lnTo>
                  <a:lnTo>
                    <a:pt x="218416" y="3654225"/>
                  </a:lnTo>
                  <a:lnTo>
                    <a:pt x="186008" y="3623991"/>
                  </a:lnTo>
                  <a:lnTo>
                    <a:pt x="155773" y="3591583"/>
                  </a:lnTo>
                  <a:lnTo>
                    <a:pt x="127835" y="3557125"/>
                  </a:lnTo>
                  <a:lnTo>
                    <a:pt x="102316" y="3520739"/>
                  </a:lnTo>
                  <a:lnTo>
                    <a:pt x="79339" y="3482548"/>
                  </a:lnTo>
                  <a:lnTo>
                    <a:pt x="59027" y="3442676"/>
                  </a:lnTo>
                  <a:lnTo>
                    <a:pt x="41503" y="3401244"/>
                  </a:lnTo>
                  <a:lnTo>
                    <a:pt x="26889" y="3358377"/>
                  </a:lnTo>
                  <a:lnTo>
                    <a:pt x="15309" y="3314196"/>
                  </a:lnTo>
                  <a:lnTo>
                    <a:pt x="6886" y="3268825"/>
                  </a:lnTo>
                  <a:lnTo>
                    <a:pt x="1742" y="3222387"/>
                  </a:lnTo>
                  <a:lnTo>
                    <a:pt x="0" y="3175003"/>
                  </a:lnTo>
                  <a:lnTo>
                    <a:pt x="0" y="634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33067" y="2308857"/>
            <a:ext cx="36963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290320" algn="l"/>
                <a:tab pos="3542029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switch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(expression)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6225" y="2795266"/>
            <a:ext cx="1613535" cy="19869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335" marR="5080" indent="-635" algn="just">
              <a:lnSpc>
                <a:spcPct val="100400"/>
              </a:lnSpc>
              <a:spcBef>
                <a:spcPts val="115"/>
              </a:spcBef>
            </a:pPr>
            <a:r>
              <a:rPr sz="3200" dirty="0">
                <a:latin typeface="Calibri"/>
                <a:cs typeface="Calibri"/>
              </a:rPr>
              <a:t>our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code;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our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code;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our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code;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our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code;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7287" y="2795266"/>
            <a:ext cx="1165860" cy="19869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15"/>
              </a:spcBef>
            </a:pPr>
            <a:r>
              <a:rPr sz="3200" spc="-10" dirty="0">
                <a:latin typeface="Calibri"/>
                <a:cs typeface="Calibri"/>
              </a:rPr>
              <a:t>break;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break;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break;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break;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3067" y="2795267"/>
            <a:ext cx="2051685" cy="2473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15"/>
              </a:spcBef>
            </a:pPr>
            <a:r>
              <a:rPr sz="3200" dirty="0">
                <a:latin typeface="Calibri"/>
                <a:cs typeface="Calibri"/>
              </a:rPr>
              <a:t>case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value1: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case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value2: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case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value3: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default: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550" y="504825"/>
              <a:ext cx="50292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5259" y="85581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332865">
              <a:lnSpc>
                <a:spcPct val="100000"/>
              </a:lnSpc>
              <a:spcBef>
                <a:spcPts val="125"/>
              </a:spcBef>
            </a:pPr>
            <a:r>
              <a:rPr dirty="0"/>
              <a:t>Тип</a:t>
            </a:r>
            <a:r>
              <a:rPr spc="65" dirty="0"/>
              <a:t> </a:t>
            </a:r>
            <a:r>
              <a:rPr dirty="0"/>
              <a:t>данных</a:t>
            </a:r>
            <a:r>
              <a:rPr spc="-35" dirty="0"/>
              <a:t> </a:t>
            </a:r>
            <a:r>
              <a:rPr dirty="0"/>
              <a:t>switch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expression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76726" y="3267076"/>
            <a:ext cx="3582035" cy="1704975"/>
            <a:chOff x="2752725" y="3267075"/>
            <a:chExt cx="3582035" cy="17049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450" y="3409950"/>
              <a:ext cx="3495689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725" y="3267075"/>
              <a:ext cx="3495690" cy="1704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1346" y="3429000"/>
              <a:ext cx="3428990" cy="121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71346" y="3429000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0" y="203210"/>
                  </a:moveTo>
                  <a:lnTo>
                    <a:pt x="5364" y="156597"/>
                  </a:lnTo>
                  <a:lnTo>
                    <a:pt x="20645" y="113817"/>
                  </a:lnTo>
                  <a:lnTo>
                    <a:pt x="44625" y="76088"/>
                  </a:lnTo>
                  <a:lnTo>
                    <a:pt x="76088" y="44624"/>
                  </a:lnTo>
                  <a:lnTo>
                    <a:pt x="113817" y="20644"/>
                  </a:lnTo>
                  <a:lnTo>
                    <a:pt x="156593" y="5363"/>
                  </a:lnTo>
                  <a:lnTo>
                    <a:pt x="203201" y="0"/>
                  </a:lnTo>
                  <a:lnTo>
                    <a:pt x="3225811" y="0"/>
                  </a:lnTo>
                  <a:lnTo>
                    <a:pt x="3272412" y="5363"/>
                  </a:lnTo>
                  <a:lnTo>
                    <a:pt x="3315183" y="20644"/>
                  </a:lnTo>
                  <a:lnTo>
                    <a:pt x="3352908" y="44624"/>
                  </a:lnTo>
                  <a:lnTo>
                    <a:pt x="3384368" y="76088"/>
                  </a:lnTo>
                  <a:lnTo>
                    <a:pt x="3408347" y="113817"/>
                  </a:lnTo>
                  <a:lnTo>
                    <a:pt x="3423627" y="156597"/>
                  </a:lnTo>
                  <a:lnTo>
                    <a:pt x="3428990" y="203210"/>
                  </a:lnTo>
                  <a:lnTo>
                    <a:pt x="3428990" y="1015995"/>
                  </a:lnTo>
                  <a:lnTo>
                    <a:pt x="3423627" y="1062604"/>
                  </a:lnTo>
                  <a:lnTo>
                    <a:pt x="3408347" y="1105381"/>
                  </a:lnTo>
                  <a:lnTo>
                    <a:pt x="3384368" y="1143110"/>
                  </a:lnTo>
                  <a:lnTo>
                    <a:pt x="3352908" y="1174573"/>
                  </a:lnTo>
                  <a:lnTo>
                    <a:pt x="3315183" y="1198554"/>
                  </a:lnTo>
                  <a:lnTo>
                    <a:pt x="3272412" y="1213835"/>
                  </a:lnTo>
                  <a:lnTo>
                    <a:pt x="3225811" y="1219199"/>
                  </a:lnTo>
                  <a:lnTo>
                    <a:pt x="203201" y="1219199"/>
                  </a:lnTo>
                  <a:lnTo>
                    <a:pt x="156593" y="1213835"/>
                  </a:lnTo>
                  <a:lnTo>
                    <a:pt x="113817" y="1198554"/>
                  </a:lnTo>
                  <a:lnTo>
                    <a:pt x="76088" y="1174573"/>
                  </a:lnTo>
                  <a:lnTo>
                    <a:pt x="44625" y="1143110"/>
                  </a:lnTo>
                  <a:lnTo>
                    <a:pt x="20645" y="1105381"/>
                  </a:lnTo>
                  <a:lnTo>
                    <a:pt x="5364" y="1062604"/>
                  </a:lnTo>
                  <a:lnTo>
                    <a:pt x="0" y="1015995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6824" y="3371530"/>
            <a:ext cx="2916555" cy="1307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switch(</a:t>
            </a:r>
            <a:r>
              <a:rPr sz="2750" b="1" spc="-10" dirty="0">
                <a:solidFill>
                  <a:srgbClr val="FF0000"/>
                </a:solidFill>
                <a:latin typeface="Calibri"/>
                <a:cs typeface="Calibri"/>
              </a:rPr>
              <a:t>expression</a:t>
            </a:r>
            <a:r>
              <a:rPr sz="2750" b="1" spc="-10" dirty="0">
                <a:latin typeface="Calibri"/>
                <a:cs typeface="Calibri"/>
              </a:rPr>
              <a:t>){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80"/>
              </a:spcBef>
            </a:pPr>
            <a:r>
              <a:rPr sz="2750" b="1" spc="-10" dirty="0">
                <a:latin typeface="Calibri"/>
                <a:cs typeface="Calibri"/>
              </a:rPr>
              <a:t>……………………..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80"/>
              </a:spcBef>
            </a:pPr>
            <a:r>
              <a:rPr sz="2750" b="1" spc="5" dirty="0">
                <a:latin typeface="Calibri"/>
                <a:cs typeface="Calibri"/>
              </a:rPr>
              <a:t>}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14575" y="1657334"/>
            <a:ext cx="1447800" cy="1295400"/>
            <a:chOff x="790575" y="1657334"/>
            <a:chExt cx="1447800" cy="12954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575" y="1657334"/>
              <a:ext cx="1447800" cy="1295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875" y="1943084"/>
              <a:ext cx="1276350" cy="847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340" y="1676400"/>
              <a:ext cx="1371612" cy="1219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4340" y="1676400"/>
              <a:ext cx="1372235" cy="1219200"/>
            </a:xfrm>
            <a:custGeom>
              <a:avLst/>
              <a:gdLst/>
              <a:ahLst/>
              <a:cxnLst/>
              <a:rect l="l" t="t" r="r" b="b"/>
              <a:pathLst>
                <a:path w="1372235" h="1219200">
                  <a:moveTo>
                    <a:pt x="0" y="203210"/>
                  </a:moveTo>
                  <a:lnTo>
                    <a:pt x="5367" y="156597"/>
                  </a:lnTo>
                  <a:lnTo>
                    <a:pt x="20655" y="113817"/>
                  </a:lnTo>
                  <a:lnTo>
                    <a:pt x="44645" y="76088"/>
                  </a:lnTo>
                  <a:lnTo>
                    <a:pt x="76115" y="44624"/>
                  </a:lnTo>
                  <a:lnTo>
                    <a:pt x="113845" y="20644"/>
                  </a:lnTo>
                  <a:lnTo>
                    <a:pt x="156614" y="5363"/>
                  </a:lnTo>
                  <a:lnTo>
                    <a:pt x="203204" y="0"/>
                  </a:lnTo>
                  <a:lnTo>
                    <a:pt x="1168420" y="0"/>
                  </a:lnTo>
                  <a:lnTo>
                    <a:pt x="1215024" y="5363"/>
                  </a:lnTo>
                  <a:lnTo>
                    <a:pt x="1257798" y="20644"/>
                  </a:lnTo>
                  <a:lnTo>
                    <a:pt x="1295524" y="44624"/>
                  </a:lnTo>
                  <a:lnTo>
                    <a:pt x="1326987" y="76088"/>
                  </a:lnTo>
                  <a:lnTo>
                    <a:pt x="1350967" y="113817"/>
                  </a:lnTo>
                  <a:lnTo>
                    <a:pt x="1366248" y="156597"/>
                  </a:lnTo>
                  <a:lnTo>
                    <a:pt x="1371612" y="203210"/>
                  </a:lnTo>
                  <a:lnTo>
                    <a:pt x="1371612" y="1015989"/>
                  </a:lnTo>
                  <a:lnTo>
                    <a:pt x="1366248" y="1062602"/>
                  </a:lnTo>
                  <a:lnTo>
                    <a:pt x="1350967" y="1105382"/>
                  </a:lnTo>
                  <a:lnTo>
                    <a:pt x="1326987" y="1143111"/>
                  </a:lnTo>
                  <a:lnTo>
                    <a:pt x="1295524" y="1174575"/>
                  </a:lnTo>
                  <a:lnTo>
                    <a:pt x="1257798" y="1198555"/>
                  </a:lnTo>
                  <a:lnTo>
                    <a:pt x="1215024" y="1213836"/>
                  </a:lnTo>
                  <a:lnTo>
                    <a:pt x="1168420" y="1219199"/>
                  </a:lnTo>
                  <a:lnTo>
                    <a:pt x="203204" y="1219199"/>
                  </a:lnTo>
                  <a:lnTo>
                    <a:pt x="156614" y="1213836"/>
                  </a:lnTo>
                  <a:lnTo>
                    <a:pt x="113845" y="1198555"/>
                  </a:lnTo>
                  <a:lnTo>
                    <a:pt x="76115" y="1174575"/>
                  </a:lnTo>
                  <a:lnTo>
                    <a:pt x="44645" y="1143111"/>
                  </a:lnTo>
                  <a:lnTo>
                    <a:pt x="20655" y="1105382"/>
                  </a:lnTo>
                  <a:lnTo>
                    <a:pt x="5367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88270" y="2043807"/>
            <a:ext cx="688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20" dirty="0">
                <a:latin typeface="Calibri"/>
                <a:cs typeface="Calibri"/>
              </a:rPr>
              <a:t>byte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91101" y="1657334"/>
            <a:ext cx="1448435" cy="1295400"/>
            <a:chOff x="3467100" y="1657334"/>
            <a:chExt cx="1448435" cy="12954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67100" y="1657334"/>
              <a:ext cx="1447800" cy="1295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3790" y="1943084"/>
              <a:ext cx="1381125" cy="847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5199" y="1676400"/>
              <a:ext cx="1371599" cy="1219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05199" y="16764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203210"/>
                  </a:moveTo>
                  <a:lnTo>
                    <a:pt x="5363" y="156597"/>
                  </a:lnTo>
                  <a:lnTo>
                    <a:pt x="20644" y="113817"/>
                  </a:lnTo>
                  <a:lnTo>
                    <a:pt x="44624" y="76088"/>
                  </a:lnTo>
                  <a:lnTo>
                    <a:pt x="76088" y="44624"/>
                  </a:lnTo>
                  <a:lnTo>
                    <a:pt x="113817" y="20644"/>
                  </a:lnTo>
                  <a:lnTo>
                    <a:pt x="156597" y="5363"/>
                  </a:lnTo>
                  <a:lnTo>
                    <a:pt x="203210" y="0"/>
                  </a:lnTo>
                  <a:lnTo>
                    <a:pt x="1168389" y="0"/>
                  </a:lnTo>
                  <a:lnTo>
                    <a:pt x="1215002" y="5363"/>
                  </a:lnTo>
                  <a:lnTo>
                    <a:pt x="1257782" y="20644"/>
                  </a:lnTo>
                  <a:lnTo>
                    <a:pt x="1295511" y="44624"/>
                  </a:lnTo>
                  <a:lnTo>
                    <a:pt x="1326975" y="76088"/>
                  </a:lnTo>
                  <a:lnTo>
                    <a:pt x="1350955" y="113817"/>
                  </a:lnTo>
                  <a:lnTo>
                    <a:pt x="1366236" y="156597"/>
                  </a:lnTo>
                  <a:lnTo>
                    <a:pt x="1371599" y="203210"/>
                  </a:lnTo>
                  <a:lnTo>
                    <a:pt x="1371599" y="1015989"/>
                  </a:lnTo>
                  <a:lnTo>
                    <a:pt x="1366236" y="1062602"/>
                  </a:lnTo>
                  <a:lnTo>
                    <a:pt x="1350955" y="1105382"/>
                  </a:lnTo>
                  <a:lnTo>
                    <a:pt x="1326975" y="1143111"/>
                  </a:lnTo>
                  <a:lnTo>
                    <a:pt x="1295511" y="1174575"/>
                  </a:lnTo>
                  <a:lnTo>
                    <a:pt x="1257782" y="1198555"/>
                  </a:lnTo>
                  <a:lnTo>
                    <a:pt x="1215002" y="1213836"/>
                  </a:lnTo>
                  <a:lnTo>
                    <a:pt x="1168389" y="1219199"/>
                  </a:lnTo>
                  <a:lnTo>
                    <a:pt x="203210" y="1219199"/>
                  </a:lnTo>
                  <a:lnTo>
                    <a:pt x="156597" y="1213836"/>
                  </a:lnTo>
                  <a:lnTo>
                    <a:pt x="113817" y="1198555"/>
                  </a:lnTo>
                  <a:lnTo>
                    <a:pt x="76088" y="1174575"/>
                  </a:lnTo>
                  <a:lnTo>
                    <a:pt x="44624" y="1143111"/>
                  </a:lnTo>
                  <a:lnTo>
                    <a:pt x="20644" y="1105382"/>
                  </a:lnTo>
                  <a:lnTo>
                    <a:pt x="5363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14954" y="2043807"/>
            <a:ext cx="7969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short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86125" y="5038725"/>
            <a:ext cx="1447800" cy="1295400"/>
            <a:chOff x="1762125" y="5038725"/>
            <a:chExt cx="1447800" cy="129540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2125" y="5038725"/>
              <a:ext cx="1447800" cy="12954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1118" y="5053452"/>
              <a:ext cx="1371606" cy="12191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01118" y="5053452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203204"/>
                  </a:moveTo>
                  <a:lnTo>
                    <a:pt x="5364" y="156599"/>
                  </a:lnTo>
                  <a:lnTo>
                    <a:pt x="20644" y="113823"/>
                  </a:lnTo>
                  <a:lnTo>
                    <a:pt x="44625" y="76094"/>
                  </a:lnTo>
                  <a:lnTo>
                    <a:pt x="76087" y="44629"/>
                  </a:lnTo>
                  <a:lnTo>
                    <a:pt x="113813" y="20647"/>
                  </a:lnTo>
                  <a:lnTo>
                    <a:pt x="156587" y="5364"/>
                  </a:lnTo>
                  <a:lnTo>
                    <a:pt x="203191" y="0"/>
                  </a:lnTo>
                  <a:lnTo>
                    <a:pt x="1168395" y="0"/>
                  </a:lnTo>
                  <a:lnTo>
                    <a:pt x="1214960" y="5364"/>
                  </a:lnTo>
                  <a:lnTo>
                    <a:pt x="1257721" y="20647"/>
                  </a:lnTo>
                  <a:lnTo>
                    <a:pt x="1295454" y="44629"/>
                  </a:lnTo>
                  <a:lnTo>
                    <a:pt x="1326933" y="76094"/>
                  </a:lnTo>
                  <a:lnTo>
                    <a:pt x="1350935" y="113823"/>
                  </a:lnTo>
                  <a:lnTo>
                    <a:pt x="1366234" y="156599"/>
                  </a:lnTo>
                  <a:lnTo>
                    <a:pt x="1371606" y="203204"/>
                  </a:lnTo>
                  <a:lnTo>
                    <a:pt x="1371606" y="1015995"/>
                  </a:lnTo>
                  <a:lnTo>
                    <a:pt x="1366234" y="1062584"/>
                  </a:lnTo>
                  <a:lnTo>
                    <a:pt x="1350935" y="1105352"/>
                  </a:lnTo>
                  <a:lnTo>
                    <a:pt x="1326933" y="1143080"/>
                  </a:lnTo>
                  <a:lnTo>
                    <a:pt x="1295454" y="1174547"/>
                  </a:lnTo>
                  <a:lnTo>
                    <a:pt x="1257721" y="1198534"/>
                  </a:lnTo>
                  <a:lnTo>
                    <a:pt x="1214960" y="1213821"/>
                  </a:lnTo>
                  <a:lnTo>
                    <a:pt x="1168395" y="1219187"/>
                  </a:lnTo>
                  <a:lnTo>
                    <a:pt x="203191" y="1219187"/>
                  </a:lnTo>
                  <a:lnTo>
                    <a:pt x="156587" y="1213821"/>
                  </a:lnTo>
                  <a:lnTo>
                    <a:pt x="113813" y="1198534"/>
                  </a:lnTo>
                  <a:lnTo>
                    <a:pt x="76087" y="1174547"/>
                  </a:lnTo>
                  <a:lnTo>
                    <a:pt x="44625" y="1143080"/>
                  </a:lnTo>
                  <a:lnTo>
                    <a:pt x="20644" y="1105352"/>
                  </a:lnTo>
                  <a:lnTo>
                    <a:pt x="5364" y="1062584"/>
                  </a:lnTo>
                  <a:lnTo>
                    <a:pt x="0" y="1015995"/>
                  </a:lnTo>
                  <a:lnTo>
                    <a:pt x="0" y="2032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85287" y="5425438"/>
            <a:ext cx="6565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20" dirty="0">
                <a:latin typeface="Calibri"/>
                <a:cs typeface="Calibri"/>
              </a:rPr>
              <a:t>char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58100" y="1657334"/>
            <a:ext cx="1447800" cy="1295400"/>
            <a:chOff x="6134100" y="1657334"/>
            <a:chExt cx="1447800" cy="1295400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4100" y="1657334"/>
              <a:ext cx="1447800" cy="12954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72199" y="1676400"/>
              <a:ext cx="1371599" cy="12191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72199" y="16764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203210"/>
                  </a:moveTo>
                  <a:lnTo>
                    <a:pt x="5363" y="156597"/>
                  </a:lnTo>
                  <a:lnTo>
                    <a:pt x="20644" y="113817"/>
                  </a:lnTo>
                  <a:lnTo>
                    <a:pt x="44624" y="76088"/>
                  </a:lnTo>
                  <a:lnTo>
                    <a:pt x="76088" y="44624"/>
                  </a:lnTo>
                  <a:lnTo>
                    <a:pt x="113817" y="20644"/>
                  </a:lnTo>
                  <a:lnTo>
                    <a:pt x="156597" y="5363"/>
                  </a:lnTo>
                  <a:lnTo>
                    <a:pt x="203210" y="0"/>
                  </a:lnTo>
                  <a:lnTo>
                    <a:pt x="1168389" y="0"/>
                  </a:lnTo>
                  <a:lnTo>
                    <a:pt x="1215002" y="5363"/>
                  </a:lnTo>
                  <a:lnTo>
                    <a:pt x="1257782" y="20644"/>
                  </a:lnTo>
                  <a:lnTo>
                    <a:pt x="1295511" y="44624"/>
                  </a:lnTo>
                  <a:lnTo>
                    <a:pt x="1326975" y="76088"/>
                  </a:lnTo>
                  <a:lnTo>
                    <a:pt x="1350955" y="113817"/>
                  </a:lnTo>
                  <a:lnTo>
                    <a:pt x="1366236" y="156597"/>
                  </a:lnTo>
                  <a:lnTo>
                    <a:pt x="1371599" y="203210"/>
                  </a:lnTo>
                  <a:lnTo>
                    <a:pt x="1371599" y="1015989"/>
                  </a:lnTo>
                  <a:lnTo>
                    <a:pt x="1366236" y="1062602"/>
                  </a:lnTo>
                  <a:lnTo>
                    <a:pt x="1350955" y="1105382"/>
                  </a:lnTo>
                  <a:lnTo>
                    <a:pt x="1326975" y="1143111"/>
                  </a:lnTo>
                  <a:lnTo>
                    <a:pt x="1295511" y="1174575"/>
                  </a:lnTo>
                  <a:lnTo>
                    <a:pt x="1257782" y="1198555"/>
                  </a:lnTo>
                  <a:lnTo>
                    <a:pt x="1215002" y="1213836"/>
                  </a:lnTo>
                  <a:lnTo>
                    <a:pt x="1168389" y="1219199"/>
                  </a:lnTo>
                  <a:lnTo>
                    <a:pt x="203210" y="1219199"/>
                  </a:lnTo>
                  <a:lnTo>
                    <a:pt x="156597" y="1213836"/>
                  </a:lnTo>
                  <a:lnTo>
                    <a:pt x="113817" y="1198555"/>
                  </a:lnTo>
                  <a:lnTo>
                    <a:pt x="76088" y="1174575"/>
                  </a:lnTo>
                  <a:lnTo>
                    <a:pt x="44624" y="1143111"/>
                  </a:lnTo>
                  <a:lnTo>
                    <a:pt x="20644" y="1105382"/>
                  </a:lnTo>
                  <a:lnTo>
                    <a:pt x="5363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75249" y="2043807"/>
            <a:ext cx="4241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25" dirty="0">
                <a:latin typeface="Calibri"/>
                <a:cs typeface="Calibri"/>
              </a:rPr>
              <a:t>int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58101" y="5086350"/>
            <a:ext cx="1495425" cy="1295400"/>
            <a:chOff x="6134100" y="5086350"/>
            <a:chExt cx="1495425" cy="129540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34100" y="5086350"/>
              <a:ext cx="1447800" cy="12954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62659" y="5372100"/>
              <a:ext cx="1466850" cy="847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2199" y="5105400"/>
              <a:ext cx="1371599" cy="12191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72199" y="51054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203204"/>
                  </a:moveTo>
                  <a:lnTo>
                    <a:pt x="5363" y="156595"/>
                  </a:lnTo>
                  <a:lnTo>
                    <a:pt x="20644" y="113818"/>
                  </a:lnTo>
                  <a:lnTo>
                    <a:pt x="44624" y="76089"/>
                  </a:lnTo>
                  <a:lnTo>
                    <a:pt x="76088" y="44626"/>
                  </a:lnTo>
                  <a:lnTo>
                    <a:pt x="113817" y="20645"/>
                  </a:lnTo>
                  <a:lnTo>
                    <a:pt x="156597" y="5364"/>
                  </a:lnTo>
                  <a:lnTo>
                    <a:pt x="203210" y="0"/>
                  </a:lnTo>
                  <a:lnTo>
                    <a:pt x="1168389" y="0"/>
                  </a:lnTo>
                  <a:lnTo>
                    <a:pt x="1215002" y="5364"/>
                  </a:lnTo>
                  <a:lnTo>
                    <a:pt x="1257782" y="20645"/>
                  </a:lnTo>
                  <a:lnTo>
                    <a:pt x="1295511" y="44626"/>
                  </a:lnTo>
                  <a:lnTo>
                    <a:pt x="1326975" y="76089"/>
                  </a:lnTo>
                  <a:lnTo>
                    <a:pt x="1350955" y="113818"/>
                  </a:lnTo>
                  <a:lnTo>
                    <a:pt x="1366236" y="156595"/>
                  </a:lnTo>
                  <a:lnTo>
                    <a:pt x="1371599" y="203204"/>
                  </a:lnTo>
                  <a:lnTo>
                    <a:pt x="1371599" y="1015995"/>
                  </a:lnTo>
                  <a:lnTo>
                    <a:pt x="1366236" y="1062585"/>
                  </a:lnTo>
                  <a:lnTo>
                    <a:pt x="1350955" y="1105354"/>
                  </a:lnTo>
                  <a:lnTo>
                    <a:pt x="1326975" y="1143084"/>
                  </a:lnTo>
                  <a:lnTo>
                    <a:pt x="1295511" y="1174554"/>
                  </a:lnTo>
                  <a:lnTo>
                    <a:pt x="1257782" y="1198544"/>
                  </a:lnTo>
                  <a:lnTo>
                    <a:pt x="1215002" y="1213832"/>
                  </a:lnTo>
                  <a:lnTo>
                    <a:pt x="1168389" y="1219199"/>
                  </a:lnTo>
                  <a:lnTo>
                    <a:pt x="203210" y="1219199"/>
                  </a:lnTo>
                  <a:lnTo>
                    <a:pt x="156597" y="1213832"/>
                  </a:lnTo>
                  <a:lnTo>
                    <a:pt x="113817" y="1198544"/>
                  </a:lnTo>
                  <a:lnTo>
                    <a:pt x="76088" y="1174554"/>
                  </a:lnTo>
                  <a:lnTo>
                    <a:pt x="44624" y="1143084"/>
                  </a:lnTo>
                  <a:lnTo>
                    <a:pt x="20644" y="1105354"/>
                  </a:lnTo>
                  <a:lnTo>
                    <a:pt x="5363" y="1062585"/>
                  </a:lnTo>
                  <a:lnTo>
                    <a:pt x="0" y="1015995"/>
                  </a:lnTo>
                  <a:lnTo>
                    <a:pt x="0" y="2032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46395" y="5477505"/>
            <a:ext cx="8788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657600" y="2847976"/>
            <a:ext cx="4438650" cy="695325"/>
            <a:chOff x="2133600" y="2847975"/>
            <a:chExt cx="4438650" cy="695325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33600" y="2847975"/>
              <a:ext cx="2000250" cy="69532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192786" y="2883285"/>
              <a:ext cx="1769745" cy="501650"/>
            </a:xfrm>
            <a:custGeom>
              <a:avLst/>
              <a:gdLst/>
              <a:ahLst/>
              <a:cxnLst/>
              <a:rect l="l" t="t" r="r" b="b"/>
              <a:pathLst>
                <a:path w="1769745" h="501650">
                  <a:moveTo>
                    <a:pt x="1696676" y="463742"/>
                  </a:moveTo>
                  <a:lnTo>
                    <a:pt x="1650101" y="476890"/>
                  </a:lnTo>
                  <a:lnTo>
                    <a:pt x="1646291" y="483870"/>
                  </a:lnTo>
                  <a:lnTo>
                    <a:pt x="1648212" y="490606"/>
                  </a:lnTo>
                  <a:lnTo>
                    <a:pt x="1649979" y="497311"/>
                  </a:lnTo>
                  <a:lnTo>
                    <a:pt x="1657081" y="501274"/>
                  </a:lnTo>
                  <a:lnTo>
                    <a:pt x="1748433" y="475488"/>
                  </a:lnTo>
                  <a:lnTo>
                    <a:pt x="1742060" y="475488"/>
                  </a:lnTo>
                  <a:lnTo>
                    <a:pt x="1696676" y="463742"/>
                  </a:lnTo>
                  <a:close/>
                </a:path>
                <a:path w="1769745" h="501650">
                  <a:moveTo>
                    <a:pt x="1720924" y="456887"/>
                  </a:moveTo>
                  <a:lnTo>
                    <a:pt x="1696676" y="463742"/>
                  </a:lnTo>
                  <a:lnTo>
                    <a:pt x="1742060" y="475488"/>
                  </a:lnTo>
                  <a:lnTo>
                    <a:pt x="1742919" y="472165"/>
                  </a:lnTo>
                  <a:lnTo>
                    <a:pt x="1736329" y="472165"/>
                  </a:lnTo>
                  <a:lnTo>
                    <a:pt x="1720924" y="456887"/>
                  </a:lnTo>
                  <a:close/>
                </a:path>
                <a:path w="1769745" h="501650">
                  <a:moveTo>
                    <a:pt x="1686555" y="387096"/>
                  </a:moveTo>
                  <a:lnTo>
                    <a:pt x="1678570" y="387217"/>
                  </a:lnTo>
                  <a:lnTo>
                    <a:pt x="1673601" y="392155"/>
                  </a:lnTo>
                  <a:lnTo>
                    <a:pt x="1668664" y="397123"/>
                  </a:lnTo>
                  <a:lnTo>
                    <a:pt x="1668786" y="405109"/>
                  </a:lnTo>
                  <a:lnTo>
                    <a:pt x="1673723" y="410077"/>
                  </a:lnTo>
                  <a:lnTo>
                    <a:pt x="1703160" y="439270"/>
                  </a:lnTo>
                  <a:lnTo>
                    <a:pt x="1748399" y="450982"/>
                  </a:lnTo>
                  <a:lnTo>
                    <a:pt x="1742060" y="475488"/>
                  </a:lnTo>
                  <a:lnTo>
                    <a:pt x="1748433" y="475488"/>
                  </a:lnTo>
                  <a:lnTo>
                    <a:pt x="1769613" y="469513"/>
                  </a:lnTo>
                  <a:lnTo>
                    <a:pt x="1691646" y="392033"/>
                  </a:lnTo>
                  <a:lnTo>
                    <a:pt x="1686555" y="387096"/>
                  </a:lnTo>
                  <a:close/>
                </a:path>
                <a:path w="1769745" h="501650">
                  <a:moveTo>
                    <a:pt x="1741816" y="450982"/>
                  </a:moveTo>
                  <a:lnTo>
                    <a:pt x="1720924" y="456887"/>
                  </a:lnTo>
                  <a:lnTo>
                    <a:pt x="1736329" y="472165"/>
                  </a:lnTo>
                  <a:lnTo>
                    <a:pt x="1741816" y="450982"/>
                  </a:lnTo>
                  <a:close/>
                </a:path>
                <a:path w="1769745" h="501650">
                  <a:moveTo>
                    <a:pt x="1748399" y="450982"/>
                  </a:moveTo>
                  <a:lnTo>
                    <a:pt x="1741816" y="450982"/>
                  </a:lnTo>
                  <a:lnTo>
                    <a:pt x="1736329" y="472165"/>
                  </a:lnTo>
                  <a:lnTo>
                    <a:pt x="1742919" y="472165"/>
                  </a:lnTo>
                  <a:lnTo>
                    <a:pt x="1748399" y="450982"/>
                  </a:lnTo>
                  <a:close/>
                </a:path>
                <a:path w="1769745" h="501650">
                  <a:moveTo>
                    <a:pt x="6345" y="0"/>
                  </a:moveTo>
                  <a:lnTo>
                    <a:pt x="0" y="24627"/>
                  </a:lnTo>
                  <a:lnTo>
                    <a:pt x="1696676" y="463742"/>
                  </a:lnTo>
                  <a:lnTo>
                    <a:pt x="1720924" y="456887"/>
                  </a:lnTo>
                  <a:lnTo>
                    <a:pt x="1703160" y="439270"/>
                  </a:lnTo>
                  <a:lnTo>
                    <a:pt x="6345" y="0"/>
                  </a:lnTo>
                  <a:close/>
                </a:path>
                <a:path w="1769745" h="501650">
                  <a:moveTo>
                    <a:pt x="1703160" y="439270"/>
                  </a:moveTo>
                  <a:lnTo>
                    <a:pt x="1720924" y="456887"/>
                  </a:lnTo>
                  <a:lnTo>
                    <a:pt x="1741816" y="450982"/>
                  </a:lnTo>
                  <a:lnTo>
                    <a:pt x="1748399" y="450982"/>
                  </a:lnTo>
                  <a:lnTo>
                    <a:pt x="1703160" y="43927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33850" y="2924175"/>
              <a:ext cx="457200" cy="6191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186946" y="2965460"/>
              <a:ext cx="233045" cy="387350"/>
            </a:xfrm>
            <a:custGeom>
              <a:avLst/>
              <a:gdLst/>
              <a:ahLst/>
              <a:cxnLst/>
              <a:rect l="l" t="t" r="r" b="b"/>
              <a:pathLst>
                <a:path w="233045" h="387350">
                  <a:moveTo>
                    <a:pt x="143377" y="307573"/>
                  </a:moveTo>
                  <a:lnTo>
                    <a:pt x="135636" y="309737"/>
                  </a:lnTo>
                  <a:lnTo>
                    <a:pt x="132191" y="315833"/>
                  </a:lnTo>
                  <a:lnTo>
                    <a:pt x="128778" y="321929"/>
                  </a:lnTo>
                  <a:lnTo>
                    <a:pt x="130942" y="329671"/>
                  </a:lnTo>
                  <a:lnTo>
                    <a:pt x="232653" y="387339"/>
                  </a:lnTo>
                  <a:lnTo>
                    <a:pt x="232670" y="371977"/>
                  </a:lnTo>
                  <a:lnTo>
                    <a:pt x="209031" y="371977"/>
                  </a:lnTo>
                  <a:lnTo>
                    <a:pt x="185425" y="331402"/>
                  </a:lnTo>
                  <a:lnTo>
                    <a:pt x="143377" y="307573"/>
                  </a:lnTo>
                  <a:close/>
                </a:path>
                <a:path w="233045" h="387350">
                  <a:moveTo>
                    <a:pt x="185425" y="331402"/>
                  </a:moveTo>
                  <a:lnTo>
                    <a:pt x="209031" y="371977"/>
                  </a:lnTo>
                  <a:lnTo>
                    <a:pt x="220046" y="365607"/>
                  </a:lnTo>
                  <a:lnTo>
                    <a:pt x="207264" y="365607"/>
                  </a:lnTo>
                  <a:lnTo>
                    <a:pt x="207294" y="343795"/>
                  </a:lnTo>
                  <a:lnTo>
                    <a:pt x="185425" y="331402"/>
                  </a:lnTo>
                  <a:close/>
                </a:path>
                <a:path w="233045" h="387350">
                  <a:moveTo>
                    <a:pt x="227197" y="264657"/>
                  </a:moveTo>
                  <a:lnTo>
                    <a:pt x="213085" y="264657"/>
                  </a:lnTo>
                  <a:lnTo>
                    <a:pt x="207385" y="270357"/>
                  </a:lnTo>
                  <a:lnTo>
                    <a:pt x="207328" y="318570"/>
                  </a:lnTo>
                  <a:lnTo>
                    <a:pt x="231007" y="359267"/>
                  </a:lnTo>
                  <a:lnTo>
                    <a:pt x="209031" y="371977"/>
                  </a:lnTo>
                  <a:lnTo>
                    <a:pt x="232670" y="371977"/>
                  </a:lnTo>
                  <a:lnTo>
                    <a:pt x="232775" y="270357"/>
                  </a:lnTo>
                  <a:lnTo>
                    <a:pt x="227197" y="264657"/>
                  </a:lnTo>
                  <a:close/>
                </a:path>
                <a:path w="233045" h="387350">
                  <a:moveTo>
                    <a:pt x="207294" y="343795"/>
                  </a:moveTo>
                  <a:lnTo>
                    <a:pt x="207264" y="365607"/>
                  </a:lnTo>
                  <a:lnTo>
                    <a:pt x="226314" y="354573"/>
                  </a:lnTo>
                  <a:lnTo>
                    <a:pt x="207294" y="343795"/>
                  </a:lnTo>
                  <a:close/>
                </a:path>
                <a:path w="233045" h="387350">
                  <a:moveTo>
                    <a:pt x="207328" y="318570"/>
                  </a:moveTo>
                  <a:lnTo>
                    <a:pt x="207294" y="343795"/>
                  </a:lnTo>
                  <a:lnTo>
                    <a:pt x="226314" y="354573"/>
                  </a:lnTo>
                  <a:lnTo>
                    <a:pt x="207264" y="365607"/>
                  </a:lnTo>
                  <a:lnTo>
                    <a:pt x="220046" y="365607"/>
                  </a:lnTo>
                  <a:lnTo>
                    <a:pt x="231007" y="359267"/>
                  </a:lnTo>
                  <a:lnTo>
                    <a:pt x="207328" y="318570"/>
                  </a:lnTo>
                  <a:close/>
                </a:path>
                <a:path w="233045" h="387350">
                  <a:moveTo>
                    <a:pt x="21976" y="0"/>
                  </a:moveTo>
                  <a:lnTo>
                    <a:pt x="0" y="12679"/>
                  </a:lnTo>
                  <a:lnTo>
                    <a:pt x="185425" y="331402"/>
                  </a:lnTo>
                  <a:lnTo>
                    <a:pt x="207294" y="343795"/>
                  </a:lnTo>
                  <a:lnTo>
                    <a:pt x="207328" y="318570"/>
                  </a:lnTo>
                  <a:lnTo>
                    <a:pt x="21976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14950" y="2905125"/>
              <a:ext cx="1257300" cy="6381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86400" y="2939155"/>
              <a:ext cx="1033780" cy="432434"/>
            </a:xfrm>
            <a:custGeom>
              <a:avLst/>
              <a:gdLst/>
              <a:ahLst/>
              <a:cxnLst/>
              <a:rect l="l" t="t" r="r" b="b"/>
              <a:pathLst>
                <a:path w="1033779" h="432435">
                  <a:moveTo>
                    <a:pt x="80650" y="321045"/>
                  </a:moveTo>
                  <a:lnTo>
                    <a:pt x="72633" y="321960"/>
                  </a:lnTo>
                  <a:lnTo>
                    <a:pt x="68336" y="327538"/>
                  </a:lnTo>
                  <a:lnTo>
                    <a:pt x="0" y="413644"/>
                  </a:lnTo>
                  <a:lnTo>
                    <a:pt x="115580" y="431810"/>
                  </a:lnTo>
                  <a:lnTo>
                    <a:pt x="122041" y="427116"/>
                  </a:lnTo>
                  <a:lnTo>
                    <a:pt x="123078" y="420105"/>
                  </a:lnTo>
                  <a:lnTo>
                    <a:pt x="123704" y="416295"/>
                  </a:lnTo>
                  <a:lnTo>
                    <a:pt x="28072" y="416295"/>
                  </a:lnTo>
                  <a:lnTo>
                    <a:pt x="18806" y="392673"/>
                  </a:lnTo>
                  <a:lnTo>
                    <a:pt x="62556" y="375585"/>
                  </a:lnTo>
                  <a:lnTo>
                    <a:pt x="88148" y="343296"/>
                  </a:lnTo>
                  <a:lnTo>
                    <a:pt x="92598" y="337809"/>
                  </a:lnTo>
                  <a:lnTo>
                    <a:pt x="91561" y="329824"/>
                  </a:lnTo>
                  <a:lnTo>
                    <a:pt x="86106" y="325374"/>
                  </a:lnTo>
                  <a:lnTo>
                    <a:pt x="80650" y="321045"/>
                  </a:lnTo>
                  <a:close/>
                </a:path>
                <a:path w="1033779" h="432435">
                  <a:moveTo>
                    <a:pt x="62556" y="375585"/>
                  </a:moveTo>
                  <a:lnTo>
                    <a:pt x="18806" y="392673"/>
                  </a:lnTo>
                  <a:lnTo>
                    <a:pt x="28072" y="416295"/>
                  </a:lnTo>
                  <a:lnTo>
                    <a:pt x="38140" y="412363"/>
                  </a:lnTo>
                  <a:lnTo>
                    <a:pt x="33406" y="412363"/>
                  </a:lnTo>
                  <a:lnTo>
                    <a:pt x="25389" y="391911"/>
                  </a:lnTo>
                  <a:lnTo>
                    <a:pt x="49616" y="391911"/>
                  </a:lnTo>
                  <a:lnTo>
                    <a:pt x="62556" y="375585"/>
                  </a:lnTo>
                  <a:close/>
                </a:path>
                <a:path w="1033779" h="432435">
                  <a:moveTo>
                    <a:pt x="71804" y="399217"/>
                  </a:moveTo>
                  <a:lnTo>
                    <a:pt x="28072" y="416295"/>
                  </a:lnTo>
                  <a:lnTo>
                    <a:pt x="123704" y="416295"/>
                  </a:lnTo>
                  <a:lnTo>
                    <a:pt x="124206" y="413247"/>
                  </a:lnTo>
                  <a:lnTo>
                    <a:pt x="119512" y="406664"/>
                  </a:lnTo>
                  <a:lnTo>
                    <a:pt x="71804" y="399217"/>
                  </a:lnTo>
                  <a:close/>
                </a:path>
                <a:path w="1033779" h="432435">
                  <a:moveTo>
                    <a:pt x="25389" y="391911"/>
                  </a:moveTo>
                  <a:lnTo>
                    <a:pt x="33406" y="412363"/>
                  </a:lnTo>
                  <a:lnTo>
                    <a:pt x="46929" y="395302"/>
                  </a:lnTo>
                  <a:lnTo>
                    <a:pt x="25389" y="391911"/>
                  </a:lnTo>
                  <a:close/>
                </a:path>
                <a:path w="1033779" h="432435">
                  <a:moveTo>
                    <a:pt x="46929" y="395302"/>
                  </a:moveTo>
                  <a:lnTo>
                    <a:pt x="33406" y="412363"/>
                  </a:lnTo>
                  <a:lnTo>
                    <a:pt x="38140" y="412363"/>
                  </a:lnTo>
                  <a:lnTo>
                    <a:pt x="71804" y="399217"/>
                  </a:lnTo>
                  <a:lnTo>
                    <a:pt x="46929" y="395302"/>
                  </a:lnTo>
                  <a:close/>
                </a:path>
                <a:path w="1033779" h="432435">
                  <a:moveTo>
                    <a:pt x="1024128" y="0"/>
                  </a:moveTo>
                  <a:lnTo>
                    <a:pt x="62556" y="375585"/>
                  </a:lnTo>
                  <a:lnTo>
                    <a:pt x="46929" y="395302"/>
                  </a:lnTo>
                  <a:lnTo>
                    <a:pt x="71804" y="399217"/>
                  </a:lnTo>
                  <a:lnTo>
                    <a:pt x="1033272" y="23743"/>
                  </a:lnTo>
                  <a:lnTo>
                    <a:pt x="1024128" y="0"/>
                  </a:lnTo>
                  <a:close/>
                </a:path>
                <a:path w="1033779" h="432435">
                  <a:moveTo>
                    <a:pt x="49616" y="391911"/>
                  </a:moveTo>
                  <a:lnTo>
                    <a:pt x="25389" y="391911"/>
                  </a:lnTo>
                  <a:lnTo>
                    <a:pt x="46929" y="395302"/>
                  </a:lnTo>
                  <a:lnTo>
                    <a:pt x="49616" y="391911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486276" y="3733800"/>
            <a:ext cx="1514475" cy="1409700"/>
            <a:chOff x="2962275" y="3733800"/>
            <a:chExt cx="1514475" cy="1409700"/>
          </a:xfrm>
        </p:grpSpPr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2275" y="3733800"/>
              <a:ext cx="1514475" cy="14097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018663" y="3886199"/>
              <a:ext cx="1290320" cy="1176655"/>
            </a:xfrm>
            <a:custGeom>
              <a:avLst/>
              <a:gdLst/>
              <a:ahLst/>
              <a:cxnLst/>
              <a:rect l="l" t="t" r="r" b="b"/>
              <a:pathLst>
                <a:path w="1290320" h="1176654">
                  <a:moveTo>
                    <a:pt x="1252831" y="33901"/>
                  </a:moveTo>
                  <a:lnTo>
                    <a:pt x="1228251" y="39152"/>
                  </a:lnTo>
                  <a:lnTo>
                    <a:pt x="0" y="1157859"/>
                  </a:lnTo>
                  <a:lnTo>
                    <a:pt x="17145" y="1176659"/>
                  </a:lnTo>
                  <a:lnTo>
                    <a:pt x="1245352" y="57870"/>
                  </a:lnTo>
                  <a:lnTo>
                    <a:pt x="1252831" y="33901"/>
                  </a:lnTo>
                  <a:close/>
                </a:path>
                <a:path w="1290320" h="1176654">
                  <a:moveTo>
                    <a:pt x="1287844" y="7488"/>
                  </a:moveTo>
                  <a:lnTo>
                    <a:pt x="1263015" y="7488"/>
                  </a:lnTo>
                  <a:lnTo>
                    <a:pt x="1280022" y="26289"/>
                  </a:lnTo>
                  <a:lnTo>
                    <a:pt x="1245352" y="57870"/>
                  </a:lnTo>
                  <a:lnTo>
                    <a:pt x="1233053" y="97286"/>
                  </a:lnTo>
                  <a:lnTo>
                    <a:pt x="1230889" y="104013"/>
                  </a:lnTo>
                  <a:lnTo>
                    <a:pt x="1234577" y="111120"/>
                  </a:lnTo>
                  <a:lnTo>
                    <a:pt x="1241313" y="113288"/>
                  </a:lnTo>
                  <a:lnTo>
                    <a:pt x="1248018" y="115311"/>
                  </a:lnTo>
                  <a:lnTo>
                    <a:pt x="1255151" y="111633"/>
                  </a:lnTo>
                  <a:lnTo>
                    <a:pt x="1257162" y="104906"/>
                  </a:lnTo>
                  <a:lnTo>
                    <a:pt x="1287844" y="7488"/>
                  </a:lnTo>
                  <a:close/>
                </a:path>
                <a:path w="1290320" h="1176654">
                  <a:moveTo>
                    <a:pt x="1268077" y="13085"/>
                  </a:moveTo>
                  <a:lnTo>
                    <a:pt x="1259326" y="13085"/>
                  </a:lnTo>
                  <a:lnTo>
                    <a:pt x="1274201" y="29337"/>
                  </a:lnTo>
                  <a:lnTo>
                    <a:pt x="1252831" y="33901"/>
                  </a:lnTo>
                  <a:lnTo>
                    <a:pt x="1245352" y="57870"/>
                  </a:lnTo>
                  <a:lnTo>
                    <a:pt x="1280022" y="26289"/>
                  </a:lnTo>
                  <a:lnTo>
                    <a:pt x="1268077" y="13085"/>
                  </a:lnTo>
                  <a:close/>
                </a:path>
                <a:path w="1290320" h="1176654">
                  <a:moveTo>
                    <a:pt x="1290203" y="0"/>
                  </a:moveTo>
                  <a:lnTo>
                    <a:pt x="1182639" y="22991"/>
                  </a:lnTo>
                  <a:lnTo>
                    <a:pt x="1175781" y="24384"/>
                  </a:lnTo>
                  <a:lnTo>
                    <a:pt x="1171331" y="31110"/>
                  </a:lnTo>
                  <a:lnTo>
                    <a:pt x="1172855" y="38100"/>
                  </a:lnTo>
                  <a:lnTo>
                    <a:pt x="1174257" y="44958"/>
                  </a:lnTo>
                  <a:lnTo>
                    <a:pt x="1181115" y="49280"/>
                  </a:lnTo>
                  <a:lnTo>
                    <a:pt x="1228251" y="39152"/>
                  </a:lnTo>
                  <a:lnTo>
                    <a:pt x="1263015" y="7488"/>
                  </a:lnTo>
                  <a:lnTo>
                    <a:pt x="1287844" y="7488"/>
                  </a:lnTo>
                  <a:lnTo>
                    <a:pt x="1290203" y="0"/>
                  </a:lnTo>
                  <a:close/>
                </a:path>
                <a:path w="1290320" h="1176654">
                  <a:moveTo>
                    <a:pt x="1263015" y="7488"/>
                  </a:moveTo>
                  <a:lnTo>
                    <a:pt x="1228251" y="39152"/>
                  </a:lnTo>
                  <a:lnTo>
                    <a:pt x="1252831" y="33901"/>
                  </a:lnTo>
                  <a:lnTo>
                    <a:pt x="1259326" y="13085"/>
                  </a:lnTo>
                  <a:lnTo>
                    <a:pt x="1268077" y="13085"/>
                  </a:lnTo>
                  <a:lnTo>
                    <a:pt x="1263015" y="7488"/>
                  </a:lnTo>
                  <a:close/>
                </a:path>
                <a:path w="1290320" h="1176654">
                  <a:moveTo>
                    <a:pt x="1259326" y="13085"/>
                  </a:moveTo>
                  <a:lnTo>
                    <a:pt x="1252831" y="33901"/>
                  </a:lnTo>
                  <a:lnTo>
                    <a:pt x="1274201" y="29337"/>
                  </a:lnTo>
                  <a:lnTo>
                    <a:pt x="1259326" y="13085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838950" y="3733800"/>
            <a:ext cx="1238250" cy="1390650"/>
            <a:chOff x="5314950" y="3733800"/>
            <a:chExt cx="1238250" cy="1390650"/>
          </a:xfrm>
        </p:grpSpPr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14950" y="3733800"/>
              <a:ext cx="1238250" cy="13906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86400" y="3886199"/>
              <a:ext cx="1010919" cy="1165225"/>
            </a:xfrm>
            <a:custGeom>
              <a:avLst/>
              <a:gdLst/>
              <a:ahLst/>
              <a:cxnLst/>
              <a:rect l="l" t="t" r="r" b="b"/>
              <a:pathLst>
                <a:path w="1010920" h="1165225">
                  <a:moveTo>
                    <a:pt x="32968" y="38064"/>
                  </a:moveTo>
                  <a:lnTo>
                    <a:pt x="37607" y="62842"/>
                  </a:lnTo>
                  <a:lnTo>
                    <a:pt x="991362" y="1165229"/>
                  </a:lnTo>
                  <a:lnTo>
                    <a:pt x="1010533" y="1148583"/>
                  </a:lnTo>
                  <a:lnTo>
                    <a:pt x="56789" y="46220"/>
                  </a:lnTo>
                  <a:lnTo>
                    <a:pt x="32968" y="38064"/>
                  </a:lnTo>
                  <a:close/>
                </a:path>
                <a:path w="1010920" h="1165225">
                  <a:moveTo>
                    <a:pt x="0" y="0"/>
                  </a:moveTo>
                  <a:lnTo>
                    <a:pt x="20208" y="108072"/>
                  </a:lnTo>
                  <a:lnTo>
                    <a:pt x="21457" y="114930"/>
                  </a:lnTo>
                  <a:lnTo>
                    <a:pt x="28194" y="119502"/>
                  </a:lnTo>
                  <a:lnTo>
                    <a:pt x="41910" y="116967"/>
                  </a:lnTo>
                  <a:lnTo>
                    <a:pt x="46482" y="110240"/>
                  </a:lnTo>
                  <a:lnTo>
                    <a:pt x="37607" y="62842"/>
                  </a:lnTo>
                  <a:lnTo>
                    <a:pt x="6858" y="27300"/>
                  </a:lnTo>
                  <a:lnTo>
                    <a:pt x="26029" y="10668"/>
                  </a:lnTo>
                  <a:lnTo>
                    <a:pt x="31204" y="10668"/>
                  </a:lnTo>
                  <a:lnTo>
                    <a:pt x="0" y="0"/>
                  </a:lnTo>
                  <a:close/>
                </a:path>
                <a:path w="1010920" h="1165225">
                  <a:moveTo>
                    <a:pt x="26029" y="10668"/>
                  </a:moveTo>
                  <a:lnTo>
                    <a:pt x="6858" y="27300"/>
                  </a:lnTo>
                  <a:lnTo>
                    <a:pt x="37607" y="62842"/>
                  </a:lnTo>
                  <a:lnTo>
                    <a:pt x="32968" y="38064"/>
                  </a:lnTo>
                  <a:lnTo>
                    <a:pt x="12313" y="30992"/>
                  </a:lnTo>
                  <a:lnTo>
                    <a:pt x="28956" y="16632"/>
                  </a:lnTo>
                  <a:lnTo>
                    <a:pt x="31190" y="16632"/>
                  </a:lnTo>
                  <a:lnTo>
                    <a:pt x="26029" y="10668"/>
                  </a:lnTo>
                  <a:close/>
                </a:path>
                <a:path w="1010920" h="1165225">
                  <a:moveTo>
                    <a:pt x="31204" y="10668"/>
                  </a:moveTo>
                  <a:lnTo>
                    <a:pt x="26029" y="10668"/>
                  </a:lnTo>
                  <a:lnTo>
                    <a:pt x="56789" y="46220"/>
                  </a:lnTo>
                  <a:lnTo>
                    <a:pt x="102504" y="61853"/>
                  </a:lnTo>
                  <a:lnTo>
                    <a:pt x="109728" y="58293"/>
                  </a:lnTo>
                  <a:lnTo>
                    <a:pt x="111892" y="51684"/>
                  </a:lnTo>
                  <a:lnTo>
                    <a:pt x="114178" y="45089"/>
                  </a:lnTo>
                  <a:lnTo>
                    <a:pt x="110611" y="37850"/>
                  </a:lnTo>
                  <a:lnTo>
                    <a:pt x="31204" y="10668"/>
                  </a:lnTo>
                  <a:close/>
                </a:path>
                <a:path w="1010920" h="1165225">
                  <a:moveTo>
                    <a:pt x="31190" y="16632"/>
                  </a:moveTo>
                  <a:lnTo>
                    <a:pt x="28956" y="16632"/>
                  </a:lnTo>
                  <a:lnTo>
                    <a:pt x="32968" y="38064"/>
                  </a:lnTo>
                  <a:lnTo>
                    <a:pt x="56789" y="46220"/>
                  </a:lnTo>
                  <a:lnTo>
                    <a:pt x="31190" y="16632"/>
                  </a:lnTo>
                  <a:close/>
                </a:path>
                <a:path w="1010920" h="1165225">
                  <a:moveTo>
                    <a:pt x="28956" y="16632"/>
                  </a:moveTo>
                  <a:lnTo>
                    <a:pt x="12313" y="30992"/>
                  </a:lnTo>
                  <a:lnTo>
                    <a:pt x="32968" y="38064"/>
                  </a:lnTo>
                  <a:lnTo>
                    <a:pt x="28956" y="16632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447675"/>
              <a:ext cx="478155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4500" y="239542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1523365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Compile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time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constants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95500" y="2038334"/>
            <a:ext cx="3657600" cy="990600"/>
            <a:chOff x="571500" y="2038334"/>
            <a:chExt cx="3657600" cy="990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2038334"/>
              <a:ext cx="3657600" cy="99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" y="2219309"/>
              <a:ext cx="3333750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057400"/>
              <a:ext cx="3581399" cy="91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205740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64"/>
                  </a:lnTo>
                  <a:lnTo>
                    <a:pt x="3519026" y="29390"/>
                  </a:lnTo>
                  <a:lnTo>
                    <a:pt x="3552009" y="62373"/>
                  </a:lnTo>
                  <a:lnTo>
                    <a:pt x="3573635" y="104211"/>
                  </a:lnTo>
                  <a:lnTo>
                    <a:pt x="3581399" y="152399"/>
                  </a:lnTo>
                  <a:lnTo>
                    <a:pt x="3581399" y="761999"/>
                  </a:lnTo>
                  <a:lnTo>
                    <a:pt x="3573635" y="810176"/>
                  </a:lnTo>
                  <a:lnTo>
                    <a:pt x="3552009" y="852013"/>
                  </a:lnTo>
                  <a:lnTo>
                    <a:pt x="3519026" y="885000"/>
                  </a:lnTo>
                  <a:lnTo>
                    <a:pt x="3477188" y="906632"/>
                  </a:lnTo>
                  <a:lnTo>
                    <a:pt x="3428999" y="914399"/>
                  </a:lnTo>
                  <a:lnTo>
                    <a:pt x="152399" y="914399"/>
                  </a:lnTo>
                  <a:lnTo>
                    <a:pt x="104231" y="906632"/>
                  </a:lnTo>
                  <a:lnTo>
                    <a:pt x="62396" y="885000"/>
                  </a:lnTo>
                  <a:lnTo>
                    <a:pt x="29405" y="852013"/>
                  </a:lnTo>
                  <a:lnTo>
                    <a:pt x="7769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5557" y="2302760"/>
            <a:ext cx="28181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1,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-3.14,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“privet”,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5*10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00901" y="2047859"/>
            <a:ext cx="1685925" cy="1104900"/>
            <a:chOff x="5676900" y="2047859"/>
            <a:chExt cx="1685925" cy="1104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900" y="2047859"/>
              <a:ext cx="1685925" cy="990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8350" y="2076434"/>
              <a:ext cx="1447800" cy="10763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999" y="2061850"/>
              <a:ext cx="1614037" cy="914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14999" y="2061850"/>
              <a:ext cx="1614170" cy="914400"/>
            </a:xfrm>
            <a:custGeom>
              <a:avLst/>
              <a:gdLst/>
              <a:ahLst/>
              <a:cxnLst/>
              <a:rect l="l" t="t" r="r" b="b"/>
              <a:pathLst>
                <a:path w="1614170" h="914400">
                  <a:moveTo>
                    <a:pt x="0" y="152399"/>
                  </a:moveTo>
                  <a:lnTo>
                    <a:pt x="7767" y="104211"/>
                  </a:lnTo>
                  <a:lnTo>
                    <a:pt x="29399" y="62373"/>
                  </a:lnTo>
                  <a:lnTo>
                    <a:pt x="62386" y="29390"/>
                  </a:lnTo>
                  <a:lnTo>
                    <a:pt x="104223" y="7764"/>
                  </a:lnTo>
                  <a:lnTo>
                    <a:pt x="152399" y="0"/>
                  </a:lnTo>
                  <a:lnTo>
                    <a:pt x="1461637" y="0"/>
                  </a:lnTo>
                  <a:lnTo>
                    <a:pt x="1509826" y="7764"/>
                  </a:lnTo>
                  <a:lnTo>
                    <a:pt x="1551664" y="29390"/>
                  </a:lnTo>
                  <a:lnTo>
                    <a:pt x="1584647" y="62373"/>
                  </a:lnTo>
                  <a:lnTo>
                    <a:pt x="1606273" y="104211"/>
                  </a:lnTo>
                  <a:lnTo>
                    <a:pt x="1614037" y="152399"/>
                  </a:lnTo>
                  <a:lnTo>
                    <a:pt x="1614037" y="761999"/>
                  </a:lnTo>
                  <a:lnTo>
                    <a:pt x="1606273" y="810176"/>
                  </a:lnTo>
                  <a:lnTo>
                    <a:pt x="1584647" y="852013"/>
                  </a:lnTo>
                  <a:lnTo>
                    <a:pt x="1551664" y="885000"/>
                  </a:lnTo>
                  <a:lnTo>
                    <a:pt x="1509826" y="906632"/>
                  </a:lnTo>
                  <a:lnTo>
                    <a:pt x="1461637" y="914399"/>
                  </a:lnTo>
                  <a:lnTo>
                    <a:pt x="152399" y="914399"/>
                  </a:lnTo>
                  <a:lnTo>
                    <a:pt x="104223" y="906632"/>
                  </a:lnTo>
                  <a:lnTo>
                    <a:pt x="62386" y="885000"/>
                  </a:lnTo>
                  <a:lnTo>
                    <a:pt x="29399" y="852013"/>
                  </a:lnTo>
                  <a:lnTo>
                    <a:pt x="7767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02300" y="2206621"/>
            <a:ext cx="6997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95500" y="3105150"/>
            <a:ext cx="3657600" cy="1104900"/>
            <a:chOff x="571500" y="3105150"/>
            <a:chExt cx="3657600" cy="11049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500" y="3114675"/>
              <a:ext cx="3657600" cy="990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2075" y="3105150"/>
              <a:ext cx="2124075" cy="1104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3128650"/>
              <a:ext cx="3581399" cy="914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9599" y="312865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64"/>
                  </a:lnTo>
                  <a:lnTo>
                    <a:pt x="3519026" y="29390"/>
                  </a:lnTo>
                  <a:lnTo>
                    <a:pt x="3552009" y="62373"/>
                  </a:lnTo>
                  <a:lnTo>
                    <a:pt x="3573635" y="104211"/>
                  </a:lnTo>
                  <a:lnTo>
                    <a:pt x="3581399" y="152399"/>
                  </a:lnTo>
                  <a:lnTo>
                    <a:pt x="3581399" y="761990"/>
                  </a:lnTo>
                  <a:lnTo>
                    <a:pt x="3573635" y="810173"/>
                  </a:lnTo>
                  <a:lnTo>
                    <a:pt x="3552009" y="852010"/>
                  </a:lnTo>
                  <a:lnTo>
                    <a:pt x="3519026" y="884995"/>
                  </a:lnTo>
                  <a:lnTo>
                    <a:pt x="3477188" y="906624"/>
                  </a:lnTo>
                  <a:lnTo>
                    <a:pt x="3428999" y="914390"/>
                  </a:lnTo>
                  <a:lnTo>
                    <a:pt x="152399" y="914390"/>
                  </a:lnTo>
                  <a:lnTo>
                    <a:pt x="104231" y="906624"/>
                  </a:lnTo>
                  <a:lnTo>
                    <a:pt x="62396" y="884995"/>
                  </a:lnTo>
                  <a:lnTo>
                    <a:pt x="29405" y="852010"/>
                  </a:lnTo>
                  <a:lnTo>
                    <a:pt x="7769" y="810173"/>
                  </a:lnTo>
                  <a:lnTo>
                    <a:pt x="0" y="761990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16201" y="3192396"/>
            <a:ext cx="5556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a=5;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8937" y="3192397"/>
            <a:ext cx="103886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ts val="2870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b=10;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25" dirty="0">
                <a:latin typeface="Calibri"/>
                <a:cs typeface="Calibri"/>
              </a:rPr>
              <a:t>a*b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81850" y="3095625"/>
            <a:ext cx="1733550" cy="1123950"/>
            <a:chOff x="5657850" y="3095625"/>
            <a:chExt cx="1733550" cy="112395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57850" y="3095625"/>
              <a:ext cx="1733550" cy="10382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6909" y="3143250"/>
              <a:ext cx="1381125" cy="10763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999" y="3133100"/>
              <a:ext cx="1614037" cy="9143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14999" y="3133100"/>
              <a:ext cx="1614170" cy="914400"/>
            </a:xfrm>
            <a:custGeom>
              <a:avLst/>
              <a:gdLst/>
              <a:ahLst/>
              <a:cxnLst/>
              <a:rect l="l" t="t" r="r" b="b"/>
              <a:pathLst>
                <a:path w="1614170" h="914400">
                  <a:moveTo>
                    <a:pt x="0" y="152399"/>
                  </a:moveTo>
                  <a:lnTo>
                    <a:pt x="7767" y="104258"/>
                  </a:lnTo>
                  <a:lnTo>
                    <a:pt x="29399" y="62426"/>
                  </a:lnTo>
                  <a:lnTo>
                    <a:pt x="62386" y="29425"/>
                  </a:lnTo>
                  <a:lnTo>
                    <a:pt x="104223" y="7776"/>
                  </a:lnTo>
                  <a:lnTo>
                    <a:pt x="152399" y="0"/>
                  </a:lnTo>
                  <a:lnTo>
                    <a:pt x="1461637" y="0"/>
                  </a:lnTo>
                  <a:lnTo>
                    <a:pt x="1509826" y="7776"/>
                  </a:lnTo>
                  <a:lnTo>
                    <a:pt x="1551664" y="29425"/>
                  </a:lnTo>
                  <a:lnTo>
                    <a:pt x="1584647" y="62426"/>
                  </a:lnTo>
                  <a:lnTo>
                    <a:pt x="1606273" y="104258"/>
                  </a:lnTo>
                  <a:lnTo>
                    <a:pt x="1614037" y="152399"/>
                  </a:lnTo>
                  <a:lnTo>
                    <a:pt x="1614037" y="761993"/>
                  </a:lnTo>
                  <a:lnTo>
                    <a:pt x="1606273" y="810176"/>
                  </a:lnTo>
                  <a:lnTo>
                    <a:pt x="1584647" y="852013"/>
                  </a:lnTo>
                  <a:lnTo>
                    <a:pt x="1551664" y="884998"/>
                  </a:lnTo>
                  <a:lnTo>
                    <a:pt x="1509826" y="906627"/>
                  </a:lnTo>
                  <a:lnTo>
                    <a:pt x="1461637" y="914393"/>
                  </a:lnTo>
                  <a:lnTo>
                    <a:pt x="152399" y="914393"/>
                  </a:lnTo>
                  <a:lnTo>
                    <a:pt x="104223" y="906627"/>
                  </a:lnTo>
                  <a:lnTo>
                    <a:pt x="62386" y="884998"/>
                  </a:lnTo>
                  <a:lnTo>
                    <a:pt x="29399" y="852013"/>
                  </a:lnTo>
                  <a:lnTo>
                    <a:pt x="7767" y="810176"/>
                  </a:lnTo>
                  <a:lnTo>
                    <a:pt x="0" y="761993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30876" y="3279391"/>
            <a:ext cx="6407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76450" y="4162425"/>
            <a:ext cx="3695700" cy="1123950"/>
            <a:chOff x="552450" y="4162425"/>
            <a:chExt cx="3695700" cy="112395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450" y="4162425"/>
              <a:ext cx="3695700" cy="10382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000" y="4181475"/>
              <a:ext cx="3333750" cy="1104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4199894"/>
              <a:ext cx="3581399" cy="9143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9599" y="4199894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9" y="104262"/>
                  </a:lnTo>
                  <a:lnTo>
                    <a:pt x="29405" y="62431"/>
                  </a:lnTo>
                  <a:lnTo>
                    <a:pt x="62396" y="29429"/>
                  </a:lnTo>
                  <a:lnTo>
                    <a:pt x="104231" y="7777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77"/>
                  </a:lnTo>
                  <a:lnTo>
                    <a:pt x="3519026" y="29429"/>
                  </a:lnTo>
                  <a:lnTo>
                    <a:pt x="3552009" y="62431"/>
                  </a:lnTo>
                  <a:lnTo>
                    <a:pt x="3573635" y="104262"/>
                  </a:lnTo>
                  <a:lnTo>
                    <a:pt x="3581399" y="152399"/>
                  </a:lnTo>
                  <a:lnTo>
                    <a:pt x="3581399" y="761999"/>
                  </a:lnTo>
                  <a:lnTo>
                    <a:pt x="3573635" y="810182"/>
                  </a:lnTo>
                  <a:lnTo>
                    <a:pt x="3552009" y="852019"/>
                  </a:lnTo>
                  <a:lnTo>
                    <a:pt x="3519026" y="885005"/>
                  </a:lnTo>
                  <a:lnTo>
                    <a:pt x="3477188" y="906633"/>
                  </a:lnTo>
                  <a:lnTo>
                    <a:pt x="3428999" y="914399"/>
                  </a:lnTo>
                  <a:lnTo>
                    <a:pt x="152399" y="914399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15557" y="4265611"/>
            <a:ext cx="1164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a=5;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8941" y="4265610"/>
            <a:ext cx="1648460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2194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b=10;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a*b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181850" y="4162426"/>
            <a:ext cx="1733550" cy="1133475"/>
            <a:chOff x="5657850" y="4162425"/>
            <a:chExt cx="1733550" cy="1133475"/>
          </a:xfrm>
        </p:grpSpPr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57850" y="4162425"/>
              <a:ext cx="1733550" cy="10382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8350" y="4219575"/>
              <a:ext cx="1447800" cy="10763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999" y="4204335"/>
              <a:ext cx="1614037" cy="9143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714999" y="4204335"/>
              <a:ext cx="1614170" cy="914400"/>
            </a:xfrm>
            <a:custGeom>
              <a:avLst/>
              <a:gdLst/>
              <a:ahLst/>
              <a:cxnLst/>
              <a:rect l="l" t="t" r="r" b="b"/>
              <a:pathLst>
                <a:path w="1614170" h="914400">
                  <a:moveTo>
                    <a:pt x="0" y="152399"/>
                  </a:moveTo>
                  <a:lnTo>
                    <a:pt x="7767" y="104267"/>
                  </a:lnTo>
                  <a:lnTo>
                    <a:pt x="29399" y="62436"/>
                  </a:lnTo>
                  <a:lnTo>
                    <a:pt x="62386" y="29432"/>
                  </a:lnTo>
                  <a:lnTo>
                    <a:pt x="104223" y="7778"/>
                  </a:lnTo>
                  <a:lnTo>
                    <a:pt x="152399" y="0"/>
                  </a:lnTo>
                  <a:lnTo>
                    <a:pt x="1461637" y="0"/>
                  </a:lnTo>
                  <a:lnTo>
                    <a:pt x="1509826" y="7778"/>
                  </a:lnTo>
                  <a:lnTo>
                    <a:pt x="1551664" y="29432"/>
                  </a:lnTo>
                  <a:lnTo>
                    <a:pt x="1584647" y="62436"/>
                  </a:lnTo>
                  <a:lnTo>
                    <a:pt x="1606273" y="104267"/>
                  </a:lnTo>
                  <a:lnTo>
                    <a:pt x="1614037" y="152399"/>
                  </a:lnTo>
                  <a:lnTo>
                    <a:pt x="1614037" y="761999"/>
                  </a:lnTo>
                  <a:lnTo>
                    <a:pt x="1606273" y="810182"/>
                  </a:lnTo>
                  <a:lnTo>
                    <a:pt x="1584647" y="852019"/>
                  </a:lnTo>
                  <a:lnTo>
                    <a:pt x="1551664" y="885005"/>
                  </a:lnTo>
                  <a:lnTo>
                    <a:pt x="1509826" y="906633"/>
                  </a:lnTo>
                  <a:lnTo>
                    <a:pt x="1461637" y="914399"/>
                  </a:lnTo>
                  <a:lnTo>
                    <a:pt x="152399" y="914399"/>
                  </a:lnTo>
                  <a:lnTo>
                    <a:pt x="104223" y="906633"/>
                  </a:lnTo>
                  <a:lnTo>
                    <a:pt x="62386" y="885005"/>
                  </a:lnTo>
                  <a:lnTo>
                    <a:pt x="29399" y="852019"/>
                  </a:lnTo>
                  <a:lnTo>
                    <a:pt x="7767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02300" y="4352033"/>
            <a:ext cx="6997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76450" y="5267326"/>
            <a:ext cx="3695700" cy="1514475"/>
            <a:chOff x="552450" y="5267325"/>
            <a:chExt cx="3695700" cy="1514475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2450" y="5267325"/>
              <a:ext cx="3695700" cy="14478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3000" y="5305425"/>
              <a:ext cx="2571750" cy="14763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599" y="5305806"/>
              <a:ext cx="3581399" cy="13235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9599" y="5305806"/>
              <a:ext cx="3581400" cy="1323975"/>
            </a:xfrm>
            <a:custGeom>
              <a:avLst/>
              <a:gdLst/>
              <a:ahLst/>
              <a:cxnLst/>
              <a:rect l="l" t="t" r="r" b="b"/>
              <a:pathLst>
                <a:path w="3581400" h="1323975">
                  <a:moveTo>
                    <a:pt x="0" y="220598"/>
                  </a:moveTo>
                  <a:lnTo>
                    <a:pt x="4481" y="176153"/>
                  </a:lnTo>
                  <a:lnTo>
                    <a:pt x="17335" y="134750"/>
                  </a:lnTo>
                  <a:lnTo>
                    <a:pt x="37673" y="97279"/>
                  </a:lnTo>
                  <a:lnTo>
                    <a:pt x="64610" y="64628"/>
                  </a:lnTo>
                  <a:lnTo>
                    <a:pt x="97258" y="37686"/>
                  </a:lnTo>
                  <a:lnTo>
                    <a:pt x="134730" y="17342"/>
                  </a:lnTo>
                  <a:lnTo>
                    <a:pt x="176139" y="4483"/>
                  </a:lnTo>
                  <a:lnTo>
                    <a:pt x="220598" y="0"/>
                  </a:lnTo>
                  <a:lnTo>
                    <a:pt x="3360816" y="0"/>
                  </a:lnTo>
                  <a:lnTo>
                    <a:pt x="3405254" y="4483"/>
                  </a:lnTo>
                  <a:lnTo>
                    <a:pt x="3446653" y="17342"/>
                  </a:lnTo>
                  <a:lnTo>
                    <a:pt x="3484121" y="37686"/>
                  </a:lnTo>
                  <a:lnTo>
                    <a:pt x="3516770" y="64628"/>
                  </a:lnTo>
                  <a:lnTo>
                    <a:pt x="3543712" y="97279"/>
                  </a:lnTo>
                  <a:lnTo>
                    <a:pt x="3564057" y="134750"/>
                  </a:lnTo>
                  <a:lnTo>
                    <a:pt x="3576916" y="176153"/>
                  </a:lnTo>
                  <a:lnTo>
                    <a:pt x="3581399" y="220598"/>
                  </a:lnTo>
                  <a:lnTo>
                    <a:pt x="3581399" y="1102994"/>
                  </a:lnTo>
                  <a:lnTo>
                    <a:pt x="3576916" y="1147454"/>
                  </a:lnTo>
                  <a:lnTo>
                    <a:pt x="3564057" y="1188863"/>
                  </a:lnTo>
                  <a:lnTo>
                    <a:pt x="3543712" y="1226335"/>
                  </a:lnTo>
                  <a:lnTo>
                    <a:pt x="3516770" y="1258983"/>
                  </a:lnTo>
                  <a:lnTo>
                    <a:pt x="3484121" y="1285920"/>
                  </a:lnTo>
                  <a:lnTo>
                    <a:pt x="3446653" y="1306258"/>
                  </a:lnTo>
                  <a:lnTo>
                    <a:pt x="3405254" y="1319112"/>
                  </a:lnTo>
                  <a:lnTo>
                    <a:pt x="3360816" y="1323593"/>
                  </a:lnTo>
                  <a:lnTo>
                    <a:pt x="220598" y="1323593"/>
                  </a:lnTo>
                  <a:lnTo>
                    <a:pt x="176139" y="1319112"/>
                  </a:lnTo>
                  <a:lnTo>
                    <a:pt x="134730" y="1306258"/>
                  </a:lnTo>
                  <a:lnTo>
                    <a:pt x="97258" y="1285920"/>
                  </a:lnTo>
                  <a:lnTo>
                    <a:pt x="64610" y="1258983"/>
                  </a:lnTo>
                  <a:lnTo>
                    <a:pt x="37673" y="1226335"/>
                  </a:lnTo>
                  <a:lnTo>
                    <a:pt x="17335" y="1188863"/>
                  </a:lnTo>
                  <a:lnTo>
                    <a:pt x="4481" y="1147454"/>
                  </a:lnTo>
                  <a:lnTo>
                    <a:pt x="0" y="1102994"/>
                  </a:lnTo>
                  <a:lnTo>
                    <a:pt x="0" y="22059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897888" y="5394637"/>
            <a:ext cx="859155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a;</a:t>
            </a:r>
            <a:endParaRPr sz="2400">
              <a:latin typeface="Calibri"/>
              <a:cs typeface="Calibri"/>
            </a:endParaRPr>
          </a:p>
          <a:p>
            <a:pPr marR="51435" algn="r">
              <a:lnSpc>
                <a:spcPts val="2865"/>
              </a:lnSpc>
            </a:pPr>
            <a:r>
              <a:rPr sz="2400" spc="-20" dirty="0">
                <a:latin typeface="Calibri"/>
                <a:cs typeface="Calibri"/>
              </a:rPr>
              <a:t>a=5;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4790" y="5394637"/>
            <a:ext cx="980440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b;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b=10;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79570" y="6129334"/>
            <a:ext cx="481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a*b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181850" y="5267325"/>
            <a:ext cx="1733550" cy="1447800"/>
            <a:chOff x="5657850" y="5267325"/>
            <a:chExt cx="1733550" cy="144780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57850" y="5267325"/>
              <a:ext cx="1733550" cy="14478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6909" y="5524500"/>
              <a:ext cx="1381125" cy="10763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14999" y="5310246"/>
              <a:ext cx="1614037" cy="132361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714999" y="5310246"/>
              <a:ext cx="1614170" cy="1323975"/>
            </a:xfrm>
            <a:custGeom>
              <a:avLst/>
              <a:gdLst/>
              <a:ahLst/>
              <a:cxnLst/>
              <a:rect l="l" t="t" r="r" b="b"/>
              <a:pathLst>
                <a:path w="1614170" h="1323975">
                  <a:moveTo>
                    <a:pt x="0" y="220598"/>
                  </a:moveTo>
                  <a:lnTo>
                    <a:pt x="4483" y="176153"/>
                  </a:lnTo>
                  <a:lnTo>
                    <a:pt x="17343" y="134750"/>
                  </a:lnTo>
                  <a:lnTo>
                    <a:pt x="37688" y="97279"/>
                  </a:lnTo>
                  <a:lnTo>
                    <a:pt x="64632" y="64628"/>
                  </a:lnTo>
                  <a:lnTo>
                    <a:pt x="97285" y="37686"/>
                  </a:lnTo>
                  <a:lnTo>
                    <a:pt x="134759" y="17342"/>
                  </a:lnTo>
                  <a:lnTo>
                    <a:pt x="176165" y="4483"/>
                  </a:lnTo>
                  <a:lnTo>
                    <a:pt x="220614" y="0"/>
                  </a:lnTo>
                  <a:lnTo>
                    <a:pt x="1393454" y="0"/>
                  </a:lnTo>
                  <a:lnTo>
                    <a:pt x="1437901" y="4483"/>
                  </a:lnTo>
                  <a:lnTo>
                    <a:pt x="1479303" y="17342"/>
                  </a:lnTo>
                  <a:lnTo>
                    <a:pt x="1516772" y="37686"/>
                  </a:lnTo>
                  <a:lnTo>
                    <a:pt x="1549420" y="64628"/>
                  </a:lnTo>
                  <a:lnTo>
                    <a:pt x="1576358" y="97279"/>
                  </a:lnTo>
                  <a:lnTo>
                    <a:pt x="1596699" y="134750"/>
                  </a:lnTo>
                  <a:lnTo>
                    <a:pt x="1609555" y="176153"/>
                  </a:lnTo>
                  <a:lnTo>
                    <a:pt x="1614037" y="220598"/>
                  </a:lnTo>
                  <a:lnTo>
                    <a:pt x="1614037" y="1103007"/>
                  </a:lnTo>
                  <a:lnTo>
                    <a:pt x="1609555" y="1147469"/>
                  </a:lnTo>
                  <a:lnTo>
                    <a:pt x="1596699" y="1188881"/>
                  </a:lnTo>
                  <a:lnTo>
                    <a:pt x="1576358" y="1226355"/>
                  </a:lnTo>
                  <a:lnTo>
                    <a:pt x="1549420" y="1259005"/>
                  </a:lnTo>
                  <a:lnTo>
                    <a:pt x="1516772" y="1285942"/>
                  </a:lnTo>
                  <a:lnTo>
                    <a:pt x="1479303" y="1306282"/>
                  </a:lnTo>
                  <a:lnTo>
                    <a:pt x="1437901" y="1319136"/>
                  </a:lnTo>
                  <a:lnTo>
                    <a:pt x="1393454" y="1323617"/>
                  </a:lnTo>
                  <a:lnTo>
                    <a:pt x="220614" y="1323617"/>
                  </a:lnTo>
                  <a:lnTo>
                    <a:pt x="176165" y="1319136"/>
                  </a:lnTo>
                  <a:lnTo>
                    <a:pt x="134759" y="1306282"/>
                  </a:lnTo>
                  <a:lnTo>
                    <a:pt x="97285" y="1285942"/>
                  </a:lnTo>
                  <a:lnTo>
                    <a:pt x="64632" y="1259005"/>
                  </a:lnTo>
                  <a:lnTo>
                    <a:pt x="37688" y="1226355"/>
                  </a:lnTo>
                  <a:lnTo>
                    <a:pt x="17343" y="1188881"/>
                  </a:lnTo>
                  <a:lnTo>
                    <a:pt x="4483" y="1147469"/>
                  </a:lnTo>
                  <a:lnTo>
                    <a:pt x="0" y="1103007"/>
                  </a:lnTo>
                  <a:lnTo>
                    <a:pt x="0" y="22059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731765" y="5664516"/>
            <a:ext cx="6407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15" y="1504950"/>
            <a:ext cx="2095500" cy="3257550"/>
            <a:chOff x="3467115" y="1504950"/>
            <a:chExt cx="209550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467100" y="4857750"/>
            <a:ext cx="5086350" cy="1885950"/>
            <a:chOff x="1943100" y="4857750"/>
            <a:chExt cx="5086350" cy="18859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4857750"/>
              <a:ext cx="5086334" cy="188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6496" y="4876800"/>
              <a:ext cx="5010402" cy="18114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6496" y="4876800"/>
              <a:ext cx="5010785" cy="1811655"/>
            </a:xfrm>
            <a:custGeom>
              <a:avLst/>
              <a:gdLst/>
              <a:ahLst/>
              <a:cxnLst/>
              <a:rect l="l" t="t" r="r" b="b"/>
              <a:pathLst>
                <a:path w="5010784" h="1811654">
                  <a:moveTo>
                    <a:pt x="0" y="905743"/>
                  </a:moveTo>
                  <a:lnTo>
                    <a:pt x="3587" y="856857"/>
                  </a:lnTo>
                  <a:lnTo>
                    <a:pt x="14226" y="808647"/>
                  </a:lnTo>
                  <a:lnTo>
                    <a:pt x="31737" y="761179"/>
                  </a:lnTo>
                  <a:lnTo>
                    <a:pt x="55937" y="714520"/>
                  </a:lnTo>
                  <a:lnTo>
                    <a:pt x="86645" y="668735"/>
                  </a:lnTo>
                  <a:lnTo>
                    <a:pt x="123678" y="623888"/>
                  </a:lnTo>
                  <a:lnTo>
                    <a:pt x="166854" y="580048"/>
                  </a:lnTo>
                  <a:lnTo>
                    <a:pt x="215993" y="537278"/>
                  </a:lnTo>
                  <a:lnTo>
                    <a:pt x="270912" y="495645"/>
                  </a:lnTo>
                  <a:lnTo>
                    <a:pt x="331429" y="455214"/>
                  </a:lnTo>
                  <a:lnTo>
                    <a:pt x="397362" y="416051"/>
                  </a:lnTo>
                  <a:lnTo>
                    <a:pt x="432303" y="396966"/>
                  </a:lnTo>
                  <a:lnTo>
                    <a:pt x="468530" y="378223"/>
                  </a:lnTo>
                  <a:lnTo>
                    <a:pt x="506020" y="359829"/>
                  </a:lnTo>
                  <a:lnTo>
                    <a:pt x="544750" y="341793"/>
                  </a:lnTo>
                  <a:lnTo>
                    <a:pt x="584699" y="324124"/>
                  </a:lnTo>
                  <a:lnTo>
                    <a:pt x="625842" y="306830"/>
                  </a:lnTo>
                  <a:lnTo>
                    <a:pt x="668158" y="289918"/>
                  </a:lnTo>
                  <a:lnTo>
                    <a:pt x="711623" y="273397"/>
                  </a:lnTo>
                  <a:lnTo>
                    <a:pt x="756215" y="257275"/>
                  </a:lnTo>
                  <a:lnTo>
                    <a:pt x="801911" y="241561"/>
                  </a:lnTo>
                  <a:lnTo>
                    <a:pt x="848689" y="226262"/>
                  </a:lnTo>
                  <a:lnTo>
                    <a:pt x="896525" y="211387"/>
                  </a:lnTo>
                  <a:lnTo>
                    <a:pt x="945397" y="196945"/>
                  </a:lnTo>
                  <a:lnTo>
                    <a:pt x="995282" y="182942"/>
                  </a:lnTo>
                  <a:lnTo>
                    <a:pt x="1046158" y="169388"/>
                  </a:lnTo>
                  <a:lnTo>
                    <a:pt x="1098001" y="156291"/>
                  </a:lnTo>
                  <a:lnTo>
                    <a:pt x="1150790" y="143659"/>
                  </a:lnTo>
                  <a:lnTo>
                    <a:pt x="1204500" y="131499"/>
                  </a:lnTo>
                  <a:lnTo>
                    <a:pt x="1259111" y="119821"/>
                  </a:lnTo>
                  <a:lnTo>
                    <a:pt x="1314598" y="108633"/>
                  </a:lnTo>
                  <a:lnTo>
                    <a:pt x="1370939" y="97943"/>
                  </a:lnTo>
                  <a:lnTo>
                    <a:pt x="1428111" y="87758"/>
                  </a:lnTo>
                  <a:lnTo>
                    <a:pt x="1486093" y="78088"/>
                  </a:lnTo>
                  <a:lnTo>
                    <a:pt x="1544860" y="68940"/>
                  </a:lnTo>
                  <a:lnTo>
                    <a:pt x="1604390" y="60322"/>
                  </a:lnTo>
                  <a:lnTo>
                    <a:pt x="1664661" y="52244"/>
                  </a:lnTo>
                  <a:lnTo>
                    <a:pt x="1725649" y="44713"/>
                  </a:lnTo>
                  <a:lnTo>
                    <a:pt x="1787333" y="37737"/>
                  </a:lnTo>
                  <a:lnTo>
                    <a:pt x="1849688" y="31324"/>
                  </a:lnTo>
                  <a:lnTo>
                    <a:pt x="1912694" y="25483"/>
                  </a:lnTo>
                  <a:lnTo>
                    <a:pt x="1976326" y="20223"/>
                  </a:lnTo>
                  <a:lnTo>
                    <a:pt x="2040562" y="15550"/>
                  </a:lnTo>
                  <a:lnTo>
                    <a:pt x="2105380" y="11474"/>
                  </a:lnTo>
                  <a:lnTo>
                    <a:pt x="2170756" y="8002"/>
                  </a:lnTo>
                  <a:lnTo>
                    <a:pt x="2236668" y="5143"/>
                  </a:lnTo>
                  <a:lnTo>
                    <a:pt x="2303093" y="2905"/>
                  </a:lnTo>
                  <a:lnTo>
                    <a:pt x="2370009" y="1296"/>
                  </a:lnTo>
                  <a:lnTo>
                    <a:pt x="2437392" y="325"/>
                  </a:lnTo>
                  <a:lnTo>
                    <a:pt x="2505221" y="0"/>
                  </a:lnTo>
                  <a:lnTo>
                    <a:pt x="2573048" y="325"/>
                  </a:lnTo>
                  <a:lnTo>
                    <a:pt x="2640430" y="1296"/>
                  </a:lnTo>
                  <a:lnTo>
                    <a:pt x="2707344" y="2905"/>
                  </a:lnTo>
                  <a:lnTo>
                    <a:pt x="2773768" y="5143"/>
                  </a:lnTo>
                  <a:lnTo>
                    <a:pt x="2839679" y="8002"/>
                  </a:lnTo>
                  <a:lnTo>
                    <a:pt x="2905053" y="11474"/>
                  </a:lnTo>
                  <a:lnTo>
                    <a:pt x="2969870" y="15550"/>
                  </a:lnTo>
                  <a:lnTo>
                    <a:pt x="3034105" y="20223"/>
                  </a:lnTo>
                  <a:lnTo>
                    <a:pt x="3097736" y="25483"/>
                  </a:lnTo>
                  <a:lnTo>
                    <a:pt x="3160740" y="31324"/>
                  </a:lnTo>
                  <a:lnTo>
                    <a:pt x="3223094" y="37737"/>
                  </a:lnTo>
                  <a:lnTo>
                    <a:pt x="3284777" y="44713"/>
                  </a:lnTo>
                  <a:lnTo>
                    <a:pt x="3345764" y="52244"/>
                  </a:lnTo>
                  <a:lnTo>
                    <a:pt x="3406034" y="60322"/>
                  </a:lnTo>
                  <a:lnTo>
                    <a:pt x="3465563" y="68940"/>
                  </a:lnTo>
                  <a:lnTo>
                    <a:pt x="3524329" y="78088"/>
                  </a:lnTo>
                  <a:lnTo>
                    <a:pt x="3582309" y="87758"/>
                  </a:lnTo>
                  <a:lnTo>
                    <a:pt x="3639481" y="97943"/>
                  </a:lnTo>
                  <a:lnTo>
                    <a:pt x="3695821" y="108633"/>
                  </a:lnTo>
                  <a:lnTo>
                    <a:pt x="3751307" y="119821"/>
                  </a:lnTo>
                  <a:lnTo>
                    <a:pt x="3805917" y="131499"/>
                  </a:lnTo>
                  <a:lnTo>
                    <a:pt x="3859627" y="143659"/>
                  </a:lnTo>
                  <a:lnTo>
                    <a:pt x="3912414" y="156291"/>
                  </a:lnTo>
                  <a:lnTo>
                    <a:pt x="3964257" y="169388"/>
                  </a:lnTo>
                  <a:lnTo>
                    <a:pt x="4015132" y="182942"/>
                  </a:lnTo>
                  <a:lnTo>
                    <a:pt x="4065016" y="196945"/>
                  </a:lnTo>
                  <a:lnTo>
                    <a:pt x="4113888" y="211387"/>
                  </a:lnTo>
                  <a:lnTo>
                    <a:pt x="4161723" y="226262"/>
                  </a:lnTo>
                  <a:lnTo>
                    <a:pt x="4208500" y="241561"/>
                  </a:lnTo>
                  <a:lnTo>
                    <a:pt x="4254196" y="257275"/>
                  </a:lnTo>
                  <a:lnTo>
                    <a:pt x="4298787" y="273397"/>
                  </a:lnTo>
                  <a:lnTo>
                    <a:pt x="4342252" y="289918"/>
                  </a:lnTo>
                  <a:lnTo>
                    <a:pt x="4384567" y="306830"/>
                  </a:lnTo>
                  <a:lnTo>
                    <a:pt x="4425709" y="324124"/>
                  </a:lnTo>
                  <a:lnTo>
                    <a:pt x="4465657" y="341793"/>
                  </a:lnTo>
                  <a:lnTo>
                    <a:pt x="4504387" y="359829"/>
                  </a:lnTo>
                  <a:lnTo>
                    <a:pt x="4541877" y="378223"/>
                  </a:lnTo>
                  <a:lnTo>
                    <a:pt x="4578104" y="396966"/>
                  </a:lnTo>
                  <a:lnTo>
                    <a:pt x="4613044" y="416051"/>
                  </a:lnTo>
                  <a:lnTo>
                    <a:pt x="4646676" y="435470"/>
                  </a:lnTo>
                  <a:lnTo>
                    <a:pt x="4709923" y="475275"/>
                  </a:lnTo>
                  <a:lnTo>
                    <a:pt x="4767663" y="516315"/>
                  </a:lnTo>
                  <a:lnTo>
                    <a:pt x="4819714" y="558525"/>
                  </a:lnTo>
                  <a:lnTo>
                    <a:pt x="4865894" y="601838"/>
                  </a:lnTo>
                  <a:lnTo>
                    <a:pt x="4906021" y="646190"/>
                  </a:lnTo>
                  <a:lnTo>
                    <a:pt x="4939914" y="691514"/>
                  </a:lnTo>
                  <a:lnTo>
                    <a:pt x="4967390" y="737745"/>
                  </a:lnTo>
                  <a:lnTo>
                    <a:pt x="4988268" y="784816"/>
                  </a:lnTo>
                  <a:lnTo>
                    <a:pt x="5002366" y="832663"/>
                  </a:lnTo>
                  <a:lnTo>
                    <a:pt x="5009502" y="881219"/>
                  </a:lnTo>
                  <a:lnTo>
                    <a:pt x="5010402" y="905743"/>
                  </a:lnTo>
                  <a:lnTo>
                    <a:pt x="5009502" y="930266"/>
                  </a:lnTo>
                  <a:lnTo>
                    <a:pt x="5002366" y="978821"/>
                  </a:lnTo>
                  <a:lnTo>
                    <a:pt x="4988268" y="1026667"/>
                  </a:lnTo>
                  <a:lnTo>
                    <a:pt x="4967390" y="1073738"/>
                  </a:lnTo>
                  <a:lnTo>
                    <a:pt x="4939914" y="1119968"/>
                  </a:lnTo>
                  <a:lnTo>
                    <a:pt x="4906021" y="1165291"/>
                  </a:lnTo>
                  <a:lnTo>
                    <a:pt x="4865894" y="1209642"/>
                  </a:lnTo>
                  <a:lnTo>
                    <a:pt x="4819714" y="1252955"/>
                  </a:lnTo>
                  <a:lnTo>
                    <a:pt x="4767663" y="1295164"/>
                  </a:lnTo>
                  <a:lnTo>
                    <a:pt x="4709923" y="1336204"/>
                  </a:lnTo>
                  <a:lnTo>
                    <a:pt x="4646676" y="1376008"/>
                  </a:lnTo>
                  <a:lnTo>
                    <a:pt x="4613044" y="1395426"/>
                  </a:lnTo>
                  <a:lnTo>
                    <a:pt x="4578104" y="1414511"/>
                  </a:lnTo>
                  <a:lnTo>
                    <a:pt x="4541877" y="1433255"/>
                  </a:lnTo>
                  <a:lnTo>
                    <a:pt x="4504387" y="1451648"/>
                  </a:lnTo>
                  <a:lnTo>
                    <a:pt x="4465657" y="1469683"/>
                  </a:lnTo>
                  <a:lnTo>
                    <a:pt x="4425709" y="1487353"/>
                  </a:lnTo>
                  <a:lnTo>
                    <a:pt x="4384567" y="1504647"/>
                  </a:lnTo>
                  <a:lnTo>
                    <a:pt x="4342252" y="1521559"/>
                  </a:lnTo>
                  <a:lnTo>
                    <a:pt x="4298787" y="1538079"/>
                  </a:lnTo>
                  <a:lnTo>
                    <a:pt x="4254196" y="1554201"/>
                  </a:lnTo>
                  <a:lnTo>
                    <a:pt x="4208500" y="1569915"/>
                  </a:lnTo>
                  <a:lnTo>
                    <a:pt x="4161723" y="1585214"/>
                  </a:lnTo>
                  <a:lnTo>
                    <a:pt x="4113888" y="1600088"/>
                  </a:lnTo>
                  <a:lnTo>
                    <a:pt x="4065016" y="1614531"/>
                  </a:lnTo>
                  <a:lnTo>
                    <a:pt x="4015132" y="1628534"/>
                  </a:lnTo>
                  <a:lnTo>
                    <a:pt x="3964257" y="1642087"/>
                  </a:lnTo>
                  <a:lnTo>
                    <a:pt x="3912414" y="1655185"/>
                  </a:lnTo>
                  <a:lnTo>
                    <a:pt x="3859627" y="1667817"/>
                  </a:lnTo>
                  <a:lnTo>
                    <a:pt x="3805917" y="1679976"/>
                  </a:lnTo>
                  <a:lnTo>
                    <a:pt x="3751307" y="1691654"/>
                  </a:lnTo>
                  <a:lnTo>
                    <a:pt x="3695821" y="1702842"/>
                  </a:lnTo>
                  <a:lnTo>
                    <a:pt x="3639481" y="1713533"/>
                  </a:lnTo>
                  <a:lnTo>
                    <a:pt x="3582309" y="1723717"/>
                  </a:lnTo>
                  <a:lnTo>
                    <a:pt x="3524329" y="1733388"/>
                  </a:lnTo>
                  <a:lnTo>
                    <a:pt x="3465563" y="1742536"/>
                  </a:lnTo>
                  <a:lnTo>
                    <a:pt x="3406034" y="1751153"/>
                  </a:lnTo>
                  <a:lnTo>
                    <a:pt x="3345764" y="1759231"/>
                  </a:lnTo>
                  <a:lnTo>
                    <a:pt x="3284777" y="1766763"/>
                  </a:lnTo>
                  <a:lnTo>
                    <a:pt x="3223094" y="1773739"/>
                  </a:lnTo>
                  <a:lnTo>
                    <a:pt x="3160740" y="1780151"/>
                  </a:lnTo>
                  <a:lnTo>
                    <a:pt x="3097736" y="1785992"/>
                  </a:lnTo>
                  <a:lnTo>
                    <a:pt x="3034105" y="1791253"/>
                  </a:lnTo>
                  <a:lnTo>
                    <a:pt x="2969870" y="1795925"/>
                  </a:lnTo>
                  <a:lnTo>
                    <a:pt x="2905053" y="1800002"/>
                  </a:lnTo>
                  <a:lnTo>
                    <a:pt x="2839679" y="1803473"/>
                  </a:lnTo>
                  <a:lnTo>
                    <a:pt x="2773768" y="1806332"/>
                  </a:lnTo>
                  <a:lnTo>
                    <a:pt x="2707344" y="1808570"/>
                  </a:lnTo>
                  <a:lnTo>
                    <a:pt x="2640430" y="1810179"/>
                  </a:lnTo>
                  <a:lnTo>
                    <a:pt x="2573048" y="1811150"/>
                  </a:lnTo>
                  <a:lnTo>
                    <a:pt x="2505221" y="1811476"/>
                  </a:lnTo>
                  <a:lnTo>
                    <a:pt x="2437392" y="1811150"/>
                  </a:lnTo>
                  <a:lnTo>
                    <a:pt x="2370009" y="1810179"/>
                  </a:lnTo>
                  <a:lnTo>
                    <a:pt x="2303093" y="1808570"/>
                  </a:lnTo>
                  <a:lnTo>
                    <a:pt x="2236668" y="1806332"/>
                  </a:lnTo>
                  <a:lnTo>
                    <a:pt x="2170756" y="1803473"/>
                  </a:lnTo>
                  <a:lnTo>
                    <a:pt x="2105380" y="1800002"/>
                  </a:lnTo>
                  <a:lnTo>
                    <a:pt x="2040562" y="1795925"/>
                  </a:lnTo>
                  <a:lnTo>
                    <a:pt x="1976326" y="1791253"/>
                  </a:lnTo>
                  <a:lnTo>
                    <a:pt x="1912694" y="1785992"/>
                  </a:lnTo>
                  <a:lnTo>
                    <a:pt x="1849688" y="1780151"/>
                  </a:lnTo>
                  <a:lnTo>
                    <a:pt x="1787333" y="1773739"/>
                  </a:lnTo>
                  <a:lnTo>
                    <a:pt x="1725649" y="1766763"/>
                  </a:lnTo>
                  <a:lnTo>
                    <a:pt x="1664661" y="1759231"/>
                  </a:lnTo>
                  <a:lnTo>
                    <a:pt x="1604390" y="1751153"/>
                  </a:lnTo>
                  <a:lnTo>
                    <a:pt x="1544860" y="1742536"/>
                  </a:lnTo>
                  <a:lnTo>
                    <a:pt x="1486093" y="1733388"/>
                  </a:lnTo>
                  <a:lnTo>
                    <a:pt x="1428111" y="1723717"/>
                  </a:lnTo>
                  <a:lnTo>
                    <a:pt x="1370939" y="1713533"/>
                  </a:lnTo>
                  <a:lnTo>
                    <a:pt x="1314598" y="1702842"/>
                  </a:lnTo>
                  <a:lnTo>
                    <a:pt x="1259111" y="1691654"/>
                  </a:lnTo>
                  <a:lnTo>
                    <a:pt x="1204500" y="1679976"/>
                  </a:lnTo>
                  <a:lnTo>
                    <a:pt x="1150790" y="1667817"/>
                  </a:lnTo>
                  <a:lnTo>
                    <a:pt x="1098001" y="1655185"/>
                  </a:lnTo>
                  <a:lnTo>
                    <a:pt x="1046158" y="1642087"/>
                  </a:lnTo>
                  <a:lnTo>
                    <a:pt x="995282" y="1628534"/>
                  </a:lnTo>
                  <a:lnTo>
                    <a:pt x="945397" y="1614531"/>
                  </a:lnTo>
                  <a:lnTo>
                    <a:pt x="896525" y="1600088"/>
                  </a:lnTo>
                  <a:lnTo>
                    <a:pt x="848689" y="1585214"/>
                  </a:lnTo>
                  <a:lnTo>
                    <a:pt x="801911" y="1569915"/>
                  </a:lnTo>
                  <a:lnTo>
                    <a:pt x="756215" y="1554201"/>
                  </a:lnTo>
                  <a:lnTo>
                    <a:pt x="711623" y="1538079"/>
                  </a:lnTo>
                  <a:lnTo>
                    <a:pt x="668158" y="1521559"/>
                  </a:lnTo>
                  <a:lnTo>
                    <a:pt x="625842" y="1504647"/>
                  </a:lnTo>
                  <a:lnTo>
                    <a:pt x="584699" y="1487353"/>
                  </a:lnTo>
                  <a:lnTo>
                    <a:pt x="544750" y="1469683"/>
                  </a:lnTo>
                  <a:lnTo>
                    <a:pt x="506020" y="1451648"/>
                  </a:lnTo>
                  <a:lnTo>
                    <a:pt x="468530" y="1433255"/>
                  </a:lnTo>
                  <a:lnTo>
                    <a:pt x="432303" y="1414511"/>
                  </a:lnTo>
                  <a:lnTo>
                    <a:pt x="397362" y="1395426"/>
                  </a:lnTo>
                  <a:lnTo>
                    <a:pt x="363729" y="1376008"/>
                  </a:lnTo>
                  <a:lnTo>
                    <a:pt x="300482" y="1336204"/>
                  </a:lnTo>
                  <a:lnTo>
                    <a:pt x="242741" y="1295164"/>
                  </a:lnTo>
                  <a:lnTo>
                    <a:pt x="190690" y="1252955"/>
                  </a:lnTo>
                  <a:lnTo>
                    <a:pt x="144509" y="1209642"/>
                  </a:lnTo>
                  <a:lnTo>
                    <a:pt x="104382" y="1165291"/>
                  </a:lnTo>
                  <a:lnTo>
                    <a:pt x="70489" y="1119968"/>
                  </a:lnTo>
                  <a:lnTo>
                    <a:pt x="43012" y="1073738"/>
                  </a:lnTo>
                  <a:lnTo>
                    <a:pt x="22134" y="1026667"/>
                  </a:lnTo>
                  <a:lnTo>
                    <a:pt x="8036" y="978821"/>
                  </a:lnTo>
                  <a:lnTo>
                    <a:pt x="900" y="930266"/>
                  </a:lnTo>
                  <a:lnTo>
                    <a:pt x="0" y="905743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1293" y="5404162"/>
            <a:ext cx="15284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400" b="1" spc="-10" dirty="0">
                <a:latin typeface="Calibri"/>
                <a:cs typeface="Calibri"/>
              </a:rPr>
              <a:t>switch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368" y="194820"/>
            <a:ext cx="6009263" cy="83308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45920" y="-135540"/>
            <a:ext cx="11217812" cy="1063945"/>
          </a:xfrm>
          <a:prstGeom prst="rect">
            <a:avLst/>
          </a:prstGeom>
        </p:spPr>
        <p:txBody>
          <a:bodyPr vert="horz" wrap="square" lIns="0" tIns="383095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25"/>
              </a:spcBef>
            </a:pPr>
            <a:r>
              <a:rPr dirty="0"/>
              <a:t>Подведение</a:t>
            </a:r>
            <a:r>
              <a:rPr spc="114" dirty="0"/>
              <a:t> </a:t>
            </a:r>
            <a:r>
              <a:rPr spc="-10" dirty="0"/>
              <a:t>итогов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E2B657-DB6B-A87A-2886-B41C2832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6386732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Switch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Switch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grade1){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grade1;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Switch sw1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Switch 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switch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"Failed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"Poor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highlight>
                  <a:srgbClr val="00FFFF"/>
                </a:highlight>
                <a:latin typeface="JetBrains Mono"/>
              </a:rPr>
              <a:t>// if break is removed will print everything</a:t>
            </a:r>
            <a:br>
              <a:rPr lang="en-CA" sz="1800" i="1" dirty="0">
                <a:solidFill>
                  <a:srgbClr val="8C8C8C"/>
                </a:solidFill>
                <a:effectLst/>
                <a:highlight>
                  <a:srgbClr val="00FFFF"/>
                </a:highlight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"Bad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"Ok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"Good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default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:</a:t>
            </a:r>
            <a:r>
              <a:rPr lang="en-CA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"Grade is incorrect: 1-5 only: "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sw1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 // if any other number</a:t>
            </a:r>
            <a:r>
              <a:rPr lang="ru-RU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– </a:t>
            </a:r>
            <a:r>
              <a:rPr lang="en-US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not   necessarily put it at the end, will need break then, can be only 1 default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52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Times New Roman</vt:lpstr>
      <vt:lpstr>Office Theme</vt:lpstr>
      <vt:lpstr>Lesson 13</vt:lpstr>
      <vt:lpstr>Урок 13</vt:lpstr>
      <vt:lpstr>Краткий повтор пройденного материала</vt:lpstr>
      <vt:lpstr>Проверка д/з</vt:lpstr>
      <vt:lpstr>Синтаксис switch statement</vt:lpstr>
      <vt:lpstr>Тип данных switch expression</vt:lpstr>
      <vt:lpstr>Compile time constants</vt:lpstr>
      <vt:lpstr>Подведение итогов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</dc:title>
  <dc:creator>Olga Dubanevych</dc:creator>
  <cp:lastModifiedBy>Olga Dubanevych</cp:lastModifiedBy>
  <cp:revision>4</cp:revision>
  <dcterms:created xsi:type="dcterms:W3CDTF">2023-08-26T19:09:42Z</dcterms:created>
  <dcterms:modified xsi:type="dcterms:W3CDTF">2023-08-27T13:33:35Z</dcterms:modified>
</cp:coreProperties>
</file>