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4" r:id="rId12"/>
    <p:sldId id="435" r:id="rId13"/>
    <p:sldId id="433" r:id="rId14"/>
    <p:sldId id="4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8195-1279-047C-3937-8C494E734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D0E9-373A-0B2D-5F0D-131033083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D80F-7FBE-8723-137D-7A6F63F1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06D2-5187-A66D-C74C-2AF49B1B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DDC0-CBA8-30DD-67AB-4A016F93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6993-846C-F6D0-48A1-144015A4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51CA3-D6F4-2E5D-63E8-BCEC052D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FA47-5AC0-188D-E4A3-7ACD47E5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50A22-431F-B144-A400-A6D1F8FD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2A05-64BE-6A23-FBE2-09C65442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35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8E611-2A96-8886-A4F1-0506F793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8429-4026-D1E9-7641-30BD3964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FA57-33AE-6B7C-E85B-0F3FD6CA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FBEF-663D-9CA1-C331-8DFF4AB6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BD3D-6781-309D-43F4-E0B53A02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97E-A3D9-ADFE-717A-512E5E4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653E-B0F3-D9BC-7EEE-75CF8662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2DB0-F71A-B4DF-38D7-E8B2CDC2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101-0A6F-2293-8A18-6908FF16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B8A1-9836-FE24-0F0C-9789E08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2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F383-FF41-4A47-1DB1-4A751B2C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46D4-8B15-7171-8E04-95CB47E1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AF8B-71EC-C320-0FEA-B050773B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63E3-74C8-2C30-92E0-2760439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33AE-C979-AEA3-8E94-C5FD241F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9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EA2D-6DAE-609B-89B0-689BF042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EF61-D4E2-DE4D-4A74-EB6DB2031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343-A527-8B7B-7DA8-4F1A14A2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61A-E73A-FA85-4163-B8752134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EE18-6DAB-47D7-8C04-EAF64931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9823-1984-9C03-BEC9-81DE735D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6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8ED0-2BF6-DF41-174A-3B714D78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1A52-3F6B-39CA-3529-AFAC146E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EBFC-A56B-DA98-8673-777C5F6C2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478A-198D-C152-8EFA-B5A32C29E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A605-7243-2ECD-7744-E19DEA49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CDFA3-99C8-09CD-6193-5B933B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831E0-5C32-F808-8C41-270A3F42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17CFF-1203-1D2A-D3BE-03100380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6AC2-2A49-4F2A-6F03-8E77AC3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D3F82-1D85-FBA2-47D3-65CE21EE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27774-C62E-9D22-A646-64EC3993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EA703-0EDF-FE09-FBFD-0CD6CCC0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390C3-4DE5-7889-93F8-7538D045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E751B-8996-BC3C-AB25-0961307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4BD1-4109-9E78-A8EA-39A99E3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8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450B-03CA-8623-AF98-A512D2E7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D700-E79B-7DB2-E19F-10D7AA5F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C4518-D153-A354-3C57-64532BDE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A8D9-24C4-10E5-AF68-45BB8752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AEC9-8427-FB3B-DBF6-A03429A0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0C90-A69B-3A96-C418-9DF6AD4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39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2A1C-4799-FADE-F765-7B38D40D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16626-BA75-0FBD-9DCA-52C783B87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5715C-7CD3-2CF1-14ED-D4F33B45F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45A9-9D8C-9D8D-B2F8-5AAC6AB0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52BF-AF3F-3BB4-A402-B4C4153F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F961-A34D-D661-2C51-9B16F8F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0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6D177-5B64-A90A-9C29-8D686B52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3BF00-B37B-E136-9468-DE18AB93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DC50-58B0-0CC4-DFD5-7660456EF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0973-FE30-4EB7-84FA-33C130AF079F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9876-0E7E-AB43-D45E-FCAB97D08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5A29-1F9A-4971-203F-1D4F4F4E3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4D3B-705B-4530-9F08-AC600E54F1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8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1549-A468-43E0-DD99-A93DCD03B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14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257C9-176D-18C2-A4D3-DB1554F7C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02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8921" y="1276335"/>
            <a:ext cx="5568315" cy="3486785"/>
            <a:chOff x="-5080" y="1276334"/>
            <a:chExt cx="5568315" cy="3486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3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6334"/>
              <a:ext cx="3429015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725" y="1457325"/>
              <a:ext cx="1809750" cy="1076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295400"/>
              <a:ext cx="3391021" cy="1219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5" y="513073"/>
                  </a:lnTo>
                  <a:lnTo>
                    <a:pt x="46947" y="466540"/>
                  </a:lnTo>
                  <a:lnTo>
                    <a:pt x="82380" y="421354"/>
                  </a:lnTo>
                  <a:lnTo>
                    <a:pt x="127031" y="377661"/>
                  </a:lnTo>
                  <a:lnTo>
                    <a:pt x="180494" y="335607"/>
                  </a:lnTo>
                  <a:lnTo>
                    <a:pt x="242363" y="295337"/>
                  </a:lnTo>
                  <a:lnTo>
                    <a:pt x="276323" y="275917"/>
                  </a:lnTo>
                  <a:lnTo>
                    <a:pt x="312233" y="256997"/>
                  </a:lnTo>
                  <a:lnTo>
                    <a:pt x="350042" y="238597"/>
                  </a:lnTo>
                  <a:lnTo>
                    <a:pt x="389699" y="220733"/>
                  </a:lnTo>
                  <a:lnTo>
                    <a:pt x="431154" y="203425"/>
                  </a:lnTo>
                  <a:lnTo>
                    <a:pt x="474356" y="186690"/>
                  </a:lnTo>
                  <a:lnTo>
                    <a:pt x="519254" y="170547"/>
                  </a:lnTo>
                  <a:lnTo>
                    <a:pt x="565798" y="155014"/>
                  </a:lnTo>
                  <a:lnTo>
                    <a:pt x="613937" y="140110"/>
                  </a:lnTo>
                  <a:lnTo>
                    <a:pt x="663621" y="125851"/>
                  </a:lnTo>
                  <a:lnTo>
                    <a:pt x="714798" y="112258"/>
                  </a:lnTo>
                  <a:lnTo>
                    <a:pt x="767418" y="99347"/>
                  </a:lnTo>
                  <a:lnTo>
                    <a:pt x="821431" y="87137"/>
                  </a:lnTo>
                  <a:lnTo>
                    <a:pt x="876786" y="75646"/>
                  </a:lnTo>
                  <a:lnTo>
                    <a:pt x="933431" y="64893"/>
                  </a:lnTo>
                  <a:lnTo>
                    <a:pt x="991318" y="54895"/>
                  </a:lnTo>
                  <a:lnTo>
                    <a:pt x="1050394" y="45671"/>
                  </a:lnTo>
                  <a:lnTo>
                    <a:pt x="1110609" y="37239"/>
                  </a:lnTo>
                  <a:lnTo>
                    <a:pt x="1171913" y="29618"/>
                  </a:lnTo>
                  <a:lnTo>
                    <a:pt x="1234254" y="22825"/>
                  </a:lnTo>
                  <a:lnTo>
                    <a:pt x="1297583" y="16878"/>
                  </a:lnTo>
                  <a:lnTo>
                    <a:pt x="1361848" y="11797"/>
                  </a:lnTo>
                  <a:lnTo>
                    <a:pt x="1426999" y="7598"/>
                  </a:lnTo>
                  <a:lnTo>
                    <a:pt x="1492986" y="4301"/>
                  </a:lnTo>
                  <a:lnTo>
                    <a:pt x="1559756" y="1923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1"/>
                  </a:lnTo>
                  <a:lnTo>
                    <a:pt x="1361848" y="1207402"/>
                  </a:lnTo>
                  <a:lnTo>
                    <a:pt x="1297583" y="1202321"/>
                  </a:lnTo>
                  <a:lnTo>
                    <a:pt x="1234254" y="1196374"/>
                  </a:lnTo>
                  <a:lnTo>
                    <a:pt x="1171913" y="1189581"/>
                  </a:lnTo>
                  <a:lnTo>
                    <a:pt x="1110609" y="1181960"/>
                  </a:lnTo>
                  <a:lnTo>
                    <a:pt x="1050394" y="1173528"/>
                  </a:lnTo>
                  <a:lnTo>
                    <a:pt x="991318" y="1164304"/>
                  </a:lnTo>
                  <a:lnTo>
                    <a:pt x="933431" y="1154306"/>
                  </a:lnTo>
                  <a:lnTo>
                    <a:pt x="876786" y="1143553"/>
                  </a:lnTo>
                  <a:lnTo>
                    <a:pt x="821431" y="1132062"/>
                  </a:lnTo>
                  <a:lnTo>
                    <a:pt x="767418" y="1119852"/>
                  </a:lnTo>
                  <a:lnTo>
                    <a:pt x="714798" y="1106941"/>
                  </a:lnTo>
                  <a:lnTo>
                    <a:pt x="663621" y="1093348"/>
                  </a:lnTo>
                  <a:lnTo>
                    <a:pt x="613937" y="1079089"/>
                  </a:lnTo>
                  <a:lnTo>
                    <a:pt x="565798" y="1064184"/>
                  </a:lnTo>
                  <a:lnTo>
                    <a:pt x="519254" y="1048652"/>
                  </a:lnTo>
                  <a:lnTo>
                    <a:pt x="474356" y="1032509"/>
                  </a:lnTo>
                  <a:lnTo>
                    <a:pt x="431154" y="1015774"/>
                  </a:lnTo>
                  <a:lnTo>
                    <a:pt x="389699" y="998466"/>
                  </a:lnTo>
                  <a:lnTo>
                    <a:pt x="350042" y="980602"/>
                  </a:lnTo>
                  <a:lnTo>
                    <a:pt x="312233" y="962202"/>
                  </a:lnTo>
                  <a:lnTo>
                    <a:pt x="276323" y="943282"/>
                  </a:lnTo>
                  <a:lnTo>
                    <a:pt x="242363" y="923862"/>
                  </a:lnTo>
                  <a:lnTo>
                    <a:pt x="180494" y="883592"/>
                  </a:lnTo>
                  <a:lnTo>
                    <a:pt x="127031" y="841538"/>
                  </a:lnTo>
                  <a:lnTo>
                    <a:pt x="82380" y="797845"/>
                  </a:lnTo>
                  <a:lnTo>
                    <a:pt x="46947" y="752659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1127" y="1591559"/>
            <a:ext cx="1065530" cy="5753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loops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7625" y="438166"/>
            <a:ext cx="4295790" cy="8667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8028" y="546984"/>
            <a:ext cx="2974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67550" y="1257285"/>
            <a:ext cx="3515360" cy="1343025"/>
            <a:chOff x="5543550" y="1257284"/>
            <a:chExt cx="3515360" cy="134302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550" y="1257284"/>
              <a:ext cx="351474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2650" y="1457325"/>
              <a:ext cx="2771775" cy="10763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4631" y="1295400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4631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5331" y="1591559"/>
            <a:ext cx="20269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latin typeface="Calibri"/>
                <a:cs typeface="Calibri"/>
              </a:rPr>
              <a:t>regular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Calibri"/>
                <a:cs typeface="Calibri"/>
              </a:rPr>
              <a:t>for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18921" y="3295650"/>
            <a:ext cx="3434715" cy="1295400"/>
            <a:chOff x="-5080" y="3295650"/>
            <a:chExt cx="3434715" cy="12954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295650"/>
              <a:ext cx="3429015" cy="1295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8675" y="3476625"/>
              <a:ext cx="1847850" cy="10763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314700"/>
              <a:ext cx="3391021" cy="12191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147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5" y="513073"/>
                  </a:lnTo>
                  <a:lnTo>
                    <a:pt x="46947" y="466540"/>
                  </a:lnTo>
                  <a:lnTo>
                    <a:pt x="82380" y="421354"/>
                  </a:lnTo>
                  <a:lnTo>
                    <a:pt x="127031" y="377661"/>
                  </a:lnTo>
                  <a:lnTo>
                    <a:pt x="180494" y="335607"/>
                  </a:lnTo>
                  <a:lnTo>
                    <a:pt x="242363" y="295337"/>
                  </a:lnTo>
                  <a:lnTo>
                    <a:pt x="276323" y="275917"/>
                  </a:lnTo>
                  <a:lnTo>
                    <a:pt x="312233" y="256997"/>
                  </a:lnTo>
                  <a:lnTo>
                    <a:pt x="350042" y="238597"/>
                  </a:lnTo>
                  <a:lnTo>
                    <a:pt x="389699" y="220733"/>
                  </a:lnTo>
                  <a:lnTo>
                    <a:pt x="431154" y="203425"/>
                  </a:lnTo>
                  <a:lnTo>
                    <a:pt x="474356" y="186690"/>
                  </a:lnTo>
                  <a:lnTo>
                    <a:pt x="519254" y="170547"/>
                  </a:lnTo>
                  <a:lnTo>
                    <a:pt x="565798" y="155014"/>
                  </a:lnTo>
                  <a:lnTo>
                    <a:pt x="613937" y="140110"/>
                  </a:lnTo>
                  <a:lnTo>
                    <a:pt x="663621" y="125851"/>
                  </a:lnTo>
                  <a:lnTo>
                    <a:pt x="714798" y="112258"/>
                  </a:lnTo>
                  <a:lnTo>
                    <a:pt x="767418" y="99347"/>
                  </a:lnTo>
                  <a:lnTo>
                    <a:pt x="821431" y="87137"/>
                  </a:lnTo>
                  <a:lnTo>
                    <a:pt x="876786" y="75646"/>
                  </a:lnTo>
                  <a:lnTo>
                    <a:pt x="933431" y="64893"/>
                  </a:lnTo>
                  <a:lnTo>
                    <a:pt x="991318" y="54895"/>
                  </a:lnTo>
                  <a:lnTo>
                    <a:pt x="1050394" y="45671"/>
                  </a:lnTo>
                  <a:lnTo>
                    <a:pt x="1110609" y="37239"/>
                  </a:lnTo>
                  <a:lnTo>
                    <a:pt x="1171913" y="29618"/>
                  </a:lnTo>
                  <a:lnTo>
                    <a:pt x="1234254" y="22825"/>
                  </a:lnTo>
                  <a:lnTo>
                    <a:pt x="1297583" y="16878"/>
                  </a:lnTo>
                  <a:lnTo>
                    <a:pt x="1361848" y="11797"/>
                  </a:lnTo>
                  <a:lnTo>
                    <a:pt x="1426999" y="7598"/>
                  </a:lnTo>
                  <a:lnTo>
                    <a:pt x="1492986" y="4301"/>
                  </a:lnTo>
                  <a:lnTo>
                    <a:pt x="1559756" y="1923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0"/>
                  </a:lnTo>
                  <a:lnTo>
                    <a:pt x="1361848" y="1207402"/>
                  </a:lnTo>
                  <a:lnTo>
                    <a:pt x="1297583" y="1202320"/>
                  </a:lnTo>
                  <a:lnTo>
                    <a:pt x="1234254" y="1196374"/>
                  </a:lnTo>
                  <a:lnTo>
                    <a:pt x="1171913" y="1189580"/>
                  </a:lnTo>
                  <a:lnTo>
                    <a:pt x="1110609" y="1181959"/>
                  </a:lnTo>
                  <a:lnTo>
                    <a:pt x="1050394" y="1173527"/>
                  </a:lnTo>
                  <a:lnTo>
                    <a:pt x="991318" y="1164303"/>
                  </a:lnTo>
                  <a:lnTo>
                    <a:pt x="933431" y="1154305"/>
                  </a:lnTo>
                  <a:lnTo>
                    <a:pt x="876786" y="1143551"/>
                  </a:lnTo>
                  <a:lnTo>
                    <a:pt x="821431" y="1132060"/>
                  </a:lnTo>
                  <a:lnTo>
                    <a:pt x="767418" y="1119850"/>
                  </a:lnTo>
                  <a:lnTo>
                    <a:pt x="714798" y="1106939"/>
                  </a:lnTo>
                  <a:lnTo>
                    <a:pt x="663621" y="1093345"/>
                  </a:lnTo>
                  <a:lnTo>
                    <a:pt x="613937" y="1079086"/>
                  </a:lnTo>
                  <a:lnTo>
                    <a:pt x="565798" y="1064181"/>
                  </a:lnTo>
                  <a:lnTo>
                    <a:pt x="519254" y="1048648"/>
                  </a:lnTo>
                  <a:lnTo>
                    <a:pt x="474356" y="1032505"/>
                  </a:lnTo>
                  <a:lnTo>
                    <a:pt x="431154" y="1015770"/>
                  </a:lnTo>
                  <a:lnTo>
                    <a:pt x="389699" y="998462"/>
                  </a:lnTo>
                  <a:lnTo>
                    <a:pt x="350042" y="980599"/>
                  </a:lnTo>
                  <a:lnTo>
                    <a:pt x="312233" y="962198"/>
                  </a:lnTo>
                  <a:lnTo>
                    <a:pt x="276323" y="943278"/>
                  </a:lnTo>
                  <a:lnTo>
                    <a:pt x="242363" y="923858"/>
                  </a:lnTo>
                  <a:lnTo>
                    <a:pt x="180494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72077" y="3613782"/>
            <a:ext cx="11036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10" dirty="0">
                <a:latin typeface="Calibri"/>
                <a:cs typeface="Calibri"/>
              </a:rPr>
              <a:t>break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15176" y="3295650"/>
            <a:ext cx="3467735" cy="1295400"/>
            <a:chOff x="5591175" y="3295650"/>
            <a:chExt cx="3467735" cy="129540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1175" y="3295650"/>
              <a:ext cx="3467115" cy="1295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3149" y="3476625"/>
              <a:ext cx="2457450" cy="10763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015" y="3314700"/>
              <a:ext cx="3391021" cy="1219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29015" y="33147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0"/>
                  </a:lnTo>
                  <a:lnTo>
                    <a:pt x="1361839" y="1207402"/>
                  </a:lnTo>
                  <a:lnTo>
                    <a:pt x="1297572" y="1202320"/>
                  </a:lnTo>
                  <a:lnTo>
                    <a:pt x="1234242" y="1196374"/>
                  </a:lnTo>
                  <a:lnTo>
                    <a:pt x="1171900" y="1189580"/>
                  </a:lnTo>
                  <a:lnTo>
                    <a:pt x="1110595" y="1181959"/>
                  </a:lnTo>
                  <a:lnTo>
                    <a:pt x="1050380" y="1173527"/>
                  </a:lnTo>
                  <a:lnTo>
                    <a:pt x="991303" y="1164303"/>
                  </a:lnTo>
                  <a:lnTo>
                    <a:pt x="933417" y="1154305"/>
                  </a:lnTo>
                  <a:lnTo>
                    <a:pt x="876771" y="1143551"/>
                  </a:lnTo>
                  <a:lnTo>
                    <a:pt x="821416" y="1132060"/>
                  </a:lnTo>
                  <a:lnTo>
                    <a:pt x="767404" y="1119850"/>
                  </a:lnTo>
                  <a:lnTo>
                    <a:pt x="714783" y="1106939"/>
                  </a:lnTo>
                  <a:lnTo>
                    <a:pt x="663606" y="1093345"/>
                  </a:lnTo>
                  <a:lnTo>
                    <a:pt x="613923" y="1079086"/>
                  </a:lnTo>
                  <a:lnTo>
                    <a:pt x="565785" y="1064181"/>
                  </a:lnTo>
                  <a:lnTo>
                    <a:pt x="519241" y="1048648"/>
                  </a:lnTo>
                  <a:lnTo>
                    <a:pt x="474343" y="1032505"/>
                  </a:lnTo>
                  <a:lnTo>
                    <a:pt x="431142" y="1015770"/>
                  </a:lnTo>
                  <a:lnTo>
                    <a:pt x="389688" y="998462"/>
                  </a:lnTo>
                  <a:lnTo>
                    <a:pt x="350031" y="980599"/>
                  </a:lnTo>
                  <a:lnTo>
                    <a:pt x="312223" y="962198"/>
                  </a:lnTo>
                  <a:lnTo>
                    <a:pt x="276314" y="943278"/>
                  </a:lnTo>
                  <a:lnTo>
                    <a:pt x="242355" y="923858"/>
                  </a:lnTo>
                  <a:lnTo>
                    <a:pt x="180488" y="883588"/>
                  </a:lnTo>
                  <a:lnTo>
                    <a:pt x="127027" y="841534"/>
                  </a:lnTo>
                  <a:lnTo>
                    <a:pt x="82377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02021" y="3613782"/>
            <a:ext cx="17119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10" dirty="0">
                <a:latin typeface="Calibri"/>
                <a:cs typeface="Calibri"/>
              </a:rPr>
              <a:t>continue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76401" y="5105401"/>
            <a:ext cx="3467735" cy="1628775"/>
            <a:chOff x="152400" y="5105400"/>
            <a:chExt cx="3467735" cy="162877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400" y="5191125"/>
              <a:ext cx="3467115" cy="1295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299" y="5105400"/>
              <a:ext cx="2105025" cy="16287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7320" y="5210306"/>
              <a:ext cx="3391030" cy="12192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7320" y="5210306"/>
              <a:ext cx="3391535" cy="1219835"/>
            </a:xfrm>
            <a:custGeom>
              <a:avLst/>
              <a:gdLst/>
              <a:ahLst/>
              <a:cxnLst/>
              <a:rect l="l" t="t" r="r" b="b"/>
              <a:pathLst>
                <a:path w="3391535" h="1219835">
                  <a:moveTo>
                    <a:pt x="0" y="609612"/>
                  </a:moveTo>
                  <a:lnTo>
                    <a:pt x="5351" y="560818"/>
                  </a:lnTo>
                  <a:lnTo>
                    <a:pt x="21135" y="513082"/>
                  </a:lnTo>
                  <a:lnTo>
                    <a:pt x="46947" y="466547"/>
                  </a:lnTo>
                  <a:lnTo>
                    <a:pt x="82381" y="421359"/>
                  </a:lnTo>
                  <a:lnTo>
                    <a:pt x="127033" y="377665"/>
                  </a:lnTo>
                  <a:lnTo>
                    <a:pt x="180497" y="335610"/>
                  </a:lnTo>
                  <a:lnTo>
                    <a:pt x="242368" y="295339"/>
                  </a:lnTo>
                  <a:lnTo>
                    <a:pt x="276329" y="275919"/>
                  </a:lnTo>
                  <a:lnTo>
                    <a:pt x="312241" y="256999"/>
                  </a:lnTo>
                  <a:lnTo>
                    <a:pt x="350051" y="238598"/>
                  </a:lnTo>
                  <a:lnTo>
                    <a:pt x="389710" y="220734"/>
                  </a:lnTo>
                  <a:lnTo>
                    <a:pt x="431167" y="203426"/>
                  </a:lnTo>
                  <a:lnTo>
                    <a:pt x="474371" y="186691"/>
                  </a:lnTo>
                  <a:lnTo>
                    <a:pt x="519272" y="170548"/>
                  </a:lnTo>
                  <a:lnTo>
                    <a:pt x="565818" y="155015"/>
                  </a:lnTo>
                  <a:lnTo>
                    <a:pt x="613960" y="140110"/>
                  </a:lnTo>
                  <a:lnTo>
                    <a:pt x="663647" y="125851"/>
                  </a:lnTo>
                  <a:lnTo>
                    <a:pt x="714828" y="112258"/>
                  </a:lnTo>
                  <a:lnTo>
                    <a:pt x="767452" y="99347"/>
                  </a:lnTo>
                  <a:lnTo>
                    <a:pt x="821469" y="87137"/>
                  </a:lnTo>
                  <a:lnTo>
                    <a:pt x="876828" y="75646"/>
                  </a:lnTo>
                  <a:lnTo>
                    <a:pt x="933478" y="64892"/>
                  </a:lnTo>
                  <a:lnTo>
                    <a:pt x="991369" y="54895"/>
                  </a:lnTo>
                  <a:lnTo>
                    <a:pt x="1050450" y="45671"/>
                  </a:lnTo>
                  <a:lnTo>
                    <a:pt x="1110671" y="37239"/>
                  </a:lnTo>
                  <a:lnTo>
                    <a:pt x="1171981" y="29618"/>
                  </a:lnTo>
                  <a:lnTo>
                    <a:pt x="1234329" y="22825"/>
                  </a:lnTo>
                  <a:lnTo>
                    <a:pt x="1297664" y="16878"/>
                  </a:lnTo>
                  <a:lnTo>
                    <a:pt x="1361937" y="11797"/>
                  </a:lnTo>
                  <a:lnTo>
                    <a:pt x="1427095" y="7598"/>
                  </a:lnTo>
                  <a:lnTo>
                    <a:pt x="1493090" y="4301"/>
                  </a:lnTo>
                  <a:lnTo>
                    <a:pt x="1559869" y="1923"/>
                  </a:lnTo>
                  <a:lnTo>
                    <a:pt x="1627383" y="484"/>
                  </a:lnTo>
                  <a:lnTo>
                    <a:pt x="1695581" y="0"/>
                  </a:lnTo>
                  <a:lnTo>
                    <a:pt x="1763770" y="484"/>
                  </a:lnTo>
                  <a:lnTo>
                    <a:pt x="1831277" y="1923"/>
                  </a:lnTo>
                  <a:lnTo>
                    <a:pt x="1898049" y="4301"/>
                  </a:lnTo>
                  <a:lnTo>
                    <a:pt x="1964037" y="7598"/>
                  </a:lnTo>
                  <a:lnTo>
                    <a:pt x="2029189" y="11797"/>
                  </a:lnTo>
                  <a:lnTo>
                    <a:pt x="2093455" y="16878"/>
                  </a:lnTo>
                  <a:lnTo>
                    <a:pt x="2156785" y="22825"/>
                  </a:lnTo>
                  <a:lnTo>
                    <a:pt x="2219127" y="29618"/>
                  </a:lnTo>
                  <a:lnTo>
                    <a:pt x="2280431" y="37239"/>
                  </a:lnTo>
                  <a:lnTo>
                    <a:pt x="2340647" y="45671"/>
                  </a:lnTo>
                  <a:lnTo>
                    <a:pt x="2399723" y="54895"/>
                  </a:lnTo>
                  <a:lnTo>
                    <a:pt x="2457609" y="64892"/>
                  </a:lnTo>
                  <a:lnTo>
                    <a:pt x="2514255" y="75646"/>
                  </a:lnTo>
                  <a:lnTo>
                    <a:pt x="2569610" y="87137"/>
                  </a:lnTo>
                  <a:lnTo>
                    <a:pt x="2623622" y="99347"/>
                  </a:lnTo>
                  <a:lnTo>
                    <a:pt x="2676243" y="112258"/>
                  </a:lnTo>
                  <a:lnTo>
                    <a:pt x="2727420" y="125851"/>
                  </a:lnTo>
                  <a:lnTo>
                    <a:pt x="2777103" y="140110"/>
                  </a:lnTo>
                  <a:lnTo>
                    <a:pt x="2825242" y="155015"/>
                  </a:lnTo>
                  <a:lnTo>
                    <a:pt x="2871785" y="170548"/>
                  </a:lnTo>
                  <a:lnTo>
                    <a:pt x="2916683" y="186691"/>
                  </a:lnTo>
                  <a:lnTo>
                    <a:pt x="2959885" y="203426"/>
                  </a:lnTo>
                  <a:lnTo>
                    <a:pt x="3001339" y="220734"/>
                  </a:lnTo>
                  <a:lnTo>
                    <a:pt x="3040996" y="238598"/>
                  </a:lnTo>
                  <a:lnTo>
                    <a:pt x="3078804" y="256999"/>
                  </a:lnTo>
                  <a:lnTo>
                    <a:pt x="3114713" y="275919"/>
                  </a:lnTo>
                  <a:lnTo>
                    <a:pt x="3148673" y="295339"/>
                  </a:lnTo>
                  <a:lnTo>
                    <a:pt x="3210541" y="335610"/>
                  </a:lnTo>
                  <a:lnTo>
                    <a:pt x="3264002" y="377665"/>
                  </a:lnTo>
                  <a:lnTo>
                    <a:pt x="3308652" y="421359"/>
                  </a:lnTo>
                  <a:lnTo>
                    <a:pt x="3344085" y="466547"/>
                  </a:lnTo>
                  <a:lnTo>
                    <a:pt x="3369896" y="513082"/>
                  </a:lnTo>
                  <a:lnTo>
                    <a:pt x="3385679" y="560818"/>
                  </a:lnTo>
                  <a:lnTo>
                    <a:pt x="3391030" y="609612"/>
                  </a:lnTo>
                  <a:lnTo>
                    <a:pt x="3389684" y="634129"/>
                  </a:lnTo>
                  <a:lnTo>
                    <a:pt x="3379066" y="682410"/>
                  </a:lnTo>
                  <a:lnTo>
                    <a:pt x="3358218" y="729561"/>
                  </a:lnTo>
                  <a:lnTo>
                    <a:pt x="3327546" y="775438"/>
                  </a:lnTo>
                  <a:lnTo>
                    <a:pt x="3287454" y="819896"/>
                  </a:lnTo>
                  <a:lnTo>
                    <a:pt x="3238348" y="862787"/>
                  </a:lnTo>
                  <a:lnTo>
                    <a:pt x="3180632" y="903967"/>
                  </a:lnTo>
                  <a:lnTo>
                    <a:pt x="3114713" y="943290"/>
                  </a:lnTo>
                  <a:lnTo>
                    <a:pt x="3078804" y="962210"/>
                  </a:lnTo>
                  <a:lnTo>
                    <a:pt x="3040996" y="980611"/>
                  </a:lnTo>
                  <a:lnTo>
                    <a:pt x="3001339" y="998474"/>
                  </a:lnTo>
                  <a:lnTo>
                    <a:pt x="2959885" y="1015783"/>
                  </a:lnTo>
                  <a:lnTo>
                    <a:pt x="2916683" y="1032517"/>
                  </a:lnTo>
                  <a:lnTo>
                    <a:pt x="2871785" y="1048660"/>
                  </a:lnTo>
                  <a:lnTo>
                    <a:pt x="2825242" y="1064194"/>
                  </a:lnTo>
                  <a:lnTo>
                    <a:pt x="2777103" y="1079098"/>
                  </a:lnTo>
                  <a:lnTo>
                    <a:pt x="2727420" y="1093357"/>
                  </a:lnTo>
                  <a:lnTo>
                    <a:pt x="2676243" y="1106951"/>
                  </a:lnTo>
                  <a:lnTo>
                    <a:pt x="2623622" y="1119862"/>
                  </a:lnTo>
                  <a:lnTo>
                    <a:pt x="2569610" y="1132072"/>
                  </a:lnTo>
                  <a:lnTo>
                    <a:pt x="2514255" y="1143563"/>
                  </a:lnTo>
                  <a:lnTo>
                    <a:pt x="2457609" y="1154317"/>
                  </a:lnTo>
                  <a:lnTo>
                    <a:pt x="2399723" y="1164315"/>
                  </a:lnTo>
                  <a:lnTo>
                    <a:pt x="2340647" y="1173539"/>
                  </a:lnTo>
                  <a:lnTo>
                    <a:pt x="2280431" y="1181971"/>
                  </a:lnTo>
                  <a:lnTo>
                    <a:pt x="2219127" y="1189593"/>
                  </a:lnTo>
                  <a:lnTo>
                    <a:pt x="2156785" y="1196386"/>
                  </a:lnTo>
                  <a:lnTo>
                    <a:pt x="2093455" y="1202332"/>
                  </a:lnTo>
                  <a:lnTo>
                    <a:pt x="2029189" y="1207414"/>
                  </a:lnTo>
                  <a:lnTo>
                    <a:pt x="1964037" y="1211613"/>
                  </a:lnTo>
                  <a:lnTo>
                    <a:pt x="1898049" y="1214910"/>
                  </a:lnTo>
                  <a:lnTo>
                    <a:pt x="1831277" y="1217288"/>
                  </a:lnTo>
                  <a:lnTo>
                    <a:pt x="1763770" y="1218728"/>
                  </a:lnTo>
                  <a:lnTo>
                    <a:pt x="1695581" y="1219212"/>
                  </a:lnTo>
                  <a:lnTo>
                    <a:pt x="1627383" y="1218728"/>
                  </a:lnTo>
                  <a:lnTo>
                    <a:pt x="1559869" y="1217288"/>
                  </a:lnTo>
                  <a:lnTo>
                    <a:pt x="1493090" y="1214910"/>
                  </a:lnTo>
                  <a:lnTo>
                    <a:pt x="1427095" y="1211613"/>
                  </a:lnTo>
                  <a:lnTo>
                    <a:pt x="1361937" y="1207414"/>
                  </a:lnTo>
                  <a:lnTo>
                    <a:pt x="1297664" y="1202332"/>
                  </a:lnTo>
                  <a:lnTo>
                    <a:pt x="1234329" y="1196386"/>
                  </a:lnTo>
                  <a:lnTo>
                    <a:pt x="1171981" y="1189593"/>
                  </a:lnTo>
                  <a:lnTo>
                    <a:pt x="1110671" y="1181971"/>
                  </a:lnTo>
                  <a:lnTo>
                    <a:pt x="1050450" y="1173539"/>
                  </a:lnTo>
                  <a:lnTo>
                    <a:pt x="991369" y="1164315"/>
                  </a:lnTo>
                  <a:lnTo>
                    <a:pt x="933478" y="1154317"/>
                  </a:lnTo>
                  <a:lnTo>
                    <a:pt x="876828" y="1143563"/>
                  </a:lnTo>
                  <a:lnTo>
                    <a:pt x="821469" y="1132072"/>
                  </a:lnTo>
                  <a:lnTo>
                    <a:pt x="767452" y="1119862"/>
                  </a:lnTo>
                  <a:lnTo>
                    <a:pt x="714828" y="1106951"/>
                  </a:lnTo>
                  <a:lnTo>
                    <a:pt x="663647" y="1093357"/>
                  </a:lnTo>
                  <a:lnTo>
                    <a:pt x="613960" y="1079098"/>
                  </a:lnTo>
                  <a:lnTo>
                    <a:pt x="565818" y="1064194"/>
                  </a:lnTo>
                  <a:lnTo>
                    <a:pt x="519272" y="1048660"/>
                  </a:lnTo>
                  <a:lnTo>
                    <a:pt x="474371" y="1032517"/>
                  </a:lnTo>
                  <a:lnTo>
                    <a:pt x="431167" y="1015783"/>
                  </a:lnTo>
                  <a:lnTo>
                    <a:pt x="389710" y="998474"/>
                  </a:lnTo>
                  <a:lnTo>
                    <a:pt x="350051" y="980611"/>
                  </a:lnTo>
                  <a:lnTo>
                    <a:pt x="312241" y="962210"/>
                  </a:lnTo>
                  <a:lnTo>
                    <a:pt x="276329" y="943290"/>
                  </a:lnTo>
                  <a:lnTo>
                    <a:pt x="242368" y="923870"/>
                  </a:lnTo>
                  <a:lnTo>
                    <a:pt x="180497" y="883600"/>
                  </a:lnTo>
                  <a:lnTo>
                    <a:pt x="127033" y="841546"/>
                  </a:lnTo>
                  <a:lnTo>
                    <a:pt x="82381" y="797854"/>
                  </a:lnTo>
                  <a:lnTo>
                    <a:pt x="46947" y="752668"/>
                  </a:lnTo>
                  <a:lnTo>
                    <a:pt x="21135" y="706136"/>
                  </a:lnTo>
                  <a:lnTo>
                    <a:pt x="5351" y="658402"/>
                  </a:lnTo>
                  <a:lnTo>
                    <a:pt x="0" y="609612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26059" y="5237165"/>
            <a:ext cx="1357630" cy="11283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5100" marR="5080" indent="-153035">
              <a:lnSpc>
                <a:spcPct val="100899"/>
              </a:lnSpc>
              <a:spcBef>
                <a:spcPts val="65"/>
              </a:spcBef>
            </a:pPr>
            <a:r>
              <a:rPr sz="3600" b="1" spc="-35" dirty="0">
                <a:latin typeface="Calibri"/>
                <a:cs typeface="Calibri"/>
              </a:rPr>
              <a:t>Nested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loops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34101" y="5086350"/>
            <a:ext cx="4210685" cy="1562100"/>
            <a:chOff x="4610100" y="5086350"/>
            <a:chExt cx="4210685" cy="1562100"/>
          </a:xfrm>
        </p:grpSpPr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10100" y="5086350"/>
              <a:ext cx="4210065" cy="1524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4459" y="5181600"/>
              <a:ext cx="2838450" cy="14668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48199" y="5105400"/>
              <a:ext cx="4135008" cy="14477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48199" y="5105400"/>
              <a:ext cx="4135120" cy="1447800"/>
            </a:xfrm>
            <a:custGeom>
              <a:avLst/>
              <a:gdLst/>
              <a:ahLst/>
              <a:cxnLst/>
              <a:rect l="l" t="t" r="r" b="b"/>
              <a:pathLst>
                <a:path w="4135120" h="1447800">
                  <a:moveTo>
                    <a:pt x="0" y="723899"/>
                  </a:moveTo>
                  <a:lnTo>
                    <a:pt x="4397" y="676303"/>
                  </a:lnTo>
                  <a:lnTo>
                    <a:pt x="17410" y="629528"/>
                  </a:lnTo>
                  <a:lnTo>
                    <a:pt x="38764" y="583671"/>
                  </a:lnTo>
                  <a:lnTo>
                    <a:pt x="68187" y="538827"/>
                  </a:lnTo>
                  <a:lnTo>
                    <a:pt x="105407" y="495091"/>
                  </a:lnTo>
                  <a:lnTo>
                    <a:pt x="150151" y="452558"/>
                  </a:lnTo>
                  <a:lnTo>
                    <a:pt x="202147" y="411325"/>
                  </a:lnTo>
                  <a:lnTo>
                    <a:pt x="261122" y="371486"/>
                  </a:lnTo>
                  <a:lnTo>
                    <a:pt x="326803" y="333137"/>
                  </a:lnTo>
                  <a:lnTo>
                    <a:pt x="362074" y="314551"/>
                  </a:lnTo>
                  <a:lnTo>
                    <a:pt x="398919" y="296373"/>
                  </a:lnTo>
                  <a:lnTo>
                    <a:pt x="437304" y="278615"/>
                  </a:lnTo>
                  <a:lnTo>
                    <a:pt x="477196" y="261290"/>
                  </a:lnTo>
                  <a:lnTo>
                    <a:pt x="518560" y="244408"/>
                  </a:lnTo>
                  <a:lnTo>
                    <a:pt x="561362" y="227982"/>
                  </a:lnTo>
                  <a:lnTo>
                    <a:pt x="605569" y="212024"/>
                  </a:lnTo>
                  <a:lnTo>
                    <a:pt x="651145" y="196546"/>
                  </a:lnTo>
                  <a:lnTo>
                    <a:pt x="698057" y="181560"/>
                  </a:lnTo>
                  <a:lnTo>
                    <a:pt x="746272" y="167077"/>
                  </a:lnTo>
                  <a:lnTo>
                    <a:pt x="795754" y="153110"/>
                  </a:lnTo>
                  <a:lnTo>
                    <a:pt x="846470" y="139670"/>
                  </a:lnTo>
                  <a:lnTo>
                    <a:pt x="898386" y="126769"/>
                  </a:lnTo>
                  <a:lnTo>
                    <a:pt x="951467" y="114420"/>
                  </a:lnTo>
                  <a:lnTo>
                    <a:pt x="1005680" y="102634"/>
                  </a:lnTo>
                  <a:lnTo>
                    <a:pt x="1060990" y="91423"/>
                  </a:lnTo>
                  <a:lnTo>
                    <a:pt x="1117365" y="80800"/>
                  </a:lnTo>
                  <a:lnTo>
                    <a:pt x="1174768" y="70775"/>
                  </a:lnTo>
                  <a:lnTo>
                    <a:pt x="1233167" y="61361"/>
                  </a:lnTo>
                  <a:lnTo>
                    <a:pt x="1292527" y="52570"/>
                  </a:lnTo>
                  <a:lnTo>
                    <a:pt x="1352814" y="44414"/>
                  </a:lnTo>
                  <a:lnTo>
                    <a:pt x="1413994" y="36904"/>
                  </a:lnTo>
                  <a:lnTo>
                    <a:pt x="1476034" y="30053"/>
                  </a:lnTo>
                  <a:lnTo>
                    <a:pt x="1538898" y="23873"/>
                  </a:lnTo>
                  <a:lnTo>
                    <a:pt x="1602554" y="18375"/>
                  </a:lnTo>
                  <a:lnTo>
                    <a:pt x="1666966" y="13571"/>
                  </a:lnTo>
                  <a:lnTo>
                    <a:pt x="1732101" y="9474"/>
                  </a:lnTo>
                  <a:lnTo>
                    <a:pt x="1797925" y="6095"/>
                  </a:lnTo>
                  <a:lnTo>
                    <a:pt x="1864404" y="3446"/>
                  </a:lnTo>
                  <a:lnTo>
                    <a:pt x="1931503" y="1539"/>
                  </a:lnTo>
                  <a:lnTo>
                    <a:pt x="1999189" y="386"/>
                  </a:lnTo>
                  <a:lnTo>
                    <a:pt x="2067427" y="0"/>
                  </a:lnTo>
                  <a:lnTo>
                    <a:pt x="2135675" y="386"/>
                  </a:lnTo>
                  <a:lnTo>
                    <a:pt x="2203369" y="1539"/>
                  </a:lnTo>
                  <a:lnTo>
                    <a:pt x="2270477" y="3446"/>
                  </a:lnTo>
                  <a:lnTo>
                    <a:pt x="2336963" y="6095"/>
                  </a:lnTo>
                  <a:lnTo>
                    <a:pt x="2402795" y="9474"/>
                  </a:lnTo>
                  <a:lnTo>
                    <a:pt x="2467937" y="13571"/>
                  </a:lnTo>
                  <a:lnTo>
                    <a:pt x="2532356" y="18375"/>
                  </a:lnTo>
                  <a:lnTo>
                    <a:pt x="2596018" y="23873"/>
                  </a:lnTo>
                  <a:lnTo>
                    <a:pt x="2658889" y="30053"/>
                  </a:lnTo>
                  <a:lnTo>
                    <a:pt x="2720935" y="36904"/>
                  </a:lnTo>
                  <a:lnTo>
                    <a:pt x="2782121" y="44414"/>
                  </a:lnTo>
                  <a:lnTo>
                    <a:pt x="2842413" y="52570"/>
                  </a:lnTo>
                  <a:lnTo>
                    <a:pt x="2901779" y="61361"/>
                  </a:lnTo>
                  <a:lnTo>
                    <a:pt x="2960182" y="70775"/>
                  </a:lnTo>
                  <a:lnTo>
                    <a:pt x="3017590" y="80800"/>
                  </a:lnTo>
                  <a:lnTo>
                    <a:pt x="3073969" y="91423"/>
                  </a:lnTo>
                  <a:lnTo>
                    <a:pt x="3129283" y="102634"/>
                  </a:lnTo>
                  <a:lnTo>
                    <a:pt x="3183500" y="114420"/>
                  </a:lnTo>
                  <a:lnTo>
                    <a:pt x="3236585" y="126769"/>
                  </a:lnTo>
                  <a:lnTo>
                    <a:pt x="3288504" y="139670"/>
                  </a:lnTo>
                  <a:lnTo>
                    <a:pt x="3339224" y="153110"/>
                  </a:lnTo>
                  <a:lnTo>
                    <a:pt x="3388709" y="167077"/>
                  </a:lnTo>
                  <a:lnTo>
                    <a:pt x="3436926" y="181560"/>
                  </a:lnTo>
                  <a:lnTo>
                    <a:pt x="3483841" y="196546"/>
                  </a:lnTo>
                  <a:lnTo>
                    <a:pt x="3529420" y="212024"/>
                  </a:lnTo>
                  <a:lnTo>
                    <a:pt x="3573628" y="227982"/>
                  </a:lnTo>
                  <a:lnTo>
                    <a:pt x="3616432" y="244408"/>
                  </a:lnTo>
                  <a:lnTo>
                    <a:pt x="3657798" y="261290"/>
                  </a:lnTo>
                  <a:lnTo>
                    <a:pt x="3697692" y="278615"/>
                  </a:lnTo>
                  <a:lnTo>
                    <a:pt x="3736079" y="296373"/>
                  </a:lnTo>
                  <a:lnTo>
                    <a:pt x="3772925" y="314551"/>
                  </a:lnTo>
                  <a:lnTo>
                    <a:pt x="3808197" y="333137"/>
                  </a:lnTo>
                  <a:lnTo>
                    <a:pt x="3841860" y="352119"/>
                  </a:lnTo>
                  <a:lnTo>
                    <a:pt x="3904224" y="391225"/>
                  </a:lnTo>
                  <a:lnTo>
                    <a:pt x="3959745" y="431773"/>
                  </a:lnTo>
                  <a:lnTo>
                    <a:pt x="4008150" y="473668"/>
                  </a:lnTo>
                  <a:lnTo>
                    <a:pt x="4049167" y="516814"/>
                  </a:lnTo>
                  <a:lnTo>
                    <a:pt x="4082523" y="561116"/>
                  </a:lnTo>
                  <a:lnTo>
                    <a:pt x="4107946" y="606479"/>
                  </a:lnTo>
                  <a:lnTo>
                    <a:pt x="4125163" y="652807"/>
                  </a:lnTo>
                  <a:lnTo>
                    <a:pt x="4133902" y="700004"/>
                  </a:lnTo>
                  <a:lnTo>
                    <a:pt x="4135008" y="723899"/>
                  </a:lnTo>
                  <a:lnTo>
                    <a:pt x="4133902" y="747795"/>
                  </a:lnTo>
                  <a:lnTo>
                    <a:pt x="4125163" y="794992"/>
                  </a:lnTo>
                  <a:lnTo>
                    <a:pt x="4107946" y="841320"/>
                  </a:lnTo>
                  <a:lnTo>
                    <a:pt x="4082523" y="886683"/>
                  </a:lnTo>
                  <a:lnTo>
                    <a:pt x="4049167" y="930985"/>
                  </a:lnTo>
                  <a:lnTo>
                    <a:pt x="4008150" y="974131"/>
                  </a:lnTo>
                  <a:lnTo>
                    <a:pt x="3959745" y="1016026"/>
                  </a:lnTo>
                  <a:lnTo>
                    <a:pt x="3904224" y="1056574"/>
                  </a:lnTo>
                  <a:lnTo>
                    <a:pt x="3841860" y="1095680"/>
                  </a:lnTo>
                  <a:lnTo>
                    <a:pt x="3808197" y="1114662"/>
                  </a:lnTo>
                  <a:lnTo>
                    <a:pt x="3772925" y="1133248"/>
                  </a:lnTo>
                  <a:lnTo>
                    <a:pt x="3736079" y="1151426"/>
                  </a:lnTo>
                  <a:lnTo>
                    <a:pt x="3697692" y="1169184"/>
                  </a:lnTo>
                  <a:lnTo>
                    <a:pt x="3657798" y="1186509"/>
                  </a:lnTo>
                  <a:lnTo>
                    <a:pt x="3616432" y="1203391"/>
                  </a:lnTo>
                  <a:lnTo>
                    <a:pt x="3573628" y="1219817"/>
                  </a:lnTo>
                  <a:lnTo>
                    <a:pt x="3529420" y="1235774"/>
                  </a:lnTo>
                  <a:lnTo>
                    <a:pt x="3483841" y="1251253"/>
                  </a:lnTo>
                  <a:lnTo>
                    <a:pt x="3436926" y="1266239"/>
                  </a:lnTo>
                  <a:lnTo>
                    <a:pt x="3388709" y="1280722"/>
                  </a:lnTo>
                  <a:lnTo>
                    <a:pt x="3339224" y="1294689"/>
                  </a:lnTo>
                  <a:lnTo>
                    <a:pt x="3288504" y="1308129"/>
                  </a:lnTo>
                  <a:lnTo>
                    <a:pt x="3236585" y="1321030"/>
                  </a:lnTo>
                  <a:lnTo>
                    <a:pt x="3183500" y="1333379"/>
                  </a:lnTo>
                  <a:lnTo>
                    <a:pt x="3129283" y="1345165"/>
                  </a:lnTo>
                  <a:lnTo>
                    <a:pt x="3073969" y="1356376"/>
                  </a:lnTo>
                  <a:lnTo>
                    <a:pt x="3017590" y="1366999"/>
                  </a:lnTo>
                  <a:lnTo>
                    <a:pt x="2960182" y="1377024"/>
                  </a:lnTo>
                  <a:lnTo>
                    <a:pt x="2901779" y="1386438"/>
                  </a:lnTo>
                  <a:lnTo>
                    <a:pt x="2842413" y="1395229"/>
                  </a:lnTo>
                  <a:lnTo>
                    <a:pt x="2782121" y="1403385"/>
                  </a:lnTo>
                  <a:lnTo>
                    <a:pt x="2720935" y="1410895"/>
                  </a:lnTo>
                  <a:lnTo>
                    <a:pt x="2658889" y="1417746"/>
                  </a:lnTo>
                  <a:lnTo>
                    <a:pt x="2596018" y="1423926"/>
                  </a:lnTo>
                  <a:lnTo>
                    <a:pt x="2532356" y="1429424"/>
                  </a:lnTo>
                  <a:lnTo>
                    <a:pt x="2467937" y="1434228"/>
                  </a:lnTo>
                  <a:lnTo>
                    <a:pt x="2402795" y="1438325"/>
                  </a:lnTo>
                  <a:lnTo>
                    <a:pt x="2336963" y="1441704"/>
                  </a:lnTo>
                  <a:lnTo>
                    <a:pt x="2270477" y="1444353"/>
                  </a:lnTo>
                  <a:lnTo>
                    <a:pt x="2203369" y="1446260"/>
                  </a:lnTo>
                  <a:lnTo>
                    <a:pt x="2135675" y="1447413"/>
                  </a:lnTo>
                  <a:lnTo>
                    <a:pt x="2067427" y="1447799"/>
                  </a:lnTo>
                  <a:lnTo>
                    <a:pt x="1999189" y="1447413"/>
                  </a:lnTo>
                  <a:lnTo>
                    <a:pt x="1931503" y="1446260"/>
                  </a:lnTo>
                  <a:lnTo>
                    <a:pt x="1864404" y="1444353"/>
                  </a:lnTo>
                  <a:lnTo>
                    <a:pt x="1797925" y="1441704"/>
                  </a:lnTo>
                  <a:lnTo>
                    <a:pt x="1732101" y="1438325"/>
                  </a:lnTo>
                  <a:lnTo>
                    <a:pt x="1666966" y="1434228"/>
                  </a:lnTo>
                  <a:lnTo>
                    <a:pt x="1602554" y="1429424"/>
                  </a:lnTo>
                  <a:lnTo>
                    <a:pt x="1538898" y="1423926"/>
                  </a:lnTo>
                  <a:lnTo>
                    <a:pt x="1476034" y="1417746"/>
                  </a:lnTo>
                  <a:lnTo>
                    <a:pt x="1413994" y="1410895"/>
                  </a:lnTo>
                  <a:lnTo>
                    <a:pt x="1352814" y="1403385"/>
                  </a:lnTo>
                  <a:lnTo>
                    <a:pt x="1292527" y="1395229"/>
                  </a:lnTo>
                  <a:lnTo>
                    <a:pt x="1233167" y="1386438"/>
                  </a:lnTo>
                  <a:lnTo>
                    <a:pt x="1174768" y="1377024"/>
                  </a:lnTo>
                  <a:lnTo>
                    <a:pt x="1117365" y="1366999"/>
                  </a:lnTo>
                  <a:lnTo>
                    <a:pt x="1060990" y="1356376"/>
                  </a:lnTo>
                  <a:lnTo>
                    <a:pt x="1005680" y="1345165"/>
                  </a:lnTo>
                  <a:lnTo>
                    <a:pt x="951467" y="1333379"/>
                  </a:lnTo>
                  <a:lnTo>
                    <a:pt x="898386" y="1321030"/>
                  </a:lnTo>
                  <a:lnTo>
                    <a:pt x="846470" y="1308129"/>
                  </a:lnTo>
                  <a:lnTo>
                    <a:pt x="795754" y="1294689"/>
                  </a:lnTo>
                  <a:lnTo>
                    <a:pt x="746272" y="1280722"/>
                  </a:lnTo>
                  <a:lnTo>
                    <a:pt x="698057" y="1266239"/>
                  </a:lnTo>
                  <a:lnTo>
                    <a:pt x="651145" y="1251253"/>
                  </a:lnTo>
                  <a:lnTo>
                    <a:pt x="605569" y="1235774"/>
                  </a:lnTo>
                  <a:lnTo>
                    <a:pt x="561362" y="1219817"/>
                  </a:lnTo>
                  <a:lnTo>
                    <a:pt x="518560" y="1203391"/>
                  </a:lnTo>
                  <a:lnTo>
                    <a:pt x="477196" y="1186509"/>
                  </a:lnTo>
                  <a:lnTo>
                    <a:pt x="437304" y="1169184"/>
                  </a:lnTo>
                  <a:lnTo>
                    <a:pt x="398919" y="1151426"/>
                  </a:lnTo>
                  <a:lnTo>
                    <a:pt x="362074" y="1133248"/>
                  </a:lnTo>
                  <a:lnTo>
                    <a:pt x="326803" y="1114662"/>
                  </a:lnTo>
                  <a:lnTo>
                    <a:pt x="293141" y="1095680"/>
                  </a:lnTo>
                  <a:lnTo>
                    <a:pt x="230779" y="1056574"/>
                  </a:lnTo>
                  <a:lnTo>
                    <a:pt x="175259" y="1016026"/>
                  </a:lnTo>
                  <a:lnTo>
                    <a:pt x="126855" y="974131"/>
                  </a:lnTo>
                  <a:lnTo>
                    <a:pt x="85839" y="930985"/>
                  </a:lnTo>
                  <a:lnTo>
                    <a:pt x="52484" y="886683"/>
                  </a:lnTo>
                  <a:lnTo>
                    <a:pt x="27061" y="841320"/>
                  </a:lnTo>
                  <a:lnTo>
                    <a:pt x="9844" y="794992"/>
                  </a:lnTo>
                  <a:lnTo>
                    <a:pt x="1105" y="747795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48581" y="5307651"/>
            <a:ext cx="2187575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36525" marR="5080" indent="-124460">
              <a:lnSpc>
                <a:spcPts val="3829"/>
              </a:lnSpc>
              <a:spcBef>
                <a:spcPts val="245"/>
              </a:spcBef>
            </a:pPr>
            <a:r>
              <a:rPr sz="3200" b="1" spc="-10" dirty="0">
                <a:latin typeface="Calibri"/>
                <a:cs typeface="Calibri"/>
              </a:rPr>
              <a:t>Unreachable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04693F-70D3-DE0C-7563-90CF04B8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413"/>
            <a:ext cx="10515600" cy="6261100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check "a" if less than 5 increase and show message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be printed 5 times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int a=1;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//for ( a=0; a &lt; 5; a++) {// can initialize "a" outside "for" and re-assign value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// for (;a&lt;5, a++) - can leave initialization blank;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// for (int a=5, int b=3; a&lt;5,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a+b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) // can have multiple values - same data type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++,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"value b ="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"; value c="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in update statement can use multiple expressions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for (a=0, ;; a++)// no condition statement and infinite loop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for (a=0; false; a++{ // false makes a++ and print "a" unreachable statements - not allowed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(a)}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prints 1-6 and breaks - exits from the loop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//continue - skips 7: 1-6 and 8,9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8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1DB2-0A5B-C21B-BA47-349B06AA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6323428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Lesson14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Time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time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OUTER: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&lt;=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23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++){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can name out inner and outer loops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"Beginning of the outer loop"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INNER: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minutes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minutes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&lt;=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59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minutes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": 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minutes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minutes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continue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OUTER;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can use the name of the outer loop to use minutes 0-30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"End of the outer loop"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000" i="1" dirty="0">
                <a:solidFill>
                  <a:srgbClr val="080808"/>
                </a:solidFill>
                <a:effectLst/>
                <a:latin typeface="JetBrains Mono"/>
              </a:rPr>
              <a:t>time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 ; ; ) {}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; or {;} // minimum realization of for - endless loop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0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798" y="14605"/>
            <a:ext cx="10515600" cy="957570"/>
          </a:xfrm>
          <a:prstGeom prst="rect">
            <a:avLst/>
          </a:prstGeom>
        </p:spPr>
        <p:txBody>
          <a:bodyPr vert="horz" wrap="square" lIns="0" tIns="277749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35"/>
            <a:ext cx="8868410" cy="3582035"/>
            <a:chOff x="190500" y="1809734"/>
            <a:chExt cx="8868410" cy="3582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2543175"/>
              <a:ext cx="8867790" cy="2181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05200"/>
            </a:xfrm>
            <a:custGeom>
              <a:avLst/>
              <a:gdLst/>
              <a:ahLst/>
              <a:cxnLst/>
              <a:rect l="l" t="t" r="r" b="b"/>
              <a:pathLst>
                <a:path w="8610600" h="3505200">
                  <a:moveTo>
                    <a:pt x="0" y="3505199"/>
                  </a:moveTo>
                  <a:lnTo>
                    <a:pt x="8610599" y="35051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05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305050" y="915162"/>
            <a:ext cx="7734300" cy="4418838"/>
          </a:xfrm>
          <a:prstGeom prst="rect">
            <a:avLst/>
          </a:prstGeom>
        </p:spPr>
        <p:txBody>
          <a:bodyPr vert="horz" wrap="square" lIns="0" tIns="962343" rIns="0" bIns="0" rtlCol="0">
            <a:spAutoFit/>
          </a:bodyPr>
          <a:lstStyle/>
          <a:p>
            <a:pPr marL="383540" marR="5080" indent="-343535">
              <a:lnSpc>
                <a:spcPct val="100000"/>
              </a:lnSpc>
              <a:spcBef>
                <a:spcPts val="125"/>
              </a:spcBef>
              <a:tabLst>
                <a:tab pos="384175" algn="l"/>
              </a:tabLst>
            </a:pPr>
            <a:r>
              <a:rPr spc="-25" dirty="0"/>
              <a:t>1.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Создать</a:t>
            </a:r>
            <a:r>
              <a:rPr spc="-10" dirty="0"/>
              <a:t> </a:t>
            </a:r>
            <a:r>
              <a:rPr dirty="0"/>
              <a:t>класс.</a:t>
            </a:r>
            <a:r>
              <a:rPr spc="-80" dirty="0"/>
              <a:t> </a:t>
            </a:r>
            <a:r>
              <a:rPr dirty="0"/>
              <a:t>В</a:t>
            </a:r>
            <a:r>
              <a:rPr spc="-70" dirty="0"/>
              <a:t> </a:t>
            </a:r>
            <a:r>
              <a:rPr dirty="0"/>
              <a:t>классе</a:t>
            </a:r>
            <a:r>
              <a:rPr spc="-50" dirty="0"/>
              <a:t> </a:t>
            </a:r>
            <a:r>
              <a:rPr dirty="0"/>
              <a:t>создать</a:t>
            </a:r>
            <a:r>
              <a:rPr spc="5" dirty="0"/>
              <a:t> </a:t>
            </a:r>
            <a:r>
              <a:rPr dirty="0"/>
              <a:t>статичный</a:t>
            </a:r>
            <a:r>
              <a:rPr spc="-65" dirty="0"/>
              <a:t> </a:t>
            </a:r>
            <a:r>
              <a:rPr dirty="0"/>
              <a:t>метод,</a:t>
            </a:r>
            <a:r>
              <a:rPr spc="-5" dirty="0"/>
              <a:t> </a:t>
            </a:r>
            <a:r>
              <a:rPr dirty="0"/>
              <a:t>который</a:t>
            </a:r>
            <a:r>
              <a:rPr spc="-120" dirty="0"/>
              <a:t> </a:t>
            </a:r>
            <a:r>
              <a:rPr spc="-10" dirty="0"/>
              <a:t>будет </a:t>
            </a:r>
            <a:r>
              <a:rPr dirty="0"/>
              <a:t>выводить</a:t>
            </a:r>
            <a:r>
              <a:rPr spc="-60" dirty="0"/>
              <a:t> </a:t>
            </a:r>
            <a:r>
              <a:rPr dirty="0"/>
              <a:t>на экран</a:t>
            </a:r>
            <a:r>
              <a:rPr spc="-110" dirty="0"/>
              <a:t> </a:t>
            </a:r>
            <a:r>
              <a:rPr dirty="0"/>
              <a:t>время</a:t>
            </a:r>
            <a:r>
              <a:rPr spc="5" dirty="0"/>
              <a:t> </a:t>
            </a:r>
            <a:r>
              <a:rPr dirty="0"/>
              <a:t>в формате</a:t>
            </a:r>
            <a:r>
              <a:rPr spc="-40" dirty="0"/>
              <a:t> </a:t>
            </a:r>
            <a:r>
              <a:rPr dirty="0"/>
              <a:t>«час:минута:секунда»</a:t>
            </a:r>
            <a:r>
              <a:rPr spc="-65" dirty="0"/>
              <a:t> </a:t>
            </a:r>
            <a:r>
              <a:rPr dirty="0"/>
              <a:t>в интервале</a:t>
            </a:r>
            <a:r>
              <a:rPr spc="-110" dirty="0"/>
              <a:t> </a:t>
            </a:r>
            <a:r>
              <a:rPr spc="-25" dirty="0"/>
              <a:t>от </a:t>
            </a:r>
            <a:r>
              <a:rPr dirty="0"/>
              <a:t>0</a:t>
            </a:r>
            <a:r>
              <a:rPr spc="-40" dirty="0"/>
              <a:t> </a:t>
            </a:r>
            <a:r>
              <a:rPr dirty="0"/>
              <a:t>до</a:t>
            </a:r>
            <a:r>
              <a:rPr spc="-5" dirty="0"/>
              <a:t> </a:t>
            </a:r>
            <a:r>
              <a:rPr dirty="0"/>
              <a:t>6</a:t>
            </a:r>
            <a:r>
              <a:rPr spc="45" dirty="0"/>
              <a:t> </a:t>
            </a:r>
            <a:r>
              <a:rPr dirty="0"/>
              <a:t>часов.</a:t>
            </a:r>
            <a:r>
              <a:rPr spc="-45" dirty="0"/>
              <a:t> </a:t>
            </a:r>
            <a:r>
              <a:rPr spc="-10" dirty="0"/>
              <a:t>Если</a:t>
            </a:r>
            <a:r>
              <a:rPr spc="-35" dirty="0"/>
              <a:t> </a:t>
            </a:r>
            <a:r>
              <a:rPr dirty="0"/>
              <a:t>час</a:t>
            </a:r>
            <a:r>
              <a:rPr spc="-15" dirty="0"/>
              <a:t> </a:t>
            </a:r>
            <a:r>
              <a:rPr dirty="0"/>
              <a:t>больше</a:t>
            </a:r>
            <a:r>
              <a:rPr spc="-90" dirty="0"/>
              <a:t> </a:t>
            </a:r>
            <a:r>
              <a:rPr dirty="0"/>
              <a:t>единицы</a:t>
            </a:r>
            <a:r>
              <a:rPr spc="-145" dirty="0"/>
              <a:t> </a:t>
            </a:r>
            <a:r>
              <a:rPr dirty="0"/>
              <a:t>и</a:t>
            </a:r>
            <a:r>
              <a:rPr spc="-30" dirty="0"/>
              <a:t> </a:t>
            </a:r>
            <a:r>
              <a:rPr dirty="0"/>
              <a:t>минута</a:t>
            </a:r>
            <a:r>
              <a:rPr spc="20" dirty="0"/>
              <a:t> </a:t>
            </a:r>
            <a:r>
              <a:rPr dirty="0"/>
              <a:t>кратна</a:t>
            </a:r>
            <a:r>
              <a:rPr spc="25" dirty="0"/>
              <a:t> </a:t>
            </a:r>
            <a:r>
              <a:rPr dirty="0"/>
              <a:t>10-ти,</a:t>
            </a:r>
            <a:r>
              <a:rPr spc="-120" dirty="0"/>
              <a:t> </a:t>
            </a:r>
            <a:r>
              <a:rPr dirty="0"/>
              <a:t>то </a:t>
            </a:r>
            <a:r>
              <a:rPr spc="-10" dirty="0"/>
              <a:t>метод </a:t>
            </a:r>
            <a:r>
              <a:rPr dirty="0"/>
              <a:t>нужно</a:t>
            </a:r>
            <a:r>
              <a:rPr spc="-35" dirty="0"/>
              <a:t> </a:t>
            </a:r>
            <a:r>
              <a:rPr dirty="0"/>
              <a:t>закончить.</a:t>
            </a:r>
            <a:r>
              <a:rPr spc="-140" dirty="0"/>
              <a:t> </a:t>
            </a:r>
            <a:r>
              <a:rPr dirty="0"/>
              <a:t>Если</a:t>
            </a:r>
            <a:r>
              <a:rPr spc="25" dirty="0"/>
              <a:t> </a:t>
            </a:r>
            <a:r>
              <a:rPr dirty="0"/>
              <a:t>же</a:t>
            </a:r>
            <a:r>
              <a:rPr spc="-110" dirty="0"/>
              <a:t> </a:t>
            </a:r>
            <a:r>
              <a:rPr dirty="0"/>
              <a:t>(секунда умноженная</a:t>
            </a:r>
            <a:r>
              <a:rPr spc="10" dirty="0"/>
              <a:t> </a:t>
            </a:r>
            <a:r>
              <a:rPr dirty="0"/>
              <a:t>на час)</a:t>
            </a:r>
            <a:r>
              <a:rPr spc="-15" dirty="0"/>
              <a:t> </a:t>
            </a:r>
            <a:r>
              <a:rPr dirty="0"/>
              <a:t>больше</a:t>
            </a:r>
            <a:r>
              <a:rPr spc="-185" dirty="0"/>
              <a:t> </a:t>
            </a:r>
            <a:r>
              <a:rPr spc="-10" dirty="0"/>
              <a:t>минуты, </a:t>
            </a:r>
            <a:r>
              <a:rPr dirty="0"/>
              <a:t>то</a:t>
            </a:r>
            <a:r>
              <a:rPr spc="-55" dirty="0"/>
              <a:t> </a:t>
            </a:r>
            <a:r>
              <a:rPr dirty="0"/>
              <a:t>пора</a:t>
            </a:r>
            <a:r>
              <a:rPr spc="-20" dirty="0"/>
              <a:t> </a:t>
            </a:r>
            <a:r>
              <a:rPr spc="-10" dirty="0"/>
              <a:t>переходить</a:t>
            </a:r>
            <a:r>
              <a:rPr spc="-130" dirty="0"/>
              <a:t> </a:t>
            </a:r>
            <a:r>
              <a:rPr dirty="0"/>
              <a:t>на</a:t>
            </a:r>
            <a:r>
              <a:rPr spc="50" dirty="0"/>
              <a:t> </a:t>
            </a:r>
            <a:r>
              <a:rPr dirty="0"/>
              <a:t>другую</a:t>
            </a:r>
            <a:r>
              <a:rPr spc="-60" dirty="0"/>
              <a:t> </a:t>
            </a:r>
            <a:r>
              <a:rPr dirty="0"/>
              <a:t>минуту.</a:t>
            </a:r>
            <a:r>
              <a:rPr spc="-10" dirty="0"/>
              <a:t> Продемонстрировать</a:t>
            </a:r>
            <a:r>
              <a:rPr spc="-70" dirty="0"/>
              <a:t> </a:t>
            </a:r>
            <a:r>
              <a:rPr spc="-10" dirty="0"/>
              <a:t>данный метод</a:t>
            </a:r>
            <a:r>
              <a:rPr spc="-50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spc="-10" dirty="0"/>
              <a:t>действии.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E3FE-3EFD-A4A0-3E60-5149D8EC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57"/>
            <a:ext cx="10515600" cy="6316394"/>
          </a:xfrm>
        </p:spPr>
        <p:txBody>
          <a:bodyPr/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Lesson14.Homework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Time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time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HOUR: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MINUTE: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%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HOUR;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SECOND: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{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continue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MINUTE;}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time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6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4142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9477" y="200026"/>
            <a:ext cx="932688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8349" y="197155"/>
            <a:ext cx="10515600" cy="91140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Краткий</a:t>
            </a:r>
            <a:r>
              <a:rPr sz="3600" spc="215" dirty="0"/>
              <a:t> </a:t>
            </a:r>
            <a:r>
              <a:rPr sz="3600" dirty="0"/>
              <a:t>повтор</a:t>
            </a:r>
            <a:r>
              <a:rPr sz="3600" spc="105" dirty="0"/>
              <a:t> </a:t>
            </a:r>
            <a:r>
              <a:rPr sz="3600" dirty="0"/>
              <a:t>пройденного</a:t>
            </a:r>
            <a:r>
              <a:rPr sz="3600" spc="175" dirty="0"/>
              <a:t> </a:t>
            </a:r>
            <a:r>
              <a:rPr sz="36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81174" y="1857359"/>
            <a:ext cx="8686800" cy="1276350"/>
            <a:chOff x="257174" y="1857359"/>
            <a:chExt cx="8686800" cy="1276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4" y="1857359"/>
              <a:ext cx="8686784" cy="1276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82" y="1877324"/>
              <a:ext cx="8610537" cy="11942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882" y="1877324"/>
              <a:ext cx="8610600" cy="1194435"/>
            </a:xfrm>
            <a:custGeom>
              <a:avLst/>
              <a:gdLst/>
              <a:ahLst/>
              <a:cxnLst/>
              <a:rect l="l" t="t" r="r" b="b"/>
              <a:pathLst>
                <a:path w="8610600" h="1194435">
                  <a:moveTo>
                    <a:pt x="0" y="199003"/>
                  </a:moveTo>
                  <a:lnTo>
                    <a:pt x="5256" y="153392"/>
                  </a:lnTo>
                  <a:lnTo>
                    <a:pt x="20229" y="111511"/>
                  </a:lnTo>
                  <a:lnTo>
                    <a:pt x="43726" y="74561"/>
                  </a:lnTo>
                  <a:lnTo>
                    <a:pt x="74551" y="43736"/>
                  </a:lnTo>
                  <a:lnTo>
                    <a:pt x="111511" y="20236"/>
                  </a:lnTo>
                  <a:lnTo>
                    <a:pt x="153412" y="5258"/>
                  </a:lnTo>
                  <a:lnTo>
                    <a:pt x="199060" y="0"/>
                  </a:lnTo>
                  <a:lnTo>
                    <a:pt x="8411533" y="0"/>
                  </a:lnTo>
                  <a:lnTo>
                    <a:pt x="8457183" y="5258"/>
                  </a:lnTo>
                  <a:lnTo>
                    <a:pt x="8499078" y="20236"/>
                  </a:lnTo>
                  <a:lnTo>
                    <a:pt x="8536027" y="43736"/>
                  </a:lnTo>
                  <a:lnTo>
                    <a:pt x="8566838" y="74561"/>
                  </a:lnTo>
                  <a:lnTo>
                    <a:pt x="8590321" y="111511"/>
                  </a:lnTo>
                  <a:lnTo>
                    <a:pt x="8605284" y="153392"/>
                  </a:lnTo>
                  <a:lnTo>
                    <a:pt x="8610537" y="199003"/>
                  </a:lnTo>
                  <a:lnTo>
                    <a:pt x="8610537" y="995293"/>
                  </a:lnTo>
                  <a:lnTo>
                    <a:pt x="8605284" y="1040905"/>
                  </a:lnTo>
                  <a:lnTo>
                    <a:pt x="8590321" y="1082785"/>
                  </a:lnTo>
                  <a:lnTo>
                    <a:pt x="8566838" y="1119736"/>
                  </a:lnTo>
                  <a:lnTo>
                    <a:pt x="8536027" y="1150560"/>
                  </a:lnTo>
                  <a:lnTo>
                    <a:pt x="8499078" y="1174060"/>
                  </a:lnTo>
                  <a:lnTo>
                    <a:pt x="8457183" y="1189038"/>
                  </a:lnTo>
                  <a:lnTo>
                    <a:pt x="8411533" y="1194297"/>
                  </a:lnTo>
                  <a:lnTo>
                    <a:pt x="199060" y="1194297"/>
                  </a:lnTo>
                  <a:lnTo>
                    <a:pt x="153412" y="1189038"/>
                  </a:lnTo>
                  <a:lnTo>
                    <a:pt x="111511" y="1174060"/>
                  </a:lnTo>
                  <a:lnTo>
                    <a:pt x="74551" y="1150560"/>
                  </a:lnTo>
                  <a:lnTo>
                    <a:pt x="43726" y="1119736"/>
                  </a:lnTo>
                  <a:lnTo>
                    <a:pt x="20229" y="1082785"/>
                  </a:lnTo>
                  <a:lnTo>
                    <a:pt x="5256" y="1040905"/>
                  </a:lnTo>
                  <a:lnTo>
                    <a:pt x="0" y="995293"/>
                  </a:lnTo>
                  <a:lnTo>
                    <a:pt x="0" y="19900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649" y="2232402"/>
            <a:ext cx="93471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switch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0700" y="3409950"/>
            <a:ext cx="8686800" cy="1200150"/>
            <a:chOff x="266700" y="3409950"/>
            <a:chExt cx="8686800" cy="12001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" y="3409950"/>
              <a:ext cx="8686800" cy="12001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3429000"/>
              <a:ext cx="8610599" cy="11238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799" y="3429000"/>
              <a:ext cx="8610600" cy="1123950"/>
            </a:xfrm>
            <a:custGeom>
              <a:avLst/>
              <a:gdLst/>
              <a:ahLst/>
              <a:cxnLst/>
              <a:rect l="l" t="t" r="r" b="b"/>
              <a:pathLst>
                <a:path w="8610600" h="1123950">
                  <a:moveTo>
                    <a:pt x="0" y="187330"/>
                  </a:moveTo>
                  <a:lnTo>
                    <a:pt x="6690" y="137512"/>
                  </a:lnTo>
                  <a:lnTo>
                    <a:pt x="25571" y="92758"/>
                  </a:lnTo>
                  <a:lnTo>
                    <a:pt x="54858" y="54848"/>
                  </a:lnTo>
                  <a:lnTo>
                    <a:pt x="92764" y="25564"/>
                  </a:lnTo>
                  <a:lnTo>
                    <a:pt x="137506" y="6688"/>
                  </a:lnTo>
                  <a:lnTo>
                    <a:pt x="187296" y="0"/>
                  </a:lnTo>
                  <a:lnTo>
                    <a:pt x="8423269" y="0"/>
                  </a:lnTo>
                  <a:lnTo>
                    <a:pt x="8473087" y="6688"/>
                  </a:lnTo>
                  <a:lnTo>
                    <a:pt x="8517841" y="25564"/>
                  </a:lnTo>
                  <a:lnTo>
                    <a:pt x="8555751" y="54848"/>
                  </a:lnTo>
                  <a:lnTo>
                    <a:pt x="8585034" y="92758"/>
                  </a:lnTo>
                  <a:lnTo>
                    <a:pt x="8603911" y="137512"/>
                  </a:lnTo>
                  <a:lnTo>
                    <a:pt x="8610599" y="187330"/>
                  </a:lnTo>
                  <a:lnTo>
                    <a:pt x="8610599" y="936497"/>
                  </a:lnTo>
                  <a:lnTo>
                    <a:pt x="8603911" y="986270"/>
                  </a:lnTo>
                  <a:lnTo>
                    <a:pt x="8585034" y="1031010"/>
                  </a:lnTo>
                  <a:lnTo>
                    <a:pt x="8555751" y="1068926"/>
                  </a:lnTo>
                  <a:lnTo>
                    <a:pt x="8517841" y="1098228"/>
                  </a:lnTo>
                  <a:lnTo>
                    <a:pt x="8473087" y="1117122"/>
                  </a:lnTo>
                  <a:lnTo>
                    <a:pt x="8423269" y="1123818"/>
                  </a:lnTo>
                  <a:lnTo>
                    <a:pt x="187296" y="1123818"/>
                  </a:lnTo>
                  <a:lnTo>
                    <a:pt x="137506" y="1117122"/>
                  </a:lnTo>
                  <a:lnTo>
                    <a:pt x="92764" y="1098228"/>
                  </a:lnTo>
                  <a:lnTo>
                    <a:pt x="54858" y="1068926"/>
                  </a:lnTo>
                  <a:lnTo>
                    <a:pt x="25571" y="1031010"/>
                  </a:lnTo>
                  <a:lnTo>
                    <a:pt x="6690" y="986270"/>
                  </a:lnTo>
                  <a:lnTo>
                    <a:pt x="0" y="936497"/>
                  </a:lnTo>
                  <a:lnTo>
                    <a:pt x="0" y="18733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81174" y="4857750"/>
            <a:ext cx="8686800" cy="1200150"/>
            <a:chOff x="257174" y="4857750"/>
            <a:chExt cx="8686800" cy="120015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74" y="4857750"/>
              <a:ext cx="8686784" cy="12001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882" y="4876800"/>
              <a:ext cx="8610537" cy="11237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7882" y="4876800"/>
              <a:ext cx="8610600" cy="1123950"/>
            </a:xfrm>
            <a:custGeom>
              <a:avLst/>
              <a:gdLst/>
              <a:ahLst/>
              <a:cxnLst/>
              <a:rect l="l" t="t" r="r" b="b"/>
              <a:pathLst>
                <a:path w="8610600" h="1123950">
                  <a:moveTo>
                    <a:pt x="0" y="187320"/>
                  </a:moveTo>
                  <a:lnTo>
                    <a:pt x="6689" y="137507"/>
                  </a:lnTo>
                  <a:lnTo>
                    <a:pt x="25568" y="92755"/>
                  </a:lnTo>
                  <a:lnTo>
                    <a:pt x="54853" y="54847"/>
                  </a:lnTo>
                  <a:lnTo>
                    <a:pt x="92759" y="25564"/>
                  </a:lnTo>
                  <a:lnTo>
                    <a:pt x="137502" y="6688"/>
                  </a:lnTo>
                  <a:lnTo>
                    <a:pt x="187298" y="0"/>
                  </a:lnTo>
                  <a:lnTo>
                    <a:pt x="8423329" y="0"/>
                  </a:lnTo>
                  <a:lnTo>
                    <a:pt x="8473095" y="6688"/>
                  </a:lnTo>
                  <a:lnTo>
                    <a:pt x="8517814" y="25564"/>
                  </a:lnTo>
                  <a:lnTo>
                    <a:pt x="8555703" y="54847"/>
                  </a:lnTo>
                  <a:lnTo>
                    <a:pt x="8584977" y="92755"/>
                  </a:lnTo>
                  <a:lnTo>
                    <a:pt x="8603849" y="137507"/>
                  </a:lnTo>
                  <a:lnTo>
                    <a:pt x="8610537" y="187320"/>
                  </a:lnTo>
                  <a:lnTo>
                    <a:pt x="8610537" y="936473"/>
                  </a:lnTo>
                  <a:lnTo>
                    <a:pt x="8603849" y="986265"/>
                  </a:lnTo>
                  <a:lnTo>
                    <a:pt x="8584977" y="1031006"/>
                  </a:lnTo>
                  <a:lnTo>
                    <a:pt x="8555703" y="1068913"/>
                  </a:lnTo>
                  <a:lnTo>
                    <a:pt x="8517814" y="1098199"/>
                  </a:lnTo>
                  <a:lnTo>
                    <a:pt x="8473095" y="1117079"/>
                  </a:lnTo>
                  <a:lnTo>
                    <a:pt x="8423329" y="1123770"/>
                  </a:lnTo>
                  <a:lnTo>
                    <a:pt x="187298" y="1123770"/>
                  </a:lnTo>
                  <a:lnTo>
                    <a:pt x="137502" y="1117079"/>
                  </a:lnTo>
                  <a:lnTo>
                    <a:pt x="92759" y="1098199"/>
                  </a:lnTo>
                  <a:lnTo>
                    <a:pt x="54853" y="1068913"/>
                  </a:lnTo>
                  <a:lnTo>
                    <a:pt x="25568" y="1031006"/>
                  </a:lnTo>
                  <a:lnTo>
                    <a:pt x="6689" y="986265"/>
                  </a:lnTo>
                  <a:lnTo>
                    <a:pt x="0" y="936473"/>
                  </a:lnTo>
                  <a:lnTo>
                    <a:pt x="0" y="1873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4322" y="3750943"/>
            <a:ext cx="5100320" cy="189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switch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expression,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case</a:t>
            </a:r>
            <a:r>
              <a:rPr sz="2750" spc="-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expressions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60960" algn="ctr"/>
            <a:r>
              <a:rPr sz="2750" dirty="0">
                <a:latin typeface="Calibri"/>
                <a:cs typeface="Calibri"/>
              </a:rPr>
              <a:t>break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049" y="237750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50"/>
            <a:ext cx="8763000" cy="2590800"/>
            <a:chOff x="190500" y="1809750"/>
            <a:chExt cx="8763000" cy="2590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590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2352675"/>
              <a:ext cx="8591550" cy="1571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514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514600"/>
            </a:xfrm>
            <a:custGeom>
              <a:avLst/>
              <a:gdLst/>
              <a:ahLst/>
              <a:cxnLst/>
              <a:rect l="l" t="t" r="r" b="b"/>
              <a:pathLst>
                <a:path w="8610600" h="2514600">
                  <a:moveTo>
                    <a:pt x="0" y="2514599"/>
                  </a:moveTo>
                  <a:lnTo>
                    <a:pt x="8610599" y="2514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514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1" y="2448240"/>
            <a:ext cx="8147684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классе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Month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которого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типа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данных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Этот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будет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указывать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порядковый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номер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месяца.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Используя </a:t>
            </a:r>
            <a:r>
              <a:rPr sz="2000" dirty="0">
                <a:latin typeface="Calibri"/>
                <a:cs typeface="Calibri"/>
              </a:rPr>
              <a:t>функционал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switch,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выведите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количество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дней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этого </a:t>
            </a:r>
            <a:r>
              <a:rPr sz="2000" spc="-10" dirty="0">
                <a:latin typeface="Calibri"/>
                <a:cs typeface="Calibri"/>
              </a:rPr>
              <a:t>месяца </a:t>
            </a:r>
            <a:r>
              <a:rPr sz="2000" dirty="0">
                <a:latin typeface="Calibri"/>
                <a:cs typeface="Calibri"/>
              </a:rPr>
              <a:t>(для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2015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года).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Проверьте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работу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данного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409575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6"/>
            <a:ext cx="7620000" cy="403957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Lesson13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504825"/>
              <a:ext cx="25431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8885" y="43385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2495550">
              <a:lnSpc>
                <a:spcPct val="100000"/>
              </a:lnSpc>
              <a:spcBef>
                <a:spcPts val="125"/>
              </a:spcBef>
            </a:pPr>
            <a:r>
              <a:rPr dirty="0"/>
              <a:t>Циклы</a:t>
            </a:r>
            <a:r>
              <a:rPr spc="130" dirty="0"/>
              <a:t> </a:t>
            </a:r>
            <a:r>
              <a:rPr dirty="0"/>
              <a:t>в</a:t>
            </a:r>
            <a:r>
              <a:rPr spc="60" dirty="0"/>
              <a:t> </a:t>
            </a:r>
            <a:r>
              <a:rPr spc="-20" dirty="0"/>
              <a:t>Java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28900" y="1866885"/>
            <a:ext cx="2286000" cy="1628775"/>
            <a:chOff x="1104900" y="1866884"/>
            <a:chExt cx="2286000" cy="1628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1885934"/>
              <a:ext cx="2286000" cy="1447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250" y="1866884"/>
              <a:ext cx="2124075" cy="1628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1905000"/>
              <a:ext cx="2209799" cy="1371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2999" y="1905000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228599"/>
                  </a:moveTo>
                  <a:lnTo>
                    <a:pt x="4644" y="182530"/>
                  </a:lnTo>
                  <a:lnTo>
                    <a:pt x="17964" y="139620"/>
                  </a:lnTo>
                  <a:lnTo>
                    <a:pt x="39040" y="100789"/>
                  </a:lnTo>
                  <a:lnTo>
                    <a:pt x="66954" y="66956"/>
                  </a:lnTo>
                  <a:lnTo>
                    <a:pt x="100786" y="39042"/>
                  </a:lnTo>
                  <a:lnTo>
                    <a:pt x="139617" y="17965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1981199" y="0"/>
                  </a:lnTo>
                  <a:lnTo>
                    <a:pt x="2027269" y="4644"/>
                  </a:lnTo>
                  <a:lnTo>
                    <a:pt x="2070179" y="17965"/>
                  </a:lnTo>
                  <a:lnTo>
                    <a:pt x="2109010" y="39042"/>
                  </a:lnTo>
                  <a:lnTo>
                    <a:pt x="2142843" y="66956"/>
                  </a:lnTo>
                  <a:lnTo>
                    <a:pt x="2170757" y="100789"/>
                  </a:lnTo>
                  <a:lnTo>
                    <a:pt x="2191834" y="139620"/>
                  </a:lnTo>
                  <a:lnTo>
                    <a:pt x="2205155" y="182530"/>
                  </a:lnTo>
                  <a:lnTo>
                    <a:pt x="2209799" y="228599"/>
                  </a:lnTo>
                  <a:lnTo>
                    <a:pt x="2209799" y="1142999"/>
                  </a:lnTo>
                  <a:lnTo>
                    <a:pt x="2205155" y="1189069"/>
                  </a:lnTo>
                  <a:lnTo>
                    <a:pt x="2191834" y="1231979"/>
                  </a:lnTo>
                  <a:lnTo>
                    <a:pt x="2170757" y="1270810"/>
                  </a:lnTo>
                  <a:lnTo>
                    <a:pt x="2142843" y="1304643"/>
                  </a:lnTo>
                  <a:lnTo>
                    <a:pt x="2109010" y="1332557"/>
                  </a:lnTo>
                  <a:lnTo>
                    <a:pt x="2070179" y="1353634"/>
                  </a:lnTo>
                  <a:lnTo>
                    <a:pt x="2027269" y="1366955"/>
                  </a:lnTo>
                  <a:lnTo>
                    <a:pt x="1981199" y="1371599"/>
                  </a:lnTo>
                  <a:lnTo>
                    <a:pt x="228599" y="1371599"/>
                  </a:lnTo>
                  <a:lnTo>
                    <a:pt x="182528" y="1366955"/>
                  </a:lnTo>
                  <a:lnTo>
                    <a:pt x="139617" y="1353634"/>
                  </a:lnTo>
                  <a:lnTo>
                    <a:pt x="100786" y="1332557"/>
                  </a:lnTo>
                  <a:lnTo>
                    <a:pt x="66954" y="1304643"/>
                  </a:lnTo>
                  <a:lnTo>
                    <a:pt x="39040" y="1270810"/>
                  </a:lnTo>
                  <a:lnTo>
                    <a:pt x="17964" y="1231979"/>
                  </a:lnTo>
                  <a:lnTo>
                    <a:pt x="4644" y="1189069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1275" y="2003801"/>
            <a:ext cx="1379220" cy="11277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22909" marR="5080" indent="-410845">
              <a:lnSpc>
                <a:spcPct val="100800"/>
              </a:lnSpc>
              <a:spcBef>
                <a:spcPts val="70"/>
              </a:spcBef>
            </a:pP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regular</a:t>
            </a:r>
            <a:r>
              <a:rPr sz="3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72300" y="1885934"/>
            <a:ext cx="2286000" cy="1447800"/>
            <a:chOff x="5448300" y="1885934"/>
            <a:chExt cx="2286000" cy="14478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1885934"/>
              <a:ext cx="2286000" cy="1447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6399" y="1905000"/>
              <a:ext cx="2209799" cy="1371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86399" y="1905000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228599"/>
                  </a:moveTo>
                  <a:lnTo>
                    <a:pt x="4644" y="182530"/>
                  </a:lnTo>
                  <a:lnTo>
                    <a:pt x="17965" y="139620"/>
                  </a:lnTo>
                  <a:lnTo>
                    <a:pt x="39042" y="100789"/>
                  </a:lnTo>
                  <a:lnTo>
                    <a:pt x="66956" y="66956"/>
                  </a:lnTo>
                  <a:lnTo>
                    <a:pt x="100789" y="39042"/>
                  </a:lnTo>
                  <a:lnTo>
                    <a:pt x="139620" y="17965"/>
                  </a:lnTo>
                  <a:lnTo>
                    <a:pt x="182530" y="4644"/>
                  </a:lnTo>
                  <a:lnTo>
                    <a:pt x="228599" y="0"/>
                  </a:lnTo>
                  <a:lnTo>
                    <a:pt x="1981199" y="0"/>
                  </a:lnTo>
                  <a:lnTo>
                    <a:pt x="2027269" y="4644"/>
                  </a:lnTo>
                  <a:lnTo>
                    <a:pt x="2070179" y="17965"/>
                  </a:lnTo>
                  <a:lnTo>
                    <a:pt x="2109010" y="39042"/>
                  </a:lnTo>
                  <a:lnTo>
                    <a:pt x="2142843" y="66956"/>
                  </a:lnTo>
                  <a:lnTo>
                    <a:pt x="2170757" y="100789"/>
                  </a:lnTo>
                  <a:lnTo>
                    <a:pt x="2191834" y="139620"/>
                  </a:lnTo>
                  <a:lnTo>
                    <a:pt x="2205155" y="182530"/>
                  </a:lnTo>
                  <a:lnTo>
                    <a:pt x="2209799" y="228599"/>
                  </a:lnTo>
                  <a:lnTo>
                    <a:pt x="2209799" y="1142999"/>
                  </a:lnTo>
                  <a:lnTo>
                    <a:pt x="2205155" y="1189069"/>
                  </a:lnTo>
                  <a:lnTo>
                    <a:pt x="2191834" y="1231979"/>
                  </a:lnTo>
                  <a:lnTo>
                    <a:pt x="2170757" y="1270810"/>
                  </a:lnTo>
                  <a:lnTo>
                    <a:pt x="2142843" y="1304643"/>
                  </a:lnTo>
                  <a:lnTo>
                    <a:pt x="2109010" y="1332557"/>
                  </a:lnTo>
                  <a:lnTo>
                    <a:pt x="2070179" y="1353634"/>
                  </a:lnTo>
                  <a:lnTo>
                    <a:pt x="2027269" y="1366955"/>
                  </a:lnTo>
                  <a:lnTo>
                    <a:pt x="1981199" y="1371599"/>
                  </a:lnTo>
                  <a:lnTo>
                    <a:pt x="228599" y="1371599"/>
                  </a:lnTo>
                  <a:lnTo>
                    <a:pt x="182530" y="1366955"/>
                  </a:lnTo>
                  <a:lnTo>
                    <a:pt x="139620" y="1353634"/>
                  </a:lnTo>
                  <a:lnTo>
                    <a:pt x="100789" y="1332557"/>
                  </a:lnTo>
                  <a:lnTo>
                    <a:pt x="66956" y="1304643"/>
                  </a:lnTo>
                  <a:lnTo>
                    <a:pt x="39042" y="1270810"/>
                  </a:lnTo>
                  <a:lnTo>
                    <a:pt x="17965" y="1231979"/>
                  </a:lnTo>
                  <a:lnTo>
                    <a:pt x="4644" y="1189069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81905" y="2278376"/>
            <a:ext cx="10744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10" dirty="0">
                <a:latin typeface="Calibri"/>
                <a:cs typeface="Calibri"/>
              </a:rPr>
              <a:t>while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19376" y="4095750"/>
            <a:ext cx="2409825" cy="1447800"/>
            <a:chOff x="1095375" y="4095750"/>
            <a:chExt cx="2409825" cy="144780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4095750"/>
              <a:ext cx="2286000" cy="1447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375" y="4352925"/>
              <a:ext cx="2409825" cy="10763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9" y="4114800"/>
              <a:ext cx="2209799" cy="1371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42999" y="4114800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228599"/>
                  </a:moveTo>
                  <a:lnTo>
                    <a:pt x="4644" y="182532"/>
                  </a:lnTo>
                  <a:lnTo>
                    <a:pt x="17964" y="139622"/>
                  </a:lnTo>
                  <a:lnTo>
                    <a:pt x="39040" y="100792"/>
                  </a:lnTo>
                  <a:lnTo>
                    <a:pt x="66954" y="66959"/>
                  </a:lnTo>
                  <a:lnTo>
                    <a:pt x="100786" y="39043"/>
                  </a:lnTo>
                  <a:lnTo>
                    <a:pt x="139617" y="17965"/>
                  </a:lnTo>
                  <a:lnTo>
                    <a:pt x="182528" y="4644"/>
                  </a:lnTo>
                  <a:lnTo>
                    <a:pt x="228599" y="0"/>
                  </a:lnTo>
                  <a:lnTo>
                    <a:pt x="1981199" y="0"/>
                  </a:lnTo>
                  <a:lnTo>
                    <a:pt x="2027269" y="4644"/>
                  </a:lnTo>
                  <a:lnTo>
                    <a:pt x="2070179" y="17965"/>
                  </a:lnTo>
                  <a:lnTo>
                    <a:pt x="2109010" y="39043"/>
                  </a:lnTo>
                  <a:lnTo>
                    <a:pt x="2142843" y="66959"/>
                  </a:lnTo>
                  <a:lnTo>
                    <a:pt x="2170757" y="100792"/>
                  </a:lnTo>
                  <a:lnTo>
                    <a:pt x="2191834" y="139622"/>
                  </a:lnTo>
                  <a:lnTo>
                    <a:pt x="2205155" y="182532"/>
                  </a:lnTo>
                  <a:lnTo>
                    <a:pt x="2209799" y="228599"/>
                  </a:lnTo>
                  <a:lnTo>
                    <a:pt x="2209799" y="1142999"/>
                  </a:lnTo>
                  <a:lnTo>
                    <a:pt x="2205155" y="1189067"/>
                  </a:lnTo>
                  <a:lnTo>
                    <a:pt x="2191834" y="1231977"/>
                  </a:lnTo>
                  <a:lnTo>
                    <a:pt x="2170757" y="1270807"/>
                  </a:lnTo>
                  <a:lnTo>
                    <a:pt x="2142843" y="1304640"/>
                  </a:lnTo>
                  <a:lnTo>
                    <a:pt x="2109010" y="1332555"/>
                  </a:lnTo>
                  <a:lnTo>
                    <a:pt x="2070179" y="1353634"/>
                  </a:lnTo>
                  <a:lnTo>
                    <a:pt x="2027269" y="1366955"/>
                  </a:lnTo>
                  <a:lnTo>
                    <a:pt x="1981199" y="1371599"/>
                  </a:lnTo>
                  <a:lnTo>
                    <a:pt x="228599" y="1371599"/>
                  </a:lnTo>
                  <a:lnTo>
                    <a:pt x="182528" y="1366955"/>
                  </a:lnTo>
                  <a:lnTo>
                    <a:pt x="139617" y="1353634"/>
                  </a:lnTo>
                  <a:lnTo>
                    <a:pt x="100786" y="1332555"/>
                  </a:lnTo>
                  <a:lnTo>
                    <a:pt x="66954" y="1304640"/>
                  </a:lnTo>
                  <a:lnTo>
                    <a:pt x="39040" y="1270807"/>
                  </a:lnTo>
                  <a:lnTo>
                    <a:pt x="17964" y="1231977"/>
                  </a:lnTo>
                  <a:lnTo>
                    <a:pt x="4644" y="1189067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38401" y="4490972"/>
            <a:ext cx="16662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latin typeface="Calibri"/>
                <a:cs typeface="Calibri"/>
              </a:rPr>
              <a:t>do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while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72301" y="4095750"/>
            <a:ext cx="2295525" cy="1447800"/>
            <a:chOff x="5448300" y="4095750"/>
            <a:chExt cx="2295525" cy="144780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300" y="4095750"/>
              <a:ext cx="2286000" cy="1447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550" y="4352925"/>
              <a:ext cx="2200275" cy="10763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6399" y="4114800"/>
              <a:ext cx="2209799" cy="13715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86399" y="4114800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228599"/>
                  </a:moveTo>
                  <a:lnTo>
                    <a:pt x="4644" y="182532"/>
                  </a:lnTo>
                  <a:lnTo>
                    <a:pt x="17965" y="139622"/>
                  </a:lnTo>
                  <a:lnTo>
                    <a:pt x="39042" y="100792"/>
                  </a:lnTo>
                  <a:lnTo>
                    <a:pt x="66956" y="66959"/>
                  </a:lnTo>
                  <a:lnTo>
                    <a:pt x="100789" y="39043"/>
                  </a:lnTo>
                  <a:lnTo>
                    <a:pt x="139620" y="17965"/>
                  </a:lnTo>
                  <a:lnTo>
                    <a:pt x="182530" y="4644"/>
                  </a:lnTo>
                  <a:lnTo>
                    <a:pt x="228599" y="0"/>
                  </a:lnTo>
                  <a:lnTo>
                    <a:pt x="1981199" y="0"/>
                  </a:lnTo>
                  <a:lnTo>
                    <a:pt x="2027269" y="4644"/>
                  </a:lnTo>
                  <a:lnTo>
                    <a:pt x="2070179" y="17965"/>
                  </a:lnTo>
                  <a:lnTo>
                    <a:pt x="2109010" y="39043"/>
                  </a:lnTo>
                  <a:lnTo>
                    <a:pt x="2142843" y="66959"/>
                  </a:lnTo>
                  <a:lnTo>
                    <a:pt x="2170757" y="100792"/>
                  </a:lnTo>
                  <a:lnTo>
                    <a:pt x="2191834" y="139622"/>
                  </a:lnTo>
                  <a:lnTo>
                    <a:pt x="2205155" y="182532"/>
                  </a:lnTo>
                  <a:lnTo>
                    <a:pt x="2209799" y="228599"/>
                  </a:lnTo>
                  <a:lnTo>
                    <a:pt x="2209799" y="1142999"/>
                  </a:lnTo>
                  <a:lnTo>
                    <a:pt x="2205155" y="1189067"/>
                  </a:lnTo>
                  <a:lnTo>
                    <a:pt x="2191834" y="1231977"/>
                  </a:lnTo>
                  <a:lnTo>
                    <a:pt x="2170757" y="1270807"/>
                  </a:lnTo>
                  <a:lnTo>
                    <a:pt x="2142843" y="1304640"/>
                  </a:lnTo>
                  <a:lnTo>
                    <a:pt x="2109010" y="1332555"/>
                  </a:lnTo>
                  <a:lnTo>
                    <a:pt x="2070179" y="1353634"/>
                  </a:lnTo>
                  <a:lnTo>
                    <a:pt x="2027269" y="1366955"/>
                  </a:lnTo>
                  <a:lnTo>
                    <a:pt x="1981199" y="1371599"/>
                  </a:lnTo>
                  <a:lnTo>
                    <a:pt x="228599" y="1371599"/>
                  </a:lnTo>
                  <a:lnTo>
                    <a:pt x="182530" y="1366955"/>
                  </a:lnTo>
                  <a:lnTo>
                    <a:pt x="139620" y="1353634"/>
                  </a:lnTo>
                  <a:lnTo>
                    <a:pt x="100789" y="1332555"/>
                  </a:lnTo>
                  <a:lnTo>
                    <a:pt x="66956" y="1304640"/>
                  </a:lnTo>
                  <a:lnTo>
                    <a:pt x="39042" y="1270807"/>
                  </a:lnTo>
                  <a:lnTo>
                    <a:pt x="17965" y="1231977"/>
                  </a:lnTo>
                  <a:lnTo>
                    <a:pt x="4644" y="1189067"/>
                  </a:lnTo>
                  <a:lnTo>
                    <a:pt x="0" y="1142999"/>
                  </a:lnTo>
                  <a:lnTo>
                    <a:pt x="0" y="228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91150" y="4490972"/>
            <a:ext cx="1452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20" dirty="0">
                <a:latin typeface="Calibri"/>
                <a:cs typeface="Calibri"/>
              </a:rPr>
              <a:t>foreach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0" y="504825"/>
              <a:ext cx="33528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30498" y="609532"/>
            <a:ext cx="27736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7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7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1700" y="1885935"/>
            <a:ext cx="7924800" cy="3886835"/>
            <a:chOff x="647700" y="1885934"/>
            <a:chExt cx="7924800" cy="3886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" y="1885934"/>
              <a:ext cx="7924800" cy="3886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25" y="2428875"/>
              <a:ext cx="7248540" cy="2933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1905000"/>
              <a:ext cx="7848599" cy="3809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5799" y="1905000"/>
              <a:ext cx="7848600" cy="3810000"/>
            </a:xfrm>
            <a:custGeom>
              <a:avLst/>
              <a:gdLst/>
              <a:ahLst/>
              <a:cxnLst/>
              <a:rect l="l" t="t" r="r" b="b"/>
              <a:pathLst>
                <a:path w="7848600" h="3810000">
                  <a:moveTo>
                    <a:pt x="0" y="634989"/>
                  </a:moveTo>
                  <a:lnTo>
                    <a:pt x="1741" y="587606"/>
                  </a:lnTo>
                  <a:lnTo>
                    <a:pt x="6884" y="541167"/>
                  </a:lnTo>
                  <a:lnTo>
                    <a:pt x="15306" y="495796"/>
                  </a:lnTo>
                  <a:lnTo>
                    <a:pt x="26885" y="451615"/>
                  </a:lnTo>
                  <a:lnTo>
                    <a:pt x="41496" y="408748"/>
                  </a:lnTo>
                  <a:lnTo>
                    <a:pt x="59017" y="367317"/>
                  </a:lnTo>
                  <a:lnTo>
                    <a:pt x="79327" y="327445"/>
                  </a:lnTo>
                  <a:lnTo>
                    <a:pt x="102301" y="289254"/>
                  </a:lnTo>
                  <a:lnTo>
                    <a:pt x="127817" y="252869"/>
                  </a:lnTo>
                  <a:lnTo>
                    <a:pt x="155753" y="218411"/>
                  </a:lnTo>
                  <a:lnTo>
                    <a:pt x="185985" y="186004"/>
                  </a:lnTo>
                  <a:lnTo>
                    <a:pt x="218391" y="155770"/>
                  </a:lnTo>
                  <a:lnTo>
                    <a:pt x="252848" y="127832"/>
                  </a:lnTo>
                  <a:lnTo>
                    <a:pt x="289233" y="102314"/>
                  </a:lnTo>
                  <a:lnTo>
                    <a:pt x="327423" y="79337"/>
                  </a:lnTo>
                  <a:lnTo>
                    <a:pt x="367297" y="59026"/>
                  </a:lnTo>
                  <a:lnTo>
                    <a:pt x="408730" y="41502"/>
                  </a:lnTo>
                  <a:lnTo>
                    <a:pt x="451600" y="26889"/>
                  </a:lnTo>
                  <a:lnTo>
                    <a:pt x="495784" y="15309"/>
                  </a:lnTo>
                  <a:lnTo>
                    <a:pt x="541160" y="6886"/>
                  </a:lnTo>
                  <a:lnTo>
                    <a:pt x="587605" y="1742"/>
                  </a:lnTo>
                  <a:lnTo>
                    <a:pt x="634995" y="0"/>
                  </a:lnTo>
                  <a:lnTo>
                    <a:pt x="7213609" y="0"/>
                  </a:lnTo>
                  <a:lnTo>
                    <a:pt x="7260993" y="1742"/>
                  </a:lnTo>
                  <a:lnTo>
                    <a:pt x="7307432" y="6886"/>
                  </a:lnTo>
                  <a:lnTo>
                    <a:pt x="7352803" y="15309"/>
                  </a:lnTo>
                  <a:lnTo>
                    <a:pt x="7396983" y="26889"/>
                  </a:lnTo>
                  <a:lnTo>
                    <a:pt x="7439851" y="41502"/>
                  </a:lnTo>
                  <a:lnTo>
                    <a:pt x="7481282" y="59026"/>
                  </a:lnTo>
                  <a:lnTo>
                    <a:pt x="7521154" y="79337"/>
                  </a:lnTo>
                  <a:lnTo>
                    <a:pt x="7559345" y="102314"/>
                  </a:lnTo>
                  <a:lnTo>
                    <a:pt x="7595730" y="127832"/>
                  </a:lnTo>
                  <a:lnTo>
                    <a:pt x="7630188" y="155770"/>
                  </a:lnTo>
                  <a:lnTo>
                    <a:pt x="7662595" y="186004"/>
                  </a:lnTo>
                  <a:lnTo>
                    <a:pt x="7692829" y="218411"/>
                  </a:lnTo>
                  <a:lnTo>
                    <a:pt x="7720767" y="252869"/>
                  </a:lnTo>
                  <a:lnTo>
                    <a:pt x="7746285" y="289254"/>
                  </a:lnTo>
                  <a:lnTo>
                    <a:pt x="7769262" y="327445"/>
                  </a:lnTo>
                  <a:lnTo>
                    <a:pt x="7789573" y="367317"/>
                  </a:lnTo>
                  <a:lnTo>
                    <a:pt x="7807097" y="408748"/>
                  </a:lnTo>
                  <a:lnTo>
                    <a:pt x="7821710" y="451615"/>
                  </a:lnTo>
                  <a:lnTo>
                    <a:pt x="7833290" y="495796"/>
                  </a:lnTo>
                  <a:lnTo>
                    <a:pt x="7841713" y="541167"/>
                  </a:lnTo>
                  <a:lnTo>
                    <a:pt x="7846857" y="587606"/>
                  </a:lnTo>
                  <a:lnTo>
                    <a:pt x="7848599" y="634989"/>
                  </a:lnTo>
                  <a:lnTo>
                    <a:pt x="7848599" y="3175003"/>
                  </a:lnTo>
                  <a:lnTo>
                    <a:pt x="7846857" y="3222387"/>
                  </a:lnTo>
                  <a:lnTo>
                    <a:pt x="7841713" y="3268825"/>
                  </a:lnTo>
                  <a:lnTo>
                    <a:pt x="7833290" y="3314196"/>
                  </a:lnTo>
                  <a:lnTo>
                    <a:pt x="7821710" y="3358377"/>
                  </a:lnTo>
                  <a:lnTo>
                    <a:pt x="7807097" y="3401244"/>
                  </a:lnTo>
                  <a:lnTo>
                    <a:pt x="7789573" y="3442676"/>
                  </a:lnTo>
                  <a:lnTo>
                    <a:pt x="7769262" y="3482548"/>
                  </a:lnTo>
                  <a:lnTo>
                    <a:pt x="7746285" y="3520739"/>
                  </a:lnTo>
                  <a:lnTo>
                    <a:pt x="7720767" y="3557125"/>
                  </a:lnTo>
                  <a:lnTo>
                    <a:pt x="7692829" y="3591583"/>
                  </a:lnTo>
                  <a:lnTo>
                    <a:pt x="7662595" y="3623991"/>
                  </a:lnTo>
                  <a:lnTo>
                    <a:pt x="7630188" y="3654225"/>
                  </a:lnTo>
                  <a:lnTo>
                    <a:pt x="7595730" y="3682164"/>
                  </a:lnTo>
                  <a:lnTo>
                    <a:pt x="7559345" y="3707683"/>
                  </a:lnTo>
                  <a:lnTo>
                    <a:pt x="7521154" y="3730660"/>
                  </a:lnTo>
                  <a:lnTo>
                    <a:pt x="7481282" y="3750972"/>
                  </a:lnTo>
                  <a:lnTo>
                    <a:pt x="7439851" y="3768496"/>
                  </a:lnTo>
                  <a:lnTo>
                    <a:pt x="7396983" y="3783109"/>
                  </a:lnTo>
                  <a:lnTo>
                    <a:pt x="7352803" y="3794689"/>
                  </a:lnTo>
                  <a:lnTo>
                    <a:pt x="7307432" y="3803113"/>
                  </a:lnTo>
                  <a:lnTo>
                    <a:pt x="7260993" y="3808257"/>
                  </a:lnTo>
                  <a:lnTo>
                    <a:pt x="7213609" y="3809999"/>
                  </a:lnTo>
                  <a:lnTo>
                    <a:pt x="634995" y="3809999"/>
                  </a:lnTo>
                  <a:lnTo>
                    <a:pt x="587605" y="3808257"/>
                  </a:lnTo>
                  <a:lnTo>
                    <a:pt x="541160" y="3803113"/>
                  </a:lnTo>
                  <a:lnTo>
                    <a:pt x="495784" y="3794689"/>
                  </a:lnTo>
                  <a:lnTo>
                    <a:pt x="451600" y="3783109"/>
                  </a:lnTo>
                  <a:lnTo>
                    <a:pt x="408730" y="3768496"/>
                  </a:lnTo>
                  <a:lnTo>
                    <a:pt x="367297" y="3750972"/>
                  </a:lnTo>
                  <a:lnTo>
                    <a:pt x="327423" y="3730660"/>
                  </a:lnTo>
                  <a:lnTo>
                    <a:pt x="289233" y="3707683"/>
                  </a:lnTo>
                  <a:lnTo>
                    <a:pt x="252848" y="3682164"/>
                  </a:lnTo>
                  <a:lnTo>
                    <a:pt x="218391" y="3654225"/>
                  </a:lnTo>
                  <a:lnTo>
                    <a:pt x="185985" y="3623991"/>
                  </a:lnTo>
                  <a:lnTo>
                    <a:pt x="155753" y="3591583"/>
                  </a:lnTo>
                  <a:lnTo>
                    <a:pt x="127817" y="3557125"/>
                  </a:lnTo>
                  <a:lnTo>
                    <a:pt x="102301" y="3520739"/>
                  </a:lnTo>
                  <a:lnTo>
                    <a:pt x="79327" y="3482548"/>
                  </a:lnTo>
                  <a:lnTo>
                    <a:pt x="59017" y="3442676"/>
                  </a:lnTo>
                  <a:lnTo>
                    <a:pt x="41496" y="3401244"/>
                  </a:lnTo>
                  <a:lnTo>
                    <a:pt x="26885" y="3358377"/>
                  </a:lnTo>
                  <a:lnTo>
                    <a:pt x="15306" y="3314196"/>
                  </a:lnTo>
                  <a:lnTo>
                    <a:pt x="6884" y="3268825"/>
                  </a:lnTo>
                  <a:lnTo>
                    <a:pt x="1741" y="3222387"/>
                  </a:lnTo>
                  <a:lnTo>
                    <a:pt x="0" y="3175003"/>
                  </a:lnTo>
                  <a:lnTo>
                    <a:pt x="0" y="634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75553" y="2553078"/>
            <a:ext cx="6574155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19850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for(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initialization</a:t>
            </a:r>
            <a:r>
              <a:rPr sz="3200" spc="-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condition</a:t>
            </a:r>
            <a:r>
              <a:rPr sz="32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3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5548" y="3525772"/>
            <a:ext cx="4385310" cy="1500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19655"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expressions;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3200" b="1" spc="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7900" y="447675"/>
              <a:ext cx="477204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4101" y="309034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1523365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Unreachable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statement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95501" y="1876409"/>
            <a:ext cx="7782559" cy="1104900"/>
            <a:chOff x="571500" y="1876409"/>
            <a:chExt cx="7782559" cy="11049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1885949"/>
              <a:ext cx="7781940" cy="9810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075" y="1876409"/>
              <a:ext cx="7038959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1897258"/>
              <a:ext cx="7710037" cy="914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599" y="1897258"/>
              <a:ext cx="7710170" cy="914400"/>
            </a:xfrm>
            <a:custGeom>
              <a:avLst/>
              <a:gdLst/>
              <a:ahLst/>
              <a:cxnLst/>
              <a:rect l="l" t="t" r="r" b="b"/>
              <a:pathLst>
                <a:path w="771017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6" y="29390"/>
                  </a:lnTo>
                  <a:lnTo>
                    <a:pt x="104231" y="7764"/>
                  </a:lnTo>
                  <a:lnTo>
                    <a:pt x="152399" y="0"/>
                  </a:lnTo>
                  <a:lnTo>
                    <a:pt x="7557637" y="0"/>
                  </a:lnTo>
                  <a:lnTo>
                    <a:pt x="7605826" y="7764"/>
                  </a:lnTo>
                  <a:lnTo>
                    <a:pt x="7647663" y="29390"/>
                  </a:lnTo>
                  <a:lnTo>
                    <a:pt x="7680647" y="62373"/>
                  </a:lnTo>
                  <a:lnTo>
                    <a:pt x="7702272" y="104211"/>
                  </a:lnTo>
                  <a:lnTo>
                    <a:pt x="7710037" y="152399"/>
                  </a:lnTo>
                  <a:lnTo>
                    <a:pt x="7710037" y="761999"/>
                  </a:lnTo>
                  <a:lnTo>
                    <a:pt x="7702272" y="810176"/>
                  </a:lnTo>
                  <a:lnTo>
                    <a:pt x="7680647" y="852013"/>
                  </a:lnTo>
                  <a:lnTo>
                    <a:pt x="7647663" y="885000"/>
                  </a:lnTo>
                  <a:lnTo>
                    <a:pt x="7605826" y="906632"/>
                  </a:lnTo>
                  <a:lnTo>
                    <a:pt x="7557637" y="914399"/>
                  </a:lnTo>
                  <a:lnTo>
                    <a:pt x="152399" y="914399"/>
                  </a:lnTo>
                  <a:lnTo>
                    <a:pt x="104231" y="906632"/>
                  </a:lnTo>
                  <a:lnTo>
                    <a:pt x="62396" y="885000"/>
                  </a:lnTo>
                  <a:lnTo>
                    <a:pt x="29405" y="852013"/>
                  </a:lnTo>
                  <a:lnTo>
                    <a:pt x="7769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34633" y="1959669"/>
            <a:ext cx="6525259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38730" marR="5080" indent="-2526665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Java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does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allow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write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unreachable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5500" y="3162300"/>
            <a:ext cx="3657600" cy="1543050"/>
            <a:chOff x="571500" y="3162300"/>
            <a:chExt cx="3657600" cy="15430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500" y="3162300"/>
              <a:ext cx="3657600" cy="14954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150" y="3228975"/>
              <a:ext cx="3219450" cy="14763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3176534"/>
              <a:ext cx="3581399" cy="14237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9599" y="3176534"/>
              <a:ext cx="3581400" cy="1424305"/>
            </a:xfrm>
            <a:custGeom>
              <a:avLst/>
              <a:gdLst/>
              <a:ahLst/>
              <a:cxnLst/>
              <a:rect l="l" t="t" r="r" b="b"/>
              <a:pathLst>
                <a:path w="3581400" h="1424304">
                  <a:moveTo>
                    <a:pt x="0" y="237347"/>
                  </a:moveTo>
                  <a:lnTo>
                    <a:pt x="4821" y="189519"/>
                  </a:lnTo>
                  <a:lnTo>
                    <a:pt x="18649" y="144969"/>
                  </a:lnTo>
                  <a:lnTo>
                    <a:pt x="40529" y="104652"/>
                  </a:lnTo>
                  <a:lnTo>
                    <a:pt x="69506" y="69524"/>
                  </a:lnTo>
                  <a:lnTo>
                    <a:pt x="104627" y="40540"/>
                  </a:lnTo>
                  <a:lnTo>
                    <a:pt x="144936" y="18654"/>
                  </a:lnTo>
                  <a:lnTo>
                    <a:pt x="189479" y="4822"/>
                  </a:lnTo>
                  <a:lnTo>
                    <a:pt x="237302" y="0"/>
                  </a:lnTo>
                  <a:lnTo>
                    <a:pt x="3344052" y="0"/>
                  </a:lnTo>
                  <a:lnTo>
                    <a:pt x="3391880" y="4822"/>
                  </a:lnTo>
                  <a:lnTo>
                    <a:pt x="3436430" y="18654"/>
                  </a:lnTo>
                  <a:lnTo>
                    <a:pt x="3476746" y="40540"/>
                  </a:lnTo>
                  <a:lnTo>
                    <a:pt x="3511875" y="69524"/>
                  </a:lnTo>
                  <a:lnTo>
                    <a:pt x="3540859" y="104652"/>
                  </a:lnTo>
                  <a:lnTo>
                    <a:pt x="3562745" y="144969"/>
                  </a:lnTo>
                  <a:lnTo>
                    <a:pt x="3576577" y="189519"/>
                  </a:lnTo>
                  <a:lnTo>
                    <a:pt x="3581399" y="237347"/>
                  </a:lnTo>
                  <a:lnTo>
                    <a:pt x="3581399" y="1186427"/>
                  </a:lnTo>
                  <a:lnTo>
                    <a:pt x="3576577" y="1234256"/>
                  </a:lnTo>
                  <a:lnTo>
                    <a:pt x="3562745" y="1278808"/>
                  </a:lnTo>
                  <a:lnTo>
                    <a:pt x="3540859" y="1319127"/>
                  </a:lnTo>
                  <a:lnTo>
                    <a:pt x="3511875" y="1354258"/>
                  </a:lnTo>
                  <a:lnTo>
                    <a:pt x="3476746" y="1383245"/>
                  </a:lnTo>
                  <a:lnTo>
                    <a:pt x="3436430" y="1405133"/>
                  </a:lnTo>
                  <a:lnTo>
                    <a:pt x="3391880" y="1418967"/>
                  </a:lnTo>
                  <a:lnTo>
                    <a:pt x="3344052" y="1423790"/>
                  </a:lnTo>
                  <a:lnTo>
                    <a:pt x="237302" y="1423790"/>
                  </a:lnTo>
                  <a:lnTo>
                    <a:pt x="189479" y="1418967"/>
                  </a:lnTo>
                  <a:lnTo>
                    <a:pt x="144936" y="1405133"/>
                  </a:lnTo>
                  <a:lnTo>
                    <a:pt x="104627" y="1383245"/>
                  </a:lnTo>
                  <a:lnTo>
                    <a:pt x="69506" y="1354258"/>
                  </a:lnTo>
                  <a:lnTo>
                    <a:pt x="40529" y="1319127"/>
                  </a:lnTo>
                  <a:lnTo>
                    <a:pt x="18649" y="1278808"/>
                  </a:lnTo>
                  <a:lnTo>
                    <a:pt x="4821" y="1234256"/>
                  </a:lnTo>
                  <a:lnTo>
                    <a:pt x="0" y="1186427"/>
                  </a:lnTo>
                  <a:lnTo>
                    <a:pt x="0" y="2373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68897" y="3312728"/>
            <a:ext cx="2705100" cy="11264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algn="ctr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Calibri"/>
                <a:cs typeface="Calibri"/>
              </a:rPr>
              <a:t>for(int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i=0;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i++){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10160" algn="ctr">
              <a:lnSpc>
                <a:spcPts val="2845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9825" y="3162301"/>
            <a:ext cx="3648710" cy="1495425"/>
            <a:chOff x="4695825" y="3162300"/>
            <a:chExt cx="3648710" cy="149542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5825" y="3162300"/>
              <a:ext cx="3648090" cy="1495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9093" y="3176534"/>
              <a:ext cx="3581399" cy="14237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29093" y="3176534"/>
              <a:ext cx="3581400" cy="1424305"/>
            </a:xfrm>
            <a:custGeom>
              <a:avLst/>
              <a:gdLst/>
              <a:ahLst/>
              <a:cxnLst/>
              <a:rect l="l" t="t" r="r" b="b"/>
              <a:pathLst>
                <a:path w="3581400" h="1424304">
                  <a:moveTo>
                    <a:pt x="0" y="237347"/>
                  </a:moveTo>
                  <a:lnTo>
                    <a:pt x="4824" y="189519"/>
                  </a:lnTo>
                  <a:lnTo>
                    <a:pt x="18659" y="144969"/>
                  </a:lnTo>
                  <a:lnTo>
                    <a:pt x="40550" y="104652"/>
                  </a:lnTo>
                  <a:lnTo>
                    <a:pt x="69540" y="69524"/>
                  </a:lnTo>
                  <a:lnTo>
                    <a:pt x="104673" y="40540"/>
                  </a:lnTo>
                  <a:lnTo>
                    <a:pt x="144995" y="18654"/>
                  </a:lnTo>
                  <a:lnTo>
                    <a:pt x="189548" y="4822"/>
                  </a:lnTo>
                  <a:lnTo>
                    <a:pt x="237378" y="0"/>
                  </a:lnTo>
                  <a:lnTo>
                    <a:pt x="3344174" y="0"/>
                  </a:lnTo>
                  <a:lnTo>
                    <a:pt x="3391997" y="4822"/>
                  </a:lnTo>
                  <a:lnTo>
                    <a:pt x="3436533" y="18654"/>
                  </a:lnTo>
                  <a:lnTo>
                    <a:pt x="3476830" y="40540"/>
                  </a:lnTo>
                  <a:lnTo>
                    <a:pt x="3511936" y="69524"/>
                  </a:lnTo>
                  <a:lnTo>
                    <a:pt x="3540898" y="104652"/>
                  </a:lnTo>
                  <a:lnTo>
                    <a:pt x="3562764" y="144969"/>
                  </a:lnTo>
                  <a:lnTo>
                    <a:pt x="3576582" y="189519"/>
                  </a:lnTo>
                  <a:lnTo>
                    <a:pt x="3581399" y="237347"/>
                  </a:lnTo>
                  <a:lnTo>
                    <a:pt x="3581399" y="1186427"/>
                  </a:lnTo>
                  <a:lnTo>
                    <a:pt x="3576582" y="1234256"/>
                  </a:lnTo>
                  <a:lnTo>
                    <a:pt x="3562764" y="1278808"/>
                  </a:lnTo>
                  <a:lnTo>
                    <a:pt x="3540898" y="1319127"/>
                  </a:lnTo>
                  <a:lnTo>
                    <a:pt x="3511936" y="1354258"/>
                  </a:lnTo>
                  <a:lnTo>
                    <a:pt x="3476830" y="1383245"/>
                  </a:lnTo>
                  <a:lnTo>
                    <a:pt x="3436533" y="1405133"/>
                  </a:lnTo>
                  <a:lnTo>
                    <a:pt x="3391997" y="1418967"/>
                  </a:lnTo>
                  <a:lnTo>
                    <a:pt x="3344174" y="1423790"/>
                  </a:lnTo>
                  <a:lnTo>
                    <a:pt x="237378" y="1423790"/>
                  </a:lnTo>
                  <a:lnTo>
                    <a:pt x="189548" y="1418967"/>
                  </a:lnTo>
                  <a:lnTo>
                    <a:pt x="144995" y="1405133"/>
                  </a:lnTo>
                  <a:lnTo>
                    <a:pt x="104673" y="1383245"/>
                  </a:lnTo>
                  <a:lnTo>
                    <a:pt x="69540" y="1354258"/>
                  </a:lnTo>
                  <a:lnTo>
                    <a:pt x="40550" y="1319127"/>
                  </a:lnTo>
                  <a:lnTo>
                    <a:pt x="18659" y="1278808"/>
                  </a:lnTo>
                  <a:lnTo>
                    <a:pt x="4824" y="1234256"/>
                  </a:lnTo>
                  <a:lnTo>
                    <a:pt x="0" y="1186427"/>
                  </a:lnTo>
                  <a:lnTo>
                    <a:pt x="0" y="2373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87900" y="3678871"/>
            <a:ext cx="251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Compile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error!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95500" y="5191125"/>
            <a:ext cx="3657600" cy="1543050"/>
            <a:chOff x="571500" y="5191125"/>
            <a:chExt cx="3657600" cy="154305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0" y="5191125"/>
              <a:ext cx="3657600" cy="14954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5900" y="5257800"/>
              <a:ext cx="1895475" cy="1476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5205603"/>
              <a:ext cx="3581399" cy="14237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9599" y="5205603"/>
              <a:ext cx="3581400" cy="1424305"/>
            </a:xfrm>
            <a:custGeom>
              <a:avLst/>
              <a:gdLst/>
              <a:ahLst/>
              <a:cxnLst/>
              <a:rect l="l" t="t" r="r" b="b"/>
              <a:pathLst>
                <a:path w="3581400" h="1424304">
                  <a:moveTo>
                    <a:pt x="0" y="237362"/>
                  </a:moveTo>
                  <a:lnTo>
                    <a:pt x="4821" y="189534"/>
                  </a:lnTo>
                  <a:lnTo>
                    <a:pt x="18649" y="144982"/>
                  </a:lnTo>
                  <a:lnTo>
                    <a:pt x="40529" y="104663"/>
                  </a:lnTo>
                  <a:lnTo>
                    <a:pt x="69506" y="69532"/>
                  </a:lnTo>
                  <a:lnTo>
                    <a:pt x="104627" y="40545"/>
                  </a:lnTo>
                  <a:lnTo>
                    <a:pt x="144936" y="18657"/>
                  </a:lnTo>
                  <a:lnTo>
                    <a:pt x="189479" y="4823"/>
                  </a:lnTo>
                  <a:lnTo>
                    <a:pt x="237302" y="0"/>
                  </a:lnTo>
                  <a:lnTo>
                    <a:pt x="3344052" y="0"/>
                  </a:lnTo>
                  <a:lnTo>
                    <a:pt x="3391880" y="4823"/>
                  </a:lnTo>
                  <a:lnTo>
                    <a:pt x="3436430" y="18657"/>
                  </a:lnTo>
                  <a:lnTo>
                    <a:pt x="3476746" y="40545"/>
                  </a:lnTo>
                  <a:lnTo>
                    <a:pt x="3511875" y="69532"/>
                  </a:lnTo>
                  <a:lnTo>
                    <a:pt x="3540859" y="104663"/>
                  </a:lnTo>
                  <a:lnTo>
                    <a:pt x="3562745" y="144982"/>
                  </a:lnTo>
                  <a:lnTo>
                    <a:pt x="3576577" y="189534"/>
                  </a:lnTo>
                  <a:lnTo>
                    <a:pt x="3581399" y="237362"/>
                  </a:lnTo>
                  <a:lnTo>
                    <a:pt x="3581399" y="1186494"/>
                  </a:lnTo>
                  <a:lnTo>
                    <a:pt x="3576577" y="1234317"/>
                  </a:lnTo>
                  <a:lnTo>
                    <a:pt x="3562745" y="1278860"/>
                  </a:lnTo>
                  <a:lnTo>
                    <a:pt x="3540859" y="1319169"/>
                  </a:lnTo>
                  <a:lnTo>
                    <a:pt x="3511875" y="1354290"/>
                  </a:lnTo>
                  <a:lnTo>
                    <a:pt x="3476746" y="1383267"/>
                  </a:lnTo>
                  <a:lnTo>
                    <a:pt x="3436430" y="1405147"/>
                  </a:lnTo>
                  <a:lnTo>
                    <a:pt x="3391880" y="1418975"/>
                  </a:lnTo>
                  <a:lnTo>
                    <a:pt x="3344052" y="1423796"/>
                  </a:lnTo>
                  <a:lnTo>
                    <a:pt x="237302" y="1423796"/>
                  </a:lnTo>
                  <a:lnTo>
                    <a:pt x="189479" y="1418975"/>
                  </a:lnTo>
                  <a:lnTo>
                    <a:pt x="144936" y="1405147"/>
                  </a:lnTo>
                  <a:lnTo>
                    <a:pt x="104627" y="1383267"/>
                  </a:lnTo>
                  <a:lnTo>
                    <a:pt x="69506" y="1354290"/>
                  </a:lnTo>
                  <a:lnTo>
                    <a:pt x="40529" y="1319169"/>
                  </a:lnTo>
                  <a:lnTo>
                    <a:pt x="18649" y="1278860"/>
                  </a:lnTo>
                  <a:lnTo>
                    <a:pt x="4821" y="1234317"/>
                  </a:lnTo>
                  <a:lnTo>
                    <a:pt x="0" y="1186494"/>
                  </a:lnTo>
                  <a:lnTo>
                    <a:pt x="0" y="23736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36338" y="5344472"/>
            <a:ext cx="1376680" cy="11264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3810" algn="ctr">
              <a:lnSpc>
                <a:spcPts val="2860"/>
              </a:lnSpc>
              <a:spcBef>
                <a:spcPts val="215"/>
              </a:spcBef>
            </a:pPr>
            <a:r>
              <a:rPr sz="2400" spc="-10" dirty="0">
                <a:latin typeface="Calibri"/>
                <a:cs typeface="Calibri"/>
              </a:rPr>
              <a:t>if(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2400" spc="-10" dirty="0">
                <a:latin typeface="Calibri"/>
                <a:cs typeface="Calibri"/>
              </a:rPr>
              <a:t>){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175" algn="ctr">
              <a:lnSpc>
                <a:spcPts val="2835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29365" y="5191126"/>
            <a:ext cx="3648710" cy="1495425"/>
            <a:chOff x="4705365" y="5191125"/>
            <a:chExt cx="3648710" cy="149542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5365" y="5191125"/>
              <a:ext cx="3648090" cy="14954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52990" y="5619750"/>
              <a:ext cx="3600450" cy="7429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8237" y="5205603"/>
              <a:ext cx="3581399" cy="14237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38237" y="5205603"/>
              <a:ext cx="3581400" cy="1424305"/>
            </a:xfrm>
            <a:custGeom>
              <a:avLst/>
              <a:gdLst/>
              <a:ahLst/>
              <a:cxnLst/>
              <a:rect l="l" t="t" r="r" b="b"/>
              <a:pathLst>
                <a:path w="3581400" h="1424304">
                  <a:moveTo>
                    <a:pt x="0" y="237362"/>
                  </a:moveTo>
                  <a:lnTo>
                    <a:pt x="4824" y="189534"/>
                  </a:lnTo>
                  <a:lnTo>
                    <a:pt x="18659" y="144982"/>
                  </a:lnTo>
                  <a:lnTo>
                    <a:pt x="40550" y="104663"/>
                  </a:lnTo>
                  <a:lnTo>
                    <a:pt x="69540" y="69532"/>
                  </a:lnTo>
                  <a:lnTo>
                    <a:pt x="104673" y="40545"/>
                  </a:lnTo>
                  <a:lnTo>
                    <a:pt x="144995" y="18657"/>
                  </a:lnTo>
                  <a:lnTo>
                    <a:pt x="189548" y="4823"/>
                  </a:lnTo>
                  <a:lnTo>
                    <a:pt x="237378" y="0"/>
                  </a:lnTo>
                  <a:lnTo>
                    <a:pt x="3344174" y="0"/>
                  </a:lnTo>
                  <a:lnTo>
                    <a:pt x="3391997" y="4823"/>
                  </a:lnTo>
                  <a:lnTo>
                    <a:pt x="3436533" y="18657"/>
                  </a:lnTo>
                  <a:lnTo>
                    <a:pt x="3476830" y="40545"/>
                  </a:lnTo>
                  <a:lnTo>
                    <a:pt x="3511936" y="69532"/>
                  </a:lnTo>
                  <a:lnTo>
                    <a:pt x="3540898" y="104663"/>
                  </a:lnTo>
                  <a:lnTo>
                    <a:pt x="3562764" y="144982"/>
                  </a:lnTo>
                  <a:lnTo>
                    <a:pt x="3576582" y="189534"/>
                  </a:lnTo>
                  <a:lnTo>
                    <a:pt x="3581399" y="237362"/>
                  </a:lnTo>
                  <a:lnTo>
                    <a:pt x="3581399" y="1186494"/>
                  </a:lnTo>
                  <a:lnTo>
                    <a:pt x="3576582" y="1234317"/>
                  </a:lnTo>
                  <a:lnTo>
                    <a:pt x="3562764" y="1278860"/>
                  </a:lnTo>
                  <a:lnTo>
                    <a:pt x="3540898" y="1319169"/>
                  </a:lnTo>
                  <a:lnTo>
                    <a:pt x="3511936" y="1354290"/>
                  </a:lnTo>
                  <a:lnTo>
                    <a:pt x="3476830" y="1383267"/>
                  </a:lnTo>
                  <a:lnTo>
                    <a:pt x="3436533" y="1405147"/>
                  </a:lnTo>
                  <a:lnTo>
                    <a:pt x="3391997" y="1418975"/>
                  </a:lnTo>
                  <a:lnTo>
                    <a:pt x="3344174" y="1423796"/>
                  </a:lnTo>
                  <a:lnTo>
                    <a:pt x="237378" y="1423796"/>
                  </a:lnTo>
                  <a:lnTo>
                    <a:pt x="189548" y="1418975"/>
                  </a:lnTo>
                  <a:lnTo>
                    <a:pt x="144995" y="1405147"/>
                  </a:lnTo>
                  <a:lnTo>
                    <a:pt x="104673" y="1383267"/>
                  </a:lnTo>
                  <a:lnTo>
                    <a:pt x="69540" y="1354290"/>
                  </a:lnTo>
                  <a:lnTo>
                    <a:pt x="40550" y="1319169"/>
                  </a:lnTo>
                  <a:lnTo>
                    <a:pt x="18659" y="1278860"/>
                  </a:lnTo>
                  <a:lnTo>
                    <a:pt x="4824" y="1234317"/>
                  </a:lnTo>
                  <a:lnTo>
                    <a:pt x="0" y="1186494"/>
                  </a:lnTo>
                  <a:lnTo>
                    <a:pt x="0" y="23736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10913" y="5710876"/>
            <a:ext cx="3077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rule.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447675"/>
              <a:ext cx="362904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59" y="213369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20955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Loop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statements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150" y="3486150"/>
            <a:ext cx="3343910" cy="2038350"/>
            <a:chOff x="819150" y="3486150"/>
            <a:chExt cx="3343910" cy="2038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3486150"/>
              <a:ext cx="3343289" cy="2038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059" y="3505200"/>
              <a:ext cx="3276578" cy="19571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2059" y="3505200"/>
              <a:ext cx="3276600" cy="1957705"/>
            </a:xfrm>
            <a:custGeom>
              <a:avLst/>
              <a:gdLst/>
              <a:ahLst/>
              <a:cxnLst/>
              <a:rect l="l" t="t" r="r" b="b"/>
              <a:pathLst>
                <a:path w="3276600" h="1957704">
                  <a:moveTo>
                    <a:pt x="0" y="326267"/>
                  </a:moveTo>
                  <a:lnTo>
                    <a:pt x="3536" y="278050"/>
                  </a:lnTo>
                  <a:lnTo>
                    <a:pt x="13810" y="232031"/>
                  </a:lnTo>
                  <a:lnTo>
                    <a:pt x="30317" y="188714"/>
                  </a:lnTo>
                  <a:lnTo>
                    <a:pt x="52551" y="148604"/>
                  </a:lnTo>
                  <a:lnTo>
                    <a:pt x="80009" y="112205"/>
                  </a:lnTo>
                  <a:lnTo>
                    <a:pt x="112186" y="80022"/>
                  </a:lnTo>
                  <a:lnTo>
                    <a:pt x="148577" y="52559"/>
                  </a:lnTo>
                  <a:lnTo>
                    <a:pt x="188678" y="30321"/>
                  </a:lnTo>
                  <a:lnTo>
                    <a:pt x="231984" y="13812"/>
                  </a:lnTo>
                  <a:lnTo>
                    <a:pt x="277991" y="3537"/>
                  </a:lnTo>
                  <a:lnTo>
                    <a:pt x="326193" y="0"/>
                  </a:lnTo>
                  <a:lnTo>
                    <a:pt x="2950442" y="0"/>
                  </a:lnTo>
                  <a:lnTo>
                    <a:pt x="2998633" y="3537"/>
                  </a:lnTo>
                  <a:lnTo>
                    <a:pt x="3044630" y="13812"/>
                  </a:lnTo>
                  <a:lnTo>
                    <a:pt x="3087927" y="30321"/>
                  </a:lnTo>
                  <a:lnTo>
                    <a:pt x="3128021" y="52559"/>
                  </a:lnTo>
                  <a:lnTo>
                    <a:pt x="3164406" y="80022"/>
                  </a:lnTo>
                  <a:lnTo>
                    <a:pt x="3196578" y="112205"/>
                  </a:lnTo>
                  <a:lnTo>
                    <a:pt x="3224032" y="148604"/>
                  </a:lnTo>
                  <a:lnTo>
                    <a:pt x="3246264" y="188714"/>
                  </a:lnTo>
                  <a:lnTo>
                    <a:pt x="3262769" y="232031"/>
                  </a:lnTo>
                  <a:lnTo>
                    <a:pt x="3273042" y="278050"/>
                  </a:lnTo>
                  <a:lnTo>
                    <a:pt x="3276578" y="326267"/>
                  </a:lnTo>
                  <a:lnTo>
                    <a:pt x="3276578" y="1630929"/>
                  </a:lnTo>
                  <a:lnTo>
                    <a:pt x="3273042" y="1679147"/>
                  </a:lnTo>
                  <a:lnTo>
                    <a:pt x="3262769" y="1725167"/>
                  </a:lnTo>
                  <a:lnTo>
                    <a:pt x="3246264" y="1768484"/>
                  </a:lnTo>
                  <a:lnTo>
                    <a:pt x="3224032" y="1808594"/>
                  </a:lnTo>
                  <a:lnTo>
                    <a:pt x="3196578" y="1844993"/>
                  </a:lnTo>
                  <a:lnTo>
                    <a:pt x="3164406" y="1877176"/>
                  </a:lnTo>
                  <a:lnTo>
                    <a:pt x="3128021" y="1904638"/>
                  </a:lnTo>
                  <a:lnTo>
                    <a:pt x="3087927" y="1926876"/>
                  </a:lnTo>
                  <a:lnTo>
                    <a:pt x="3044630" y="1943384"/>
                  </a:lnTo>
                  <a:lnTo>
                    <a:pt x="2998633" y="1953659"/>
                  </a:lnTo>
                  <a:lnTo>
                    <a:pt x="2950442" y="1957196"/>
                  </a:lnTo>
                  <a:lnTo>
                    <a:pt x="326193" y="1957196"/>
                  </a:lnTo>
                  <a:lnTo>
                    <a:pt x="277991" y="1953659"/>
                  </a:lnTo>
                  <a:lnTo>
                    <a:pt x="231984" y="1943384"/>
                  </a:lnTo>
                  <a:lnTo>
                    <a:pt x="188678" y="1926876"/>
                  </a:lnTo>
                  <a:lnTo>
                    <a:pt x="148577" y="1904638"/>
                  </a:lnTo>
                  <a:lnTo>
                    <a:pt x="112186" y="1877176"/>
                  </a:lnTo>
                  <a:lnTo>
                    <a:pt x="80009" y="1844993"/>
                  </a:lnTo>
                  <a:lnTo>
                    <a:pt x="52551" y="1808594"/>
                  </a:lnTo>
                  <a:lnTo>
                    <a:pt x="30317" y="1768484"/>
                  </a:lnTo>
                  <a:lnTo>
                    <a:pt x="13810" y="1725167"/>
                  </a:lnTo>
                  <a:lnTo>
                    <a:pt x="3536" y="1679147"/>
                  </a:lnTo>
                  <a:lnTo>
                    <a:pt x="0" y="1630929"/>
                  </a:lnTo>
                  <a:lnTo>
                    <a:pt x="0" y="3262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90622" y="4017579"/>
            <a:ext cx="1650364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10" dirty="0">
                <a:latin typeface="Calibri"/>
                <a:cs typeface="Calibri"/>
              </a:rPr>
              <a:t>break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77000" y="3486150"/>
            <a:ext cx="3600450" cy="2038350"/>
            <a:chOff x="4953000" y="3486150"/>
            <a:chExt cx="3600450" cy="20383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0134" y="3486150"/>
              <a:ext cx="3343289" cy="2038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3000" y="3838575"/>
              <a:ext cx="3600450" cy="15430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3037" y="3505200"/>
              <a:ext cx="3276599" cy="19571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43037" y="3505200"/>
              <a:ext cx="3276600" cy="1957705"/>
            </a:xfrm>
            <a:custGeom>
              <a:avLst/>
              <a:gdLst/>
              <a:ahLst/>
              <a:cxnLst/>
              <a:rect l="l" t="t" r="r" b="b"/>
              <a:pathLst>
                <a:path w="3276600" h="1957704">
                  <a:moveTo>
                    <a:pt x="0" y="326267"/>
                  </a:moveTo>
                  <a:lnTo>
                    <a:pt x="3537" y="278050"/>
                  </a:lnTo>
                  <a:lnTo>
                    <a:pt x="13812" y="232031"/>
                  </a:lnTo>
                  <a:lnTo>
                    <a:pt x="30321" y="188714"/>
                  </a:lnTo>
                  <a:lnTo>
                    <a:pt x="52559" y="148604"/>
                  </a:lnTo>
                  <a:lnTo>
                    <a:pt x="80022" y="112205"/>
                  </a:lnTo>
                  <a:lnTo>
                    <a:pt x="112204" y="80022"/>
                  </a:lnTo>
                  <a:lnTo>
                    <a:pt x="148602" y="52559"/>
                  </a:lnTo>
                  <a:lnTo>
                    <a:pt x="188711" y="30321"/>
                  </a:lnTo>
                  <a:lnTo>
                    <a:pt x="232026" y="13812"/>
                  </a:lnTo>
                  <a:lnTo>
                    <a:pt x="278043" y="3537"/>
                  </a:lnTo>
                  <a:lnTo>
                    <a:pt x="326257" y="0"/>
                  </a:lnTo>
                  <a:lnTo>
                    <a:pt x="2950463" y="0"/>
                  </a:lnTo>
                  <a:lnTo>
                    <a:pt x="2998654" y="3537"/>
                  </a:lnTo>
                  <a:lnTo>
                    <a:pt x="3044651" y="13812"/>
                  </a:lnTo>
                  <a:lnTo>
                    <a:pt x="3087948" y="30321"/>
                  </a:lnTo>
                  <a:lnTo>
                    <a:pt x="3128042" y="52559"/>
                  </a:lnTo>
                  <a:lnTo>
                    <a:pt x="3164427" y="80022"/>
                  </a:lnTo>
                  <a:lnTo>
                    <a:pt x="3196599" y="112205"/>
                  </a:lnTo>
                  <a:lnTo>
                    <a:pt x="3224053" y="148604"/>
                  </a:lnTo>
                  <a:lnTo>
                    <a:pt x="3246285" y="188714"/>
                  </a:lnTo>
                  <a:lnTo>
                    <a:pt x="3262790" y="232031"/>
                  </a:lnTo>
                  <a:lnTo>
                    <a:pt x="3273063" y="278050"/>
                  </a:lnTo>
                  <a:lnTo>
                    <a:pt x="3276599" y="326267"/>
                  </a:lnTo>
                  <a:lnTo>
                    <a:pt x="3276599" y="1630929"/>
                  </a:lnTo>
                  <a:lnTo>
                    <a:pt x="3273063" y="1679147"/>
                  </a:lnTo>
                  <a:lnTo>
                    <a:pt x="3262790" y="1725167"/>
                  </a:lnTo>
                  <a:lnTo>
                    <a:pt x="3246285" y="1768484"/>
                  </a:lnTo>
                  <a:lnTo>
                    <a:pt x="3224053" y="1808594"/>
                  </a:lnTo>
                  <a:lnTo>
                    <a:pt x="3196599" y="1844993"/>
                  </a:lnTo>
                  <a:lnTo>
                    <a:pt x="3164427" y="1877176"/>
                  </a:lnTo>
                  <a:lnTo>
                    <a:pt x="3128042" y="1904638"/>
                  </a:lnTo>
                  <a:lnTo>
                    <a:pt x="3087948" y="1926876"/>
                  </a:lnTo>
                  <a:lnTo>
                    <a:pt x="3044651" y="1943384"/>
                  </a:lnTo>
                  <a:lnTo>
                    <a:pt x="2998654" y="1953659"/>
                  </a:lnTo>
                  <a:lnTo>
                    <a:pt x="2950463" y="1957196"/>
                  </a:lnTo>
                  <a:lnTo>
                    <a:pt x="326257" y="1957196"/>
                  </a:lnTo>
                  <a:lnTo>
                    <a:pt x="278043" y="1953659"/>
                  </a:lnTo>
                  <a:lnTo>
                    <a:pt x="232026" y="1943384"/>
                  </a:lnTo>
                  <a:lnTo>
                    <a:pt x="188711" y="1926876"/>
                  </a:lnTo>
                  <a:lnTo>
                    <a:pt x="148602" y="1904638"/>
                  </a:lnTo>
                  <a:lnTo>
                    <a:pt x="112204" y="1877176"/>
                  </a:lnTo>
                  <a:lnTo>
                    <a:pt x="80022" y="1844993"/>
                  </a:lnTo>
                  <a:lnTo>
                    <a:pt x="52559" y="1808594"/>
                  </a:lnTo>
                  <a:lnTo>
                    <a:pt x="30321" y="1768484"/>
                  </a:lnTo>
                  <a:lnTo>
                    <a:pt x="13812" y="1725167"/>
                  </a:lnTo>
                  <a:lnTo>
                    <a:pt x="3537" y="1679147"/>
                  </a:lnTo>
                  <a:lnTo>
                    <a:pt x="0" y="1630929"/>
                  </a:lnTo>
                  <a:lnTo>
                    <a:pt x="0" y="3262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37633" y="4017579"/>
            <a:ext cx="25425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1" spc="-10" dirty="0">
                <a:latin typeface="Calibri"/>
                <a:cs typeface="Calibri"/>
              </a:rPr>
              <a:t>continue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58748" y="1358900"/>
            <a:ext cx="4850765" cy="2159000"/>
            <a:chOff x="2134747" y="1358900"/>
            <a:chExt cx="4850765" cy="2159000"/>
          </a:xfrm>
        </p:grpSpPr>
        <p:sp>
          <p:nvSpPr>
            <p:cNvPr id="20" name="object 20"/>
            <p:cNvSpPr/>
            <p:nvPr/>
          </p:nvSpPr>
          <p:spPr>
            <a:xfrm>
              <a:off x="2147447" y="1371600"/>
              <a:ext cx="685800" cy="2133600"/>
            </a:xfrm>
            <a:custGeom>
              <a:avLst/>
              <a:gdLst/>
              <a:ahLst/>
              <a:cxnLst/>
              <a:rect l="l" t="t" r="r" b="b"/>
              <a:pathLst>
                <a:path w="685800" h="2133600">
                  <a:moveTo>
                    <a:pt x="514349" y="0"/>
                  </a:moveTo>
                  <a:lnTo>
                    <a:pt x="171449" y="0"/>
                  </a:lnTo>
                  <a:lnTo>
                    <a:pt x="171449" y="1790699"/>
                  </a:lnTo>
                  <a:lnTo>
                    <a:pt x="0" y="1790699"/>
                  </a:lnTo>
                  <a:lnTo>
                    <a:pt x="342899" y="2133599"/>
                  </a:lnTo>
                  <a:lnTo>
                    <a:pt x="685799" y="1790699"/>
                  </a:lnTo>
                  <a:lnTo>
                    <a:pt x="514349" y="1790699"/>
                  </a:lnTo>
                  <a:lnTo>
                    <a:pt x="514349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7447" y="1371600"/>
              <a:ext cx="685800" cy="2133600"/>
            </a:xfrm>
            <a:custGeom>
              <a:avLst/>
              <a:gdLst/>
              <a:ahLst/>
              <a:cxnLst/>
              <a:rect l="l" t="t" r="r" b="b"/>
              <a:pathLst>
                <a:path w="685800" h="2133600">
                  <a:moveTo>
                    <a:pt x="0" y="1790699"/>
                  </a:moveTo>
                  <a:lnTo>
                    <a:pt x="171449" y="1790699"/>
                  </a:lnTo>
                  <a:lnTo>
                    <a:pt x="171449" y="0"/>
                  </a:lnTo>
                  <a:lnTo>
                    <a:pt x="514349" y="0"/>
                  </a:lnTo>
                  <a:lnTo>
                    <a:pt x="514349" y="1790699"/>
                  </a:lnTo>
                  <a:lnTo>
                    <a:pt x="685799" y="1790699"/>
                  </a:lnTo>
                  <a:lnTo>
                    <a:pt x="342899" y="2133599"/>
                  </a:lnTo>
                  <a:lnTo>
                    <a:pt x="0" y="1790699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6499" y="1371600"/>
              <a:ext cx="685800" cy="2133600"/>
            </a:xfrm>
            <a:custGeom>
              <a:avLst/>
              <a:gdLst/>
              <a:ahLst/>
              <a:cxnLst/>
              <a:rect l="l" t="t" r="r" b="b"/>
              <a:pathLst>
                <a:path w="685800" h="2133600">
                  <a:moveTo>
                    <a:pt x="514349" y="0"/>
                  </a:moveTo>
                  <a:lnTo>
                    <a:pt x="171449" y="0"/>
                  </a:lnTo>
                  <a:lnTo>
                    <a:pt x="171449" y="1790699"/>
                  </a:lnTo>
                  <a:lnTo>
                    <a:pt x="0" y="1790699"/>
                  </a:lnTo>
                  <a:lnTo>
                    <a:pt x="342899" y="2133599"/>
                  </a:lnTo>
                  <a:lnTo>
                    <a:pt x="685799" y="1790699"/>
                  </a:lnTo>
                  <a:lnTo>
                    <a:pt x="514349" y="1790699"/>
                  </a:lnTo>
                  <a:lnTo>
                    <a:pt x="514349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6499" y="1371600"/>
              <a:ext cx="685800" cy="2133600"/>
            </a:xfrm>
            <a:custGeom>
              <a:avLst/>
              <a:gdLst/>
              <a:ahLst/>
              <a:cxnLst/>
              <a:rect l="l" t="t" r="r" b="b"/>
              <a:pathLst>
                <a:path w="685800" h="2133600">
                  <a:moveTo>
                    <a:pt x="0" y="1790699"/>
                  </a:moveTo>
                  <a:lnTo>
                    <a:pt x="171449" y="1790699"/>
                  </a:lnTo>
                  <a:lnTo>
                    <a:pt x="171449" y="0"/>
                  </a:lnTo>
                  <a:lnTo>
                    <a:pt x="514349" y="0"/>
                  </a:lnTo>
                  <a:lnTo>
                    <a:pt x="514349" y="1790699"/>
                  </a:lnTo>
                  <a:lnTo>
                    <a:pt x="685799" y="1790699"/>
                  </a:lnTo>
                  <a:lnTo>
                    <a:pt x="342899" y="2133599"/>
                  </a:lnTo>
                  <a:lnTo>
                    <a:pt x="0" y="1790699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9450" y="447675"/>
              <a:ext cx="283845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9672" y="294777"/>
            <a:ext cx="10515600" cy="902042"/>
          </a:xfrm>
          <a:prstGeom prst="rect">
            <a:avLst/>
          </a:prstGeom>
        </p:spPr>
        <p:txBody>
          <a:bodyPr vert="horz" wrap="square" lIns="0" tIns="405638" rIns="0" bIns="0" rtlCol="0" anchor="ctr">
            <a:spAutoFit/>
          </a:bodyPr>
          <a:lstStyle/>
          <a:p>
            <a:pPr marL="2495550">
              <a:lnSpc>
                <a:spcPct val="100000"/>
              </a:lnSpc>
              <a:spcBef>
                <a:spcPts val="130"/>
              </a:spcBef>
            </a:pPr>
            <a:r>
              <a:rPr sz="3200" b="1" spc="-20" dirty="0">
                <a:latin typeface="Calibri"/>
                <a:cs typeface="Calibri"/>
              </a:rPr>
              <a:t>Nested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loop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657365"/>
            <a:ext cx="7782559" cy="3048000"/>
            <a:chOff x="695325" y="1657365"/>
            <a:chExt cx="7782559" cy="30480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657365"/>
              <a:ext cx="7781940" cy="304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424" y="2009774"/>
              <a:ext cx="6362700" cy="2447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676400"/>
              <a:ext cx="7710098" cy="2971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676400"/>
              <a:ext cx="7710170" cy="2971800"/>
            </a:xfrm>
            <a:custGeom>
              <a:avLst/>
              <a:gdLst/>
              <a:ahLst/>
              <a:cxnLst/>
              <a:rect l="l" t="t" r="r" b="b"/>
              <a:pathLst>
                <a:path w="7710170" h="2971800">
                  <a:moveTo>
                    <a:pt x="0" y="495299"/>
                  </a:moveTo>
                  <a:lnTo>
                    <a:pt x="2267" y="447597"/>
                  </a:lnTo>
                  <a:lnTo>
                    <a:pt x="8931" y="401178"/>
                  </a:lnTo>
                  <a:lnTo>
                    <a:pt x="19784" y="356249"/>
                  </a:lnTo>
                  <a:lnTo>
                    <a:pt x="34618" y="313019"/>
                  </a:lnTo>
                  <a:lnTo>
                    <a:pt x="53226" y="271695"/>
                  </a:lnTo>
                  <a:lnTo>
                    <a:pt x="75400" y="232484"/>
                  </a:lnTo>
                  <a:lnTo>
                    <a:pt x="100932" y="195594"/>
                  </a:lnTo>
                  <a:lnTo>
                    <a:pt x="129616" y="161233"/>
                  </a:lnTo>
                  <a:lnTo>
                    <a:pt x="161243" y="129607"/>
                  </a:lnTo>
                  <a:lnTo>
                    <a:pt x="195605" y="100925"/>
                  </a:lnTo>
                  <a:lnTo>
                    <a:pt x="232496" y="75394"/>
                  </a:lnTo>
                  <a:lnTo>
                    <a:pt x="271708" y="53222"/>
                  </a:lnTo>
                  <a:lnTo>
                    <a:pt x="313032" y="34615"/>
                  </a:lnTo>
                  <a:lnTo>
                    <a:pt x="356262" y="19782"/>
                  </a:lnTo>
                  <a:lnTo>
                    <a:pt x="401190" y="8930"/>
                  </a:lnTo>
                  <a:lnTo>
                    <a:pt x="447608" y="2267"/>
                  </a:lnTo>
                  <a:lnTo>
                    <a:pt x="495309" y="0"/>
                  </a:lnTo>
                  <a:lnTo>
                    <a:pt x="7214798" y="0"/>
                  </a:lnTo>
                  <a:lnTo>
                    <a:pt x="7262501" y="2267"/>
                  </a:lnTo>
                  <a:lnTo>
                    <a:pt x="7308920" y="8930"/>
                  </a:lnTo>
                  <a:lnTo>
                    <a:pt x="7353848" y="19782"/>
                  </a:lnTo>
                  <a:lnTo>
                    <a:pt x="7397078" y="34615"/>
                  </a:lnTo>
                  <a:lnTo>
                    <a:pt x="7438402" y="53222"/>
                  </a:lnTo>
                  <a:lnTo>
                    <a:pt x="7477613" y="75394"/>
                  </a:lnTo>
                  <a:lnTo>
                    <a:pt x="7514503" y="100925"/>
                  </a:lnTo>
                  <a:lnTo>
                    <a:pt x="7548865" y="129607"/>
                  </a:lnTo>
                  <a:lnTo>
                    <a:pt x="7580490" y="161233"/>
                  </a:lnTo>
                  <a:lnTo>
                    <a:pt x="7609172" y="195594"/>
                  </a:lnTo>
                  <a:lnTo>
                    <a:pt x="7634703" y="232484"/>
                  </a:lnTo>
                  <a:lnTo>
                    <a:pt x="7656876" y="271695"/>
                  </a:lnTo>
                  <a:lnTo>
                    <a:pt x="7675483" y="313019"/>
                  </a:lnTo>
                  <a:lnTo>
                    <a:pt x="7690316" y="356249"/>
                  </a:lnTo>
                  <a:lnTo>
                    <a:pt x="7701168" y="401178"/>
                  </a:lnTo>
                  <a:lnTo>
                    <a:pt x="7707831" y="447597"/>
                  </a:lnTo>
                  <a:lnTo>
                    <a:pt x="7710098" y="495299"/>
                  </a:lnTo>
                  <a:lnTo>
                    <a:pt x="7710098" y="2476499"/>
                  </a:lnTo>
                  <a:lnTo>
                    <a:pt x="7707831" y="2524202"/>
                  </a:lnTo>
                  <a:lnTo>
                    <a:pt x="7701168" y="2570621"/>
                  </a:lnTo>
                  <a:lnTo>
                    <a:pt x="7690316" y="2615549"/>
                  </a:lnTo>
                  <a:lnTo>
                    <a:pt x="7675483" y="2658780"/>
                  </a:lnTo>
                  <a:lnTo>
                    <a:pt x="7656876" y="2700104"/>
                  </a:lnTo>
                  <a:lnTo>
                    <a:pt x="7634703" y="2739315"/>
                  </a:lnTo>
                  <a:lnTo>
                    <a:pt x="7609172" y="2776204"/>
                  </a:lnTo>
                  <a:lnTo>
                    <a:pt x="7580490" y="2810566"/>
                  </a:lnTo>
                  <a:lnTo>
                    <a:pt x="7548865" y="2842192"/>
                  </a:lnTo>
                  <a:lnTo>
                    <a:pt x="7514503" y="2870874"/>
                  </a:lnTo>
                  <a:lnTo>
                    <a:pt x="7477613" y="2896405"/>
                  </a:lnTo>
                  <a:lnTo>
                    <a:pt x="7438402" y="2918577"/>
                  </a:lnTo>
                  <a:lnTo>
                    <a:pt x="7397078" y="2937184"/>
                  </a:lnTo>
                  <a:lnTo>
                    <a:pt x="7353848" y="2952017"/>
                  </a:lnTo>
                  <a:lnTo>
                    <a:pt x="7308920" y="2962869"/>
                  </a:lnTo>
                  <a:lnTo>
                    <a:pt x="7262501" y="2969532"/>
                  </a:lnTo>
                  <a:lnTo>
                    <a:pt x="7214798" y="2971799"/>
                  </a:lnTo>
                  <a:lnTo>
                    <a:pt x="495309" y="2971799"/>
                  </a:lnTo>
                  <a:lnTo>
                    <a:pt x="447608" y="2969532"/>
                  </a:lnTo>
                  <a:lnTo>
                    <a:pt x="401190" y="2962869"/>
                  </a:lnTo>
                  <a:lnTo>
                    <a:pt x="356262" y="2952017"/>
                  </a:lnTo>
                  <a:lnTo>
                    <a:pt x="313032" y="2937184"/>
                  </a:lnTo>
                  <a:lnTo>
                    <a:pt x="271708" y="2918577"/>
                  </a:lnTo>
                  <a:lnTo>
                    <a:pt x="232496" y="2896405"/>
                  </a:lnTo>
                  <a:lnTo>
                    <a:pt x="195605" y="2870874"/>
                  </a:lnTo>
                  <a:lnTo>
                    <a:pt x="161243" y="2842192"/>
                  </a:lnTo>
                  <a:lnTo>
                    <a:pt x="129616" y="2810566"/>
                  </a:lnTo>
                  <a:lnTo>
                    <a:pt x="100932" y="2776204"/>
                  </a:lnTo>
                  <a:lnTo>
                    <a:pt x="75400" y="2739315"/>
                  </a:lnTo>
                  <a:lnTo>
                    <a:pt x="53226" y="2700104"/>
                  </a:lnTo>
                  <a:lnTo>
                    <a:pt x="34618" y="2658780"/>
                  </a:lnTo>
                  <a:lnTo>
                    <a:pt x="19784" y="2615549"/>
                  </a:lnTo>
                  <a:lnTo>
                    <a:pt x="8931" y="2570621"/>
                  </a:lnTo>
                  <a:lnTo>
                    <a:pt x="2267" y="2524202"/>
                  </a:lnTo>
                  <a:lnTo>
                    <a:pt x="0" y="2476499"/>
                  </a:lnTo>
                  <a:lnTo>
                    <a:pt x="0" y="495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79672" y="2096767"/>
            <a:ext cx="5845175" cy="209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  <a:tabLst>
                <a:tab pos="5727065" algn="l"/>
              </a:tabLst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for(initialization_1</a:t>
            </a:r>
            <a:r>
              <a:rPr sz="2400" spc="-1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;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condition_</a:t>
            </a:r>
            <a:r>
              <a:rPr sz="24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1;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update_1)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expressions_1;</a:t>
            </a:r>
            <a:endParaRPr sz="2400">
              <a:latin typeface="Calibri"/>
              <a:cs typeface="Calibri"/>
            </a:endParaRPr>
          </a:p>
          <a:p>
            <a:pPr marL="756285">
              <a:spcBef>
                <a:spcPts val="70"/>
              </a:spcBef>
            </a:pPr>
            <a:r>
              <a:rPr sz="2000" spc="-10" dirty="0">
                <a:latin typeface="Calibri"/>
                <a:cs typeface="Calibri"/>
              </a:rPr>
              <a:t>for(initialization_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condition_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update_2)</a:t>
            </a:r>
            <a:endParaRPr sz="2000">
              <a:latin typeface="Calibri"/>
              <a:cs typeface="Calibri"/>
            </a:endParaRPr>
          </a:p>
          <a:p>
            <a:pPr marL="1957705">
              <a:lnSpc>
                <a:spcPts val="239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{expressions_2;}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expressions_3;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71700" y="5086350"/>
            <a:ext cx="7830184" cy="1295400"/>
            <a:chOff x="647700" y="5086350"/>
            <a:chExt cx="7830184" cy="12954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5086350"/>
              <a:ext cx="7781940" cy="1295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" y="5238750"/>
              <a:ext cx="7391400" cy="1104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5105400"/>
              <a:ext cx="7710098" cy="1219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0818" y="5105400"/>
              <a:ext cx="7710170" cy="1219200"/>
            </a:xfrm>
            <a:custGeom>
              <a:avLst/>
              <a:gdLst/>
              <a:ahLst/>
              <a:cxnLst/>
              <a:rect l="l" t="t" r="r" b="b"/>
              <a:pathLst>
                <a:path w="7710170" h="1219200">
                  <a:moveTo>
                    <a:pt x="0" y="203204"/>
                  </a:moveTo>
                  <a:lnTo>
                    <a:pt x="5367" y="156595"/>
                  </a:lnTo>
                  <a:lnTo>
                    <a:pt x="20655" y="113818"/>
                  </a:lnTo>
                  <a:lnTo>
                    <a:pt x="44644" y="76089"/>
                  </a:lnTo>
                  <a:lnTo>
                    <a:pt x="76115" y="44626"/>
                  </a:lnTo>
                  <a:lnTo>
                    <a:pt x="113847" y="20645"/>
                  </a:lnTo>
                  <a:lnTo>
                    <a:pt x="156619" y="5364"/>
                  </a:lnTo>
                  <a:lnTo>
                    <a:pt x="203213" y="0"/>
                  </a:lnTo>
                  <a:lnTo>
                    <a:pt x="7506919" y="0"/>
                  </a:lnTo>
                  <a:lnTo>
                    <a:pt x="7553481" y="5364"/>
                  </a:lnTo>
                  <a:lnTo>
                    <a:pt x="7596238" y="20645"/>
                  </a:lnTo>
                  <a:lnTo>
                    <a:pt x="7633965" y="44626"/>
                  </a:lnTo>
                  <a:lnTo>
                    <a:pt x="7665438" y="76089"/>
                  </a:lnTo>
                  <a:lnTo>
                    <a:pt x="7689433" y="113818"/>
                  </a:lnTo>
                  <a:lnTo>
                    <a:pt x="7704728" y="156595"/>
                  </a:lnTo>
                  <a:lnTo>
                    <a:pt x="7710098" y="203204"/>
                  </a:lnTo>
                  <a:lnTo>
                    <a:pt x="7710098" y="1015995"/>
                  </a:lnTo>
                  <a:lnTo>
                    <a:pt x="7704728" y="1062585"/>
                  </a:lnTo>
                  <a:lnTo>
                    <a:pt x="7689433" y="1105354"/>
                  </a:lnTo>
                  <a:lnTo>
                    <a:pt x="7665438" y="1143084"/>
                  </a:lnTo>
                  <a:lnTo>
                    <a:pt x="7633965" y="1174554"/>
                  </a:lnTo>
                  <a:lnTo>
                    <a:pt x="7596238" y="1198544"/>
                  </a:lnTo>
                  <a:lnTo>
                    <a:pt x="7553481" y="1213832"/>
                  </a:lnTo>
                  <a:lnTo>
                    <a:pt x="7506919" y="1219199"/>
                  </a:lnTo>
                  <a:lnTo>
                    <a:pt x="203213" y="1219199"/>
                  </a:lnTo>
                  <a:lnTo>
                    <a:pt x="156619" y="1213832"/>
                  </a:lnTo>
                  <a:lnTo>
                    <a:pt x="113847" y="1198544"/>
                  </a:lnTo>
                  <a:lnTo>
                    <a:pt x="76115" y="1174554"/>
                  </a:lnTo>
                  <a:lnTo>
                    <a:pt x="44644" y="1143084"/>
                  </a:lnTo>
                  <a:lnTo>
                    <a:pt x="20655" y="1105354"/>
                  </a:lnTo>
                  <a:lnTo>
                    <a:pt x="5367" y="1062585"/>
                  </a:lnTo>
                  <a:lnTo>
                    <a:pt x="0" y="1015995"/>
                  </a:lnTo>
                  <a:lnTo>
                    <a:pt x="0" y="2032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93947" y="5324474"/>
            <a:ext cx="687260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spc="-45" dirty="0">
                <a:latin typeface="Calibri"/>
                <a:cs typeface="Calibri"/>
              </a:rPr>
              <a:t>You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loops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labels.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write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971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Times New Roman</vt:lpstr>
      <vt:lpstr>Office Theme</vt:lpstr>
      <vt:lpstr>Lesson 14</vt:lpstr>
      <vt:lpstr>Урок 14</vt:lpstr>
      <vt:lpstr>Краткий повтор пройденного материала</vt:lpstr>
      <vt:lpstr>Проверка д/з</vt:lpstr>
      <vt:lpstr>Циклы в Java</vt:lpstr>
      <vt:lpstr>for(initialization ; condition ; update) {</vt:lpstr>
      <vt:lpstr>Unreachable statement</vt:lpstr>
      <vt:lpstr>Loop statements</vt:lpstr>
      <vt:lpstr>Nested loop</vt:lpstr>
      <vt:lpstr>loops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Olga Dubanevych</dc:creator>
  <cp:lastModifiedBy>Olga Dubanevych</cp:lastModifiedBy>
  <cp:revision>4</cp:revision>
  <dcterms:created xsi:type="dcterms:W3CDTF">2023-08-26T20:41:53Z</dcterms:created>
  <dcterms:modified xsi:type="dcterms:W3CDTF">2023-08-27T13:34:34Z</dcterms:modified>
</cp:coreProperties>
</file>