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4" r:id="rId10"/>
    <p:sldId id="445" r:id="rId11"/>
    <p:sldId id="443" r:id="rId12"/>
    <p:sldId id="4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135B-F6D9-20D1-292D-484EA65D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A934D-CD07-7CEA-95B4-367DA3952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B411F-0288-3231-9BAF-80D83417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3EF2-2A3C-48B9-9DFB-591D61866D5E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420E-303B-F2DA-3069-443953D0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A7430-6081-3672-6FD9-74D1ACB2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20F8-4F1A-4EBA-ACC2-81D0E2A7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047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7D24-D672-F1B8-B312-1F0FABE2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757B2-9F2B-C12D-89E0-D7A8EEA3B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72B78-3A54-1C3E-0E40-2C780AEF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3EF2-2A3C-48B9-9DFB-591D61866D5E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D0CC-8FE8-BE45-21C8-A8F7780C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7DB8-7F67-FFEC-FA44-2915FBF8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20F8-4F1A-4EBA-ACC2-81D0E2A7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86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ACE46-A16E-0DDF-6AE8-559755E4F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51152-A20F-05D8-70E7-107C496D9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221DA-4432-E7C9-6F3F-8D228852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3EF2-2A3C-48B9-9DFB-591D61866D5E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9E285-B230-10B3-06D8-78980E16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2423C-B859-347B-2B9A-C773DD66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20F8-4F1A-4EBA-ACC2-81D0E2A7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016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59B6-F1F4-D3B7-A38B-9E52590D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E9B4-E6C5-B57A-265E-4703575A7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ED61E-9C8A-C4CA-5E18-008DFBAB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3EF2-2A3C-48B9-9DFB-591D61866D5E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FB6F4-1B5A-D834-7811-C7564B8D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6F12-BA9F-CF6E-FADD-14019331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20F8-4F1A-4EBA-ACC2-81D0E2A7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54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0DEB-45DC-695D-DCCF-4CDB6E20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57F0D-1DD6-9388-F3E6-799EC75C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6AA0-1E1B-9F8F-B0E0-8E1FB17A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3EF2-2A3C-48B9-9DFB-591D61866D5E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8B99-414F-9165-6CFC-7116F295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499BE-73E8-498C-8218-9E2193B8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20F8-4F1A-4EBA-ACC2-81D0E2A7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53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2DD8-8E7F-4167-F31B-56A27F59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9832-6268-2D33-3447-1435FBA35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5BD7C-68DF-66E2-0436-B15658824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3CD30-420A-B832-C87C-C853AF9A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3EF2-2A3C-48B9-9DFB-591D61866D5E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2B65B-C06A-592C-F6D3-C48562F0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B9C34-2425-3CD6-2B0D-7AFA250A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20F8-4F1A-4EBA-ACC2-81D0E2A7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72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EC45-1503-B3E2-9A27-A50426B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37FA7-0770-01BC-00A5-FFC6B5A27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7D2CD-AC2F-1330-F79F-BAE6046D1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223C9-0B11-E171-D7EA-666AB70ED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FFB6E-4415-EEFB-CE39-59C86A47F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5C449-355D-3378-AD34-E533414A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3EF2-2A3C-48B9-9DFB-591D61866D5E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C3370-E2E9-B601-CA56-680560D2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18B2D-EE3D-35BD-C852-C2A28CC1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20F8-4F1A-4EBA-ACC2-81D0E2A7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04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30F8-C391-7638-5FC5-42504985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CE919-A580-D6B6-CF5B-1BBA877F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3EF2-2A3C-48B9-9DFB-591D61866D5E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02A60-02AE-2882-52E4-2E743538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F18AD-B526-77E9-997E-51369F22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20F8-4F1A-4EBA-ACC2-81D0E2A7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88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4915A-7784-7AF1-21FB-07E51BEF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3EF2-2A3C-48B9-9DFB-591D61866D5E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26278-F92D-8F30-3ABB-177768F2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C33DB-9927-59E4-1110-27B850AC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20F8-4F1A-4EBA-ACC2-81D0E2A7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48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1C07-E89B-BDA7-2092-6CDA4501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08C0-19D1-5E14-07C4-7CE111CF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E0FE4-24A5-AEDD-ACD7-D7270CE01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8895-B07F-1E68-A48C-F92CEA5C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3EF2-2A3C-48B9-9DFB-591D61866D5E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ECCF2-FF5F-8376-4A0F-1EE62497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68A5B-3774-4475-D33A-DB6DEA5B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20F8-4F1A-4EBA-ACC2-81D0E2A7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26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BC50-D304-4FBC-38E0-61E9E2E8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5A198-81C7-AC71-FDE7-7DDD77557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6B5AE-E9AB-D983-5777-E3E7D3F4F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781D2-A94B-5B62-4617-EF15E175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3EF2-2A3C-48B9-9DFB-591D61866D5E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5C0D1-FBF4-C19D-309D-118D67A5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4C5BA-9172-BD24-546A-F4AB07F5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320F8-4F1A-4EBA-ACC2-81D0E2A7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125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B1D0E-A07B-8CE8-EA11-DD75420D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F7478-DB03-B98F-4E4F-6024CADDC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EA55F-3626-6F07-6641-B4ACE5ED8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23EF2-2A3C-48B9-9DFB-591D61866D5E}" type="datetimeFigureOut">
              <a:rPr lang="en-CA" smtClean="0"/>
              <a:t>2023-08-27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6B751-A11E-EC17-BC6E-8106E4071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EBF1-310B-8EA4-3019-ED110EC07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320F8-4F1A-4EBA-ACC2-81D0E2A7D8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60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jp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4033-85A7-4B49-C5C8-5EE34EB8B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15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54D0A-8B83-1E92-7F78-379DFA436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831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667F-5F87-4C94-E71E-DA1CAD665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488"/>
            <a:ext cx="10515600" cy="6372665"/>
          </a:xfrm>
        </p:spPr>
        <p:txBody>
          <a:bodyPr>
            <a:normAutofit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Lesson15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DoWhile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do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++;}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this condition will be false but do will always work at least once - show "1"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// do {</a:t>
            </a:r>
            <a:r>
              <a:rPr lang="en-CA" sz="1800" i="1" dirty="0" err="1">
                <a:solidFill>
                  <a:srgbClr val="8C8C8C"/>
                </a:solidFill>
                <a:effectLst/>
                <a:latin typeface="JetBrains Mono"/>
              </a:rPr>
              <a:t>System.out.println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("Hello");}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//  while(true); while(5&lt;10) // infinite loop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// while (5==10)} - unreachable statement, but still do will be done at least once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85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700" y="285766"/>
            <a:ext cx="7924800" cy="904875"/>
            <a:chOff x="647700" y="285765"/>
            <a:chExt cx="7924800" cy="904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285765"/>
              <a:ext cx="7924800" cy="838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9400" y="3429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304800"/>
              <a:ext cx="7848599" cy="761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304800"/>
              <a:ext cx="7848600" cy="762000"/>
            </a:xfrm>
            <a:custGeom>
              <a:avLst/>
              <a:gdLst/>
              <a:ahLst/>
              <a:cxnLst/>
              <a:rect l="l" t="t" r="r" b="b"/>
              <a:pathLst>
                <a:path w="7848600" h="762000">
                  <a:moveTo>
                    <a:pt x="0" y="127010"/>
                  </a:moveTo>
                  <a:lnTo>
                    <a:pt x="9979" y="77589"/>
                  </a:lnTo>
                  <a:lnTo>
                    <a:pt x="37194" y="37216"/>
                  </a:lnTo>
                  <a:lnTo>
                    <a:pt x="77563" y="9986"/>
                  </a:lnTo>
                  <a:lnTo>
                    <a:pt x="127004" y="0"/>
                  </a:lnTo>
                  <a:lnTo>
                    <a:pt x="7721589" y="0"/>
                  </a:lnTo>
                  <a:lnTo>
                    <a:pt x="7771010" y="9986"/>
                  </a:lnTo>
                  <a:lnTo>
                    <a:pt x="7811383" y="37216"/>
                  </a:lnTo>
                  <a:lnTo>
                    <a:pt x="7838612" y="77589"/>
                  </a:lnTo>
                  <a:lnTo>
                    <a:pt x="7848599" y="127010"/>
                  </a:lnTo>
                  <a:lnTo>
                    <a:pt x="7848599" y="634989"/>
                  </a:lnTo>
                  <a:lnTo>
                    <a:pt x="7838612" y="684410"/>
                  </a:lnTo>
                  <a:lnTo>
                    <a:pt x="7811383" y="724783"/>
                  </a:lnTo>
                  <a:lnTo>
                    <a:pt x="7771010" y="752013"/>
                  </a:lnTo>
                  <a:lnTo>
                    <a:pt x="7721589" y="761999"/>
                  </a:lnTo>
                  <a:lnTo>
                    <a:pt x="127004" y="761999"/>
                  </a:lnTo>
                  <a:lnTo>
                    <a:pt x="77563" y="752013"/>
                  </a:lnTo>
                  <a:lnTo>
                    <a:pt x="37194" y="724783"/>
                  </a:lnTo>
                  <a:lnTo>
                    <a:pt x="9979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5500" y="0"/>
            <a:ext cx="10515600" cy="957185"/>
          </a:xfrm>
          <a:prstGeom prst="rect">
            <a:avLst/>
          </a:prstGeom>
        </p:spPr>
        <p:txBody>
          <a:bodyPr vert="horz" wrap="square" lIns="0" tIns="277368" rIns="0" bIns="0" rtlCol="0" anchor="ctr">
            <a:spAutoFit/>
          </a:bodyPr>
          <a:lstStyle/>
          <a:p>
            <a:pPr marL="1961514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Домашнее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задание: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685925" y="1809735"/>
            <a:ext cx="8915400" cy="3582035"/>
            <a:chOff x="161925" y="1809734"/>
            <a:chExt cx="8915400" cy="358203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700" y="1809734"/>
              <a:ext cx="8686800" cy="35814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925" y="2905125"/>
              <a:ext cx="8915400" cy="14859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799" y="1828800"/>
              <a:ext cx="8610599" cy="35051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828800" y="1828801"/>
            <a:ext cx="8610600" cy="2354491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434340" marR="127000" indent="-343535">
              <a:lnSpc>
                <a:spcPct val="1004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1.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Переписать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домашнее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задание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из </a:t>
            </a:r>
            <a:r>
              <a:rPr sz="2400" spc="-10" dirty="0">
                <a:latin typeface="Calibri"/>
                <a:cs typeface="Calibri"/>
              </a:rPr>
              <a:t>Урока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14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так,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чтобы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outer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и </a:t>
            </a:r>
            <a:r>
              <a:rPr sz="2400" dirty="0">
                <a:latin typeface="Calibri"/>
                <a:cs typeface="Calibri"/>
              </a:rPr>
              <a:t>inner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циклы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представляли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собой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loop,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а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middle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цикл </a:t>
            </a:r>
            <a:r>
              <a:rPr sz="2400" dirty="0">
                <a:latin typeface="Calibri"/>
                <a:cs typeface="Calibri"/>
              </a:rPr>
              <a:t>представлял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собой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loop.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49CE-CC26-E0B5-D66A-612F4F44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572"/>
            <a:ext cx="10515600" cy="6323428"/>
          </a:xfrm>
        </p:spPr>
        <p:txBody>
          <a:bodyPr>
            <a:normAutofit fontScale="92500" lnSpcReduction="2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Lesson15.Homework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Time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time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hour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HOUR: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hour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minute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-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MINUTE: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do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minute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hour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minute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%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10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break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HOUR;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second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do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second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hour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minute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continue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MINUTE;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hour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minute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second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second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}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second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&lt;=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59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minute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}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minute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59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hour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i="1" dirty="0">
                <a:solidFill>
                  <a:srgbClr val="080808"/>
                </a:solidFill>
                <a:effectLst/>
                <a:latin typeface="JetBrains Mono"/>
              </a:rPr>
              <a:t>time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540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6100" y="1885951"/>
            <a:ext cx="6191250" cy="2867025"/>
            <a:chOff x="1562100" y="1885950"/>
            <a:chExt cx="6191250" cy="286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1885950"/>
              <a:ext cx="6191234" cy="2867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905000"/>
              <a:ext cx="6117579" cy="27875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905000"/>
              <a:ext cx="6117590" cy="2787650"/>
            </a:xfrm>
            <a:custGeom>
              <a:avLst/>
              <a:gdLst/>
              <a:ahLst/>
              <a:cxnLst/>
              <a:rect l="l" t="t" r="r" b="b"/>
              <a:pathLst>
                <a:path w="6117590" h="2787650">
                  <a:moveTo>
                    <a:pt x="0" y="0"/>
                  </a:moveTo>
                  <a:lnTo>
                    <a:pt x="5653034" y="0"/>
                  </a:lnTo>
                  <a:lnTo>
                    <a:pt x="6117579" y="464576"/>
                  </a:lnTo>
                  <a:lnTo>
                    <a:pt x="6117579" y="2787527"/>
                  </a:lnTo>
                  <a:lnTo>
                    <a:pt x="464570" y="2787527"/>
                  </a:lnTo>
                  <a:lnTo>
                    <a:pt x="0" y="2322956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8457" y="2683761"/>
            <a:ext cx="3067685" cy="112458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1" dirty="0">
                <a:solidFill>
                  <a:srgbClr val="FF0000"/>
                </a:solidFill>
                <a:latin typeface="Calibri"/>
                <a:cs typeface="Calibri"/>
              </a:rPr>
              <a:t>Урок</a:t>
            </a:r>
            <a:r>
              <a:rPr sz="7200" b="1" spc="-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200" b="1" spc="-25" dirty="0">
                <a:solidFill>
                  <a:srgbClr val="FF0000"/>
                </a:solidFill>
                <a:latin typeface="Calibri"/>
                <a:cs typeface="Calibri"/>
              </a:rPr>
              <a:t>15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1775" y="200026"/>
            <a:ext cx="6953250" cy="1171575"/>
            <a:chOff x="1247775" y="200025"/>
            <a:chExt cx="6953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5"/>
              <a:ext cx="6953250" cy="1171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5" y="419115"/>
              <a:ext cx="67532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6680210" y="0"/>
                  </a:moveTo>
                  <a:lnTo>
                    <a:pt x="177795" y="0"/>
                  </a:lnTo>
                  <a:lnTo>
                    <a:pt x="130540" y="6351"/>
                  </a:lnTo>
                  <a:lnTo>
                    <a:pt x="88070" y="24276"/>
                  </a:lnTo>
                  <a:lnTo>
                    <a:pt x="52085" y="52078"/>
                  </a:lnTo>
                  <a:lnTo>
                    <a:pt x="24280" y="88062"/>
                  </a:lnTo>
                  <a:lnTo>
                    <a:pt x="6352" y="130531"/>
                  </a:lnTo>
                  <a:lnTo>
                    <a:pt x="0" y="177789"/>
                  </a:lnTo>
                  <a:lnTo>
                    <a:pt x="0" y="889010"/>
                  </a:lnTo>
                  <a:lnTo>
                    <a:pt x="6352" y="936258"/>
                  </a:lnTo>
                  <a:lnTo>
                    <a:pt x="24280" y="978724"/>
                  </a:lnTo>
                  <a:lnTo>
                    <a:pt x="52085" y="1014709"/>
                  </a:lnTo>
                  <a:lnTo>
                    <a:pt x="88070" y="1042516"/>
                  </a:lnTo>
                  <a:lnTo>
                    <a:pt x="130540" y="1060446"/>
                  </a:lnTo>
                  <a:lnTo>
                    <a:pt x="177795" y="1066799"/>
                  </a:lnTo>
                  <a:lnTo>
                    <a:pt x="6680210" y="1066799"/>
                  </a:lnTo>
                  <a:lnTo>
                    <a:pt x="6727468" y="1060446"/>
                  </a:lnTo>
                  <a:lnTo>
                    <a:pt x="6769937" y="1042516"/>
                  </a:lnTo>
                  <a:lnTo>
                    <a:pt x="6805920" y="1014709"/>
                  </a:lnTo>
                  <a:lnTo>
                    <a:pt x="6833723" y="978724"/>
                  </a:lnTo>
                  <a:lnTo>
                    <a:pt x="6851648" y="936258"/>
                  </a:lnTo>
                  <a:lnTo>
                    <a:pt x="6857999" y="889010"/>
                  </a:lnTo>
                  <a:lnTo>
                    <a:pt x="6857999" y="177789"/>
                  </a:lnTo>
                  <a:lnTo>
                    <a:pt x="6851648" y="130531"/>
                  </a:lnTo>
                  <a:lnTo>
                    <a:pt x="6833723" y="88062"/>
                  </a:lnTo>
                  <a:lnTo>
                    <a:pt x="6805920" y="52078"/>
                  </a:lnTo>
                  <a:lnTo>
                    <a:pt x="6769937" y="24276"/>
                  </a:lnTo>
                  <a:lnTo>
                    <a:pt x="6727468" y="6351"/>
                  </a:lnTo>
                  <a:lnTo>
                    <a:pt x="668021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0" y="177789"/>
                  </a:moveTo>
                  <a:lnTo>
                    <a:pt x="6352" y="130531"/>
                  </a:lnTo>
                  <a:lnTo>
                    <a:pt x="24280" y="88062"/>
                  </a:lnTo>
                  <a:lnTo>
                    <a:pt x="52085" y="52078"/>
                  </a:lnTo>
                  <a:lnTo>
                    <a:pt x="88070" y="24276"/>
                  </a:lnTo>
                  <a:lnTo>
                    <a:pt x="130540" y="6351"/>
                  </a:lnTo>
                  <a:lnTo>
                    <a:pt x="177795" y="0"/>
                  </a:lnTo>
                  <a:lnTo>
                    <a:pt x="6680210" y="0"/>
                  </a:lnTo>
                  <a:lnTo>
                    <a:pt x="6727468" y="6351"/>
                  </a:lnTo>
                  <a:lnTo>
                    <a:pt x="6769937" y="24276"/>
                  </a:lnTo>
                  <a:lnTo>
                    <a:pt x="6805920" y="52078"/>
                  </a:lnTo>
                  <a:lnTo>
                    <a:pt x="6833723" y="88062"/>
                  </a:lnTo>
                  <a:lnTo>
                    <a:pt x="6851648" y="130531"/>
                  </a:lnTo>
                  <a:lnTo>
                    <a:pt x="6857999" y="177789"/>
                  </a:lnTo>
                  <a:lnTo>
                    <a:pt x="6857999" y="889010"/>
                  </a:lnTo>
                  <a:lnTo>
                    <a:pt x="6851648" y="936258"/>
                  </a:lnTo>
                  <a:lnTo>
                    <a:pt x="6833723" y="978724"/>
                  </a:lnTo>
                  <a:lnTo>
                    <a:pt x="6805920" y="1014709"/>
                  </a:lnTo>
                  <a:lnTo>
                    <a:pt x="6769937" y="1042516"/>
                  </a:lnTo>
                  <a:lnTo>
                    <a:pt x="6727468" y="1060446"/>
                  </a:lnTo>
                  <a:lnTo>
                    <a:pt x="6680210" y="1066799"/>
                  </a:lnTo>
                  <a:lnTo>
                    <a:pt x="177795" y="1066799"/>
                  </a:lnTo>
                  <a:lnTo>
                    <a:pt x="130540" y="1060446"/>
                  </a:lnTo>
                  <a:lnTo>
                    <a:pt x="88070" y="1042516"/>
                  </a:lnTo>
                  <a:lnTo>
                    <a:pt x="52085" y="1014709"/>
                  </a:lnTo>
                  <a:lnTo>
                    <a:pt x="24280" y="978724"/>
                  </a:lnTo>
                  <a:lnTo>
                    <a:pt x="6352" y="936258"/>
                  </a:lnTo>
                  <a:lnTo>
                    <a:pt x="0" y="889010"/>
                  </a:lnTo>
                  <a:lnTo>
                    <a:pt x="0" y="17778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33635" y="249842"/>
            <a:ext cx="8686784" cy="788293"/>
          </a:xfrm>
          <a:prstGeom prst="rect">
            <a:avLst/>
          </a:prstGeom>
        </p:spPr>
        <p:txBody>
          <a:bodyPr vert="horz" wrap="square" lIns="0" tIns="353949" rIns="0" bIns="0" rtlCol="0" anchor="ctr">
            <a:spAutoFit/>
          </a:bodyPr>
          <a:lstStyle/>
          <a:p>
            <a:pPr marL="526415">
              <a:lnSpc>
                <a:spcPct val="100000"/>
              </a:lnSpc>
              <a:spcBef>
                <a:spcPts val="130"/>
              </a:spcBef>
            </a:pPr>
            <a:r>
              <a:rPr sz="2800" dirty="0"/>
              <a:t>Краткий</a:t>
            </a:r>
            <a:r>
              <a:rPr sz="2800" spc="215" dirty="0"/>
              <a:t> </a:t>
            </a:r>
            <a:r>
              <a:rPr sz="2800" dirty="0"/>
              <a:t>повтор</a:t>
            </a:r>
            <a:r>
              <a:rPr sz="2800" spc="105" dirty="0"/>
              <a:t> </a:t>
            </a:r>
            <a:r>
              <a:rPr sz="2800" dirty="0"/>
              <a:t>пройденного</a:t>
            </a:r>
            <a:r>
              <a:rPr sz="2800" spc="175" dirty="0"/>
              <a:t> </a:t>
            </a:r>
            <a:r>
              <a:rPr sz="2800" spc="-10" dirty="0"/>
              <a:t>материала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81174" y="1857360"/>
            <a:ext cx="8686800" cy="1095375"/>
            <a:chOff x="257174" y="1857359"/>
            <a:chExt cx="8686800" cy="10953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174" y="1857359"/>
              <a:ext cx="8686784" cy="10953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882" y="1877324"/>
              <a:ext cx="8610537" cy="10182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97882" y="1877324"/>
              <a:ext cx="8610600" cy="1018540"/>
            </a:xfrm>
            <a:custGeom>
              <a:avLst/>
              <a:gdLst/>
              <a:ahLst/>
              <a:cxnLst/>
              <a:rect l="l" t="t" r="r" b="b"/>
              <a:pathLst>
                <a:path w="8610600" h="1018539">
                  <a:moveTo>
                    <a:pt x="0" y="169651"/>
                  </a:moveTo>
                  <a:lnTo>
                    <a:pt x="6062" y="124541"/>
                  </a:lnTo>
                  <a:lnTo>
                    <a:pt x="23171" y="84011"/>
                  </a:lnTo>
                  <a:lnTo>
                    <a:pt x="49709" y="49678"/>
                  </a:lnTo>
                  <a:lnTo>
                    <a:pt x="84059" y="23155"/>
                  </a:lnTo>
                  <a:lnTo>
                    <a:pt x="124603" y="6058"/>
                  </a:lnTo>
                  <a:lnTo>
                    <a:pt x="169723" y="0"/>
                  </a:lnTo>
                  <a:lnTo>
                    <a:pt x="8440855" y="0"/>
                  </a:lnTo>
                  <a:lnTo>
                    <a:pt x="8485967" y="6058"/>
                  </a:lnTo>
                  <a:lnTo>
                    <a:pt x="8526502" y="23155"/>
                  </a:lnTo>
                  <a:lnTo>
                    <a:pt x="8560843" y="49678"/>
                  </a:lnTo>
                  <a:lnTo>
                    <a:pt x="8587373" y="84011"/>
                  </a:lnTo>
                  <a:lnTo>
                    <a:pt x="8604477" y="124541"/>
                  </a:lnTo>
                  <a:lnTo>
                    <a:pt x="8610537" y="169651"/>
                  </a:lnTo>
                  <a:lnTo>
                    <a:pt x="8610537" y="848593"/>
                  </a:lnTo>
                  <a:lnTo>
                    <a:pt x="8604477" y="893706"/>
                  </a:lnTo>
                  <a:lnTo>
                    <a:pt x="8587373" y="934241"/>
                  </a:lnTo>
                  <a:lnTo>
                    <a:pt x="8560843" y="968581"/>
                  </a:lnTo>
                  <a:lnTo>
                    <a:pt x="8526502" y="995112"/>
                  </a:lnTo>
                  <a:lnTo>
                    <a:pt x="8485967" y="1012215"/>
                  </a:lnTo>
                  <a:lnTo>
                    <a:pt x="8440855" y="1018275"/>
                  </a:lnTo>
                  <a:lnTo>
                    <a:pt x="169723" y="1018275"/>
                  </a:lnTo>
                  <a:lnTo>
                    <a:pt x="124603" y="1012215"/>
                  </a:lnTo>
                  <a:lnTo>
                    <a:pt x="84059" y="995112"/>
                  </a:lnTo>
                  <a:lnTo>
                    <a:pt x="49709" y="968581"/>
                  </a:lnTo>
                  <a:lnTo>
                    <a:pt x="23171" y="934241"/>
                  </a:lnTo>
                  <a:lnTo>
                    <a:pt x="6062" y="893706"/>
                  </a:lnTo>
                  <a:lnTo>
                    <a:pt x="0" y="848593"/>
                  </a:lnTo>
                  <a:lnTo>
                    <a:pt x="0" y="16965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790699" y="3181351"/>
            <a:ext cx="8686800" cy="1038225"/>
            <a:chOff x="266699" y="3181350"/>
            <a:chExt cx="8686800" cy="103822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699" y="3181350"/>
              <a:ext cx="8686784" cy="10382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71724" y="3333750"/>
              <a:ext cx="4533900" cy="8477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930" y="3199241"/>
              <a:ext cx="8610537" cy="9580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0930" y="3199241"/>
              <a:ext cx="8610600" cy="958215"/>
            </a:xfrm>
            <a:custGeom>
              <a:avLst/>
              <a:gdLst/>
              <a:ahLst/>
              <a:cxnLst/>
              <a:rect l="l" t="t" r="r" b="b"/>
              <a:pathLst>
                <a:path w="8610600" h="958214">
                  <a:moveTo>
                    <a:pt x="0" y="159654"/>
                  </a:moveTo>
                  <a:lnTo>
                    <a:pt x="8140" y="109201"/>
                  </a:lnTo>
                  <a:lnTo>
                    <a:pt x="30807" y="65375"/>
                  </a:lnTo>
                  <a:lnTo>
                    <a:pt x="65374" y="30811"/>
                  </a:lnTo>
                  <a:lnTo>
                    <a:pt x="109210" y="8141"/>
                  </a:lnTo>
                  <a:lnTo>
                    <a:pt x="159686" y="0"/>
                  </a:lnTo>
                  <a:lnTo>
                    <a:pt x="8450883" y="0"/>
                  </a:lnTo>
                  <a:lnTo>
                    <a:pt x="8501336" y="8141"/>
                  </a:lnTo>
                  <a:lnTo>
                    <a:pt x="8545161" y="30811"/>
                  </a:lnTo>
                  <a:lnTo>
                    <a:pt x="8579725" y="65375"/>
                  </a:lnTo>
                  <a:lnTo>
                    <a:pt x="8602395" y="109201"/>
                  </a:lnTo>
                  <a:lnTo>
                    <a:pt x="8610537" y="159654"/>
                  </a:lnTo>
                  <a:lnTo>
                    <a:pt x="8610537" y="798460"/>
                  </a:lnTo>
                  <a:lnTo>
                    <a:pt x="8602395" y="848909"/>
                  </a:lnTo>
                  <a:lnTo>
                    <a:pt x="8579725" y="892730"/>
                  </a:lnTo>
                  <a:lnTo>
                    <a:pt x="8545161" y="927291"/>
                  </a:lnTo>
                  <a:lnTo>
                    <a:pt x="8501336" y="949958"/>
                  </a:lnTo>
                  <a:lnTo>
                    <a:pt x="8450883" y="958099"/>
                  </a:lnTo>
                  <a:lnTo>
                    <a:pt x="159686" y="958099"/>
                  </a:lnTo>
                  <a:lnTo>
                    <a:pt x="109210" y="949958"/>
                  </a:lnTo>
                  <a:lnTo>
                    <a:pt x="65374" y="927291"/>
                  </a:lnTo>
                  <a:lnTo>
                    <a:pt x="30807" y="892730"/>
                  </a:lnTo>
                  <a:lnTo>
                    <a:pt x="8140" y="848909"/>
                  </a:lnTo>
                  <a:lnTo>
                    <a:pt x="0" y="798460"/>
                  </a:lnTo>
                  <a:lnTo>
                    <a:pt x="0" y="15965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781174" y="4448175"/>
            <a:ext cx="8686800" cy="1028700"/>
            <a:chOff x="257174" y="4448175"/>
            <a:chExt cx="8686800" cy="102870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7174" y="4448175"/>
              <a:ext cx="8686784" cy="10287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2340" y="4591050"/>
              <a:ext cx="2562225" cy="8477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7882" y="4460997"/>
              <a:ext cx="8610537" cy="95821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97882" y="4460997"/>
              <a:ext cx="8610600" cy="958215"/>
            </a:xfrm>
            <a:custGeom>
              <a:avLst/>
              <a:gdLst/>
              <a:ahLst/>
              <a:cxnLst/>
              <a:rect l="l" t="t" r="r" b="b"/>
              <a:pathLst>
                <a:path w="8610600" h="958214">
                  <a:moveTo>
                    <a:pt x="0" y="159770"/>
                  </a:moveTo>
                  <a:lnTo>
                    <a:pt x="8140" y="109261"/>
                  </a:lnTo>
                  <a:lnTo>
                    <a:pt x="30807" y="65402"/>
                  </a:lnTo>
                  <a:lnTo>
                    <a:pt x="65374" y="30819"/>
                  </a:lnTo>
                  <a:lnTo>
                    <a:pt x="109210" y="8143"/>
                  </a:lnTo>
                  <a:lnTo>
                    <a:pt x="159686" y="0"/>
                  </a:lnTo>
                  <a:lnTo>
                    <a:pt x="8450883" y="0"/>
                  </a:lnTo>
                  <a:lnTo>
                    <a:pt x="8501336" y="8143"/>
                  </a:lnTo>
                  <a:lnTo>
                    <a:pt x="8545161" y="30819"/>
                  </a:lnTo>
                  <a:lnTo>
                    <a:pt x="8579725" y="65402"/>
                  </a:lnTo>
                  <a:lnTo>
                    <a:pt x="8602395" y="109261"/>
                  </a:lnTo>
                  <a:lnTo>
                    <a:pt x="8610537" y="159770"/>
                  </a:lnTo>
                  <a:lnTo>
                    <a:pt x="8610537" y="798457"/>
                  </a:lnTo>
                  <a:lnTo>
                    <a:pt x="8602395" y="848964"/>
                  </a:lnTo>
                  <a:lnTo>
                    <a:pt x="8579725" y="892820"/>
                  </a:lnTo>
                  <a:lnTo>
                    <a:pt x="8545161" y="927399"/>
                  </a:lnTo>
                  <a:lnTo>
                    <a:pt x="8501336" y="950073"/>
                  </a:lnTo>
                  <a:lnTo>
                    <a:pt x="8450883" y="958214"/>
                  </a:lnTo>
                  <a:lnTo>
                    <a:pt x="159686" y="958214"/>
                  </a:lnTo>
                  <a:lnTo>
                    <a:pt x="109210" y="950073"/>
                  </a:lnTo>
                  <a:lnTo>
                    <a:pt x="65374" y="927399"/>
                  </a:lnTo>
                  <a:lnTo>
                    <a:pt x="30807" y="892820"/>
                  </a:lnTo>
                  <a:lnTo>
                    <a:pt x="8140" y="848964"/>
                  </a:lnTo>
                  <a:lnTo>
                    <a:pt x="0" y="798457"/>
                  </a:lnTo>
                  <a:lnTo>
                    <a:pt x="0" y="15977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781174" y="5705476"/>
            <a:ext cx="8686800" cy="1038225"/>
            <a:chOff x="257174" y="5705475"/>
            <a:chExt cx="8686800" cy="1038225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7174" y="5705475"/>
              <a:ext cx="8686784" cy="10382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43174" y="5857875"/>
              <a:ext cx="4200540" cy="8477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7882" y="5722857"/>
              <a:ext cx="8610537" cy="95814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97882" y="5722857"/>
              <a:ext cx="8610600" cy="958215"/>
            </a:xfrm>
            <a:custGeom>
              <a:avLst/>
              <a:gdLst/>
              <a:ahLst/>
              <a:cxnLst/>
              <a:rect l="l" t="t" r="r" b="b"/>
              <a:pathLst>
                <a:path w="8610600" h="958215">
                  <a:moveTo>
                    <a:pt x="0" y="159699"/>
                  </a:moveTo>
                  <a:lnTo>
                    <a:pt x="8140" y="109225"/>
                  </a:lnTo>
                  <a:lnTo>
                    <a:pt x="30807" y="65387"/>
                  </a:lnTo>
                  <a:lnTo>
                    <a:pt x="65374" y="30815"/>
                  </a:lnTo>
                  <a:lnTo>
                    <a:pt x="109210" y="8142"/>
                  </a:lnTo>
                  <a:lnTo>
                    <a:pt x="159686" y="0"/>
                  </a:lnTo>
                  <a:lnTo>
                    <a:pt x="8450883" y="0"/>
                  </a:lnTo>
                  <a:lnTo>
                    <a:pt x="8501336" y="8142"/>
                  </a:lnTo>
                  <a:lnTo>
                    <a:pt x="8545161" y="30815"/>
                  </a:lnTo>
                  <a:lnTo>
                    <a:pt x="8579725" y="65387"/>
                  </a:lnTo>
                  <a:lnTo>
                    <a:pt x="8602395" y="109225"/>
                  </a:lnTo>
                  <a:lnTo>
                    <a:pt x="8610537" y="159699"/>
                  </a:lnTo>
                  <a:lnTo>
                    <a:pt x="8610537" y="798457"/>
                  </a:lnTo>
                  <a:lnTo>
                    <a:pt x="8602395" y="848929"/>
                  </a:lnTo>
                  <a:lnTo>
                    <a:pt x="8579725" y="892764"/>
                  </a:lnTo>
                  <a:lnTo>
                    <a:pt x="8545161" y="927332"/>
                  </a:lnTo>
                  <a:lnTo>
                    <a:pt x="8501336" y="950002"/>
                  </a:lnTo>
                  <a:lnTo>
                    <a:pt x="8450883" y="958143"/>
                  </a:lnTo>
                  <a:lnTo>
                    <a:pt x="159686" y="958143"/>
                  </a:lnTo>
                  <a:lnTo>
                    <a:pt x="109210" y="950002"/>
                  </a:lnTo>
                  <a:lnTo>
                    <a:pt x="65374" y="927332"/>
                  </a:lnTo>
                  <a:lnTo>
                    <a:pt x="30807" y="892764"/>
                  </a:lnTo>
                  <a:lnTo>
                    <a:pt x="8140" y="848929"/>
                  </a:lnTo>
                  <a:lnTo>
                    <a:pt x="0" y="798457"/>
                  </a:lnTo>
                  <a:lnTo>
                    <a:pt x="0" y="1596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153918" y="2144327"/>
            <a:ext cx="3959860" cy="42697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07975"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Loops.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Regular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-3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Calibri"/>
                <a:cs typeface="Calibri"/>
              </a:rPr>
              <a:t>loop</a:t>
            </a:r>
            <a:endParaRPr sz="2750">
              <a:latin typeface="Calibri"/>
              <a:cs typeface="Calibri"/>
            </a:endParaRPr>
          </a:p>
          <a:p>
            <a:pPr marL="1076960" marR="5080" indent="-1064895">
              <a:lnSpc>
                <a:spcPct val="301500"/>
              </a:lnSpc>
              <a:spcBef>
                <a:spcPts val="240"/>
              </a:spcBef>
            </a:pPr>
            <a:r>
              <a:rPr sz="2750" dirty="0">
                <a:latin typeface="Calibri"/>
                <a:cs typeface="Calibri"/>
              </a:rPr>
              <a:t>break,</a:t>
            </a:r>
            <a:r>
              <a:rPr sz="2750" spc="-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continue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statements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Nested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Calibri"/>
                <a:cs typeface="Calibri"/>
              </a:rPr>
              <a:t>loops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spcBef>
                <a:spcPts val="55"/>
              </a:spcBef>
            </a:pPr>
            <a:endParaRPr sz="2600">
              <a:latin typeface="Calibri"/>
              <a:cs typeface="Calibri"/>
            </a:endParaRPr>
          </a:p>
          <a:p>
            <a:pPr marL="257175"/>
            <a:r>
              <a:rPr sz="2750" dirty="0">
                <a:latin typeface="Calibri"/>
                <a:cs typeface="Calibri"/>
              </a:rPr>
              <a:t>Unreachable</a:t>
            </a:r>
            <a:r>
              <a:rPr sz="2750" spc="20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statements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4576" y="428626"/>
            <a:ext cx="7572375" cy="981075"/>
            <a:chOff x="790575" y="428625"/>
            <a:chExt cx="7572375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2200" y="161551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14500" y="1562476"/>
            <a:ext cx="8868410" cy="3733424"/>
            <a:chOff x="190500" y="1809750"/>
            <a:chExt cx="8868410" cy="25908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1809750"/>
              <a:ext cx="8686800" cy="2590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500" y="2047875"/>
              <a:ext cx="8867790" cy="21812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1828800"/>
              <a:ext cx="8610599" cy="25145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1828800"/>
              <a:ext cx="8610600" cy="2514600"/>
            </a:xfrm>
            <a:custGeom>
              <a:avLst/>
              <a:gdLst/>
              <a:ahLst/>
              <a:cxnLst/>
              <a:rect l="l" t="t" r="r" b="b"/>
              <a:pathLst>
                <a:path w="8610600" h="2514600">
                  <a:moveTo>
                    <a:pt x="0" y="2514599"/>
                  </a:moveTo>
                  <a:lnTo>
                    <a:pt x="8610599" y="25145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25145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1885951" y="1295870"/>
            <a:ext cx="8610599" cy="3917676"/>
          </a:xfrm>
          <a:prstGeom prst="rect">
            <a:avLst/>
          </a:prstGeom>
        </p:spPr>
        <p:txBody>
          <a:bodyPr vert="horz" wrap="square" lIns="0" tIns="466027" rIns="0" bIns="0" rtlCol="0">
            <a:spAutoFit/>
          </a:bodyPr>
          <a:lstStyle/>
          <a:p>
            <a:pPr marL="383540" marR="5080" indent="-343535">
              <a:lnSpc>
                <a:spcPct val="100000"/>
              </a:lnSpc>
              <a:spcBef>
                <a:spcPts val="125"/>
              </a:spcBef>
              <a:tabLst>
                <a:tab pos="384175" algn="l"/>
              </a:tabLst>
            </a:pPr>
            <a:r>
              <a:rPr spc="-25" dirty="0"/>
              <a:t>1.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/>
              <a:t>Создать</a:t>
            </a:r>
            <a:r>
              <a:rPr spc="-10" dirty="0"/>
              <a:t> </a:t>
            </a:r>
            <a:r>
              <a:rPr dirty="0"/>
              <a:t>класс.</a:t>
            </a:r>
            <a:r>
              <a:rPr spc="-85" dirty="0"/>
              <a:t> </a:t>
            </a:r>
            <a:r>
              <a:rPr dirty="0"/>
              <a:t>В</a:t>
            </a:r>
            <a:r>
              <a:rPr spc="-70" dirty="0"/>
              <a:t> </a:t>
            </a:r>
            <a:r>
              <a:rPr dirty="0"/>
              <a:t>классе</a:t>
            </a:r>
            <a:r>
              <a:rPr spc="-50" dirty="0"/>
              <a:t> </a:t>
            </a:r>
            <a:r>
              <a:rPr dirty="0"/>
              <a:t>создать</a:t>
            </a:r>
            <a:r>
              <a:rPr spc="5" dirty="0"/>
              <a:t> </a:t>
            </a:r>
            <a:r>
              <a:rPr dirty="0"/>
              <a:t>статичный</a:t>
            </a:r>
            <a:r>
              <a:rPr spc="-65" dirty="0"/>
              <a:t> </a:t>
            </a:r>
            <a:r>
              <a:rPr dirty="0"/>
              <a:t>метод,</a:t>
            </a:r>
            <a:r>
              <a:rPr spc="-5" dirty="0"/>
              <a:t> </a:t>
            </a:r>
            <a:r>
              <a:rPr dirty="0"/>
              <a:t>который</a:t>
            </a:r>
            <a:r>
              <a:rPr spc="-120" dirty="0"/>
              <a:t> </a:t>
            </a:r>
            <a:r>
              <a:rPr spc="-10" dirty="0"/>
              <a:t>будет </a:t>
            </a:r>
            <a:r>
              <a:rPr dirty="0"/>
              <a:t>выводить</a:t>
            </a:r>
            <a:r>
              <a:rPr spc="-60" dirty="0"/>
              <a:t> </a:t>
            </a:r>
            <a:r>
              <a:rPr dirty="0"/>
              <a:t>на экран</a:t>
            </a:r>
            <a:r>
              <a:rPr spc="-110" dirty="0"/>
              <a:t> </a:t>
            </a:r>
            <a:r>
              <a:rPr dirty="0"/>
              <a:t>время</a:t>
            </a:r>
            <a:r>
              <a:rPr spc="5" dirty="0"/>
              <a:t> </a:t>
            </a:r>
            <a:r>
              <a:rPr dirty="0"/>
              <a:t>в формате</a:t>
            </a:r>
            <a:r>
              <a:rPr spc="-40" dirty="0"/>
              <a:t> </a:t>
            </a:r>
            <a:r>
              <a:rPr dirty="0"/>
              <a:t>«час:минута:секунда»</a:t>
            </a:r>
            <a:r>
              <a:rPr spc="-65" dirty="0"/>
              <a:t> </a:t>
            </a:r>
            <a:r>
              <a:rPr dirty="0"/>
              <a:t>в интервале</a:t>
            </a:r>
            <a:r>
              <a:rPr spc="-110" dirty="0"/>
              <a:t> </a:t>
            </a:r>
            <a:r>
              <a:rPr spc="-25" dirty="0"/>
              <a:t>от </a:t>
            </a:r>
            <a:r>
              <a:rPr dirty="0"/>
              <a:t>0</a:t>
            </a:r>
            <a:r>
              <a:rPr spc="-40" dirty="0"/>
              <a:t> </a:t>
            </a:r>
            <a:r>
              <a:rPr dirty="0"/>
              <a:t>до</a:t>
            </a:r>
            <a:r>
              <a:rPr spc="-5" dirty="0"/>
              <a:t> </a:t>
            </a:r>
            <a:r>
              <a:rPr dirty="0"/>
              <a:t>6</a:t>
            </a:r>
            <a:r>
              <a:rPr spc="45" dirty="0"/>
              <a:t> </a:t>
            </a:r>
            <a:r>
              <a:rPr dirty="0"/>
              <a:t>часов.</a:t>
            </a:r>
            <a:r>
              <a:rPr spc="-55" dirty="0"/>
              <a:t> </a:t>
            </a:r>
            <a:r>
              <a:rPr spc="-10" dirty="0"/>
              <a:t>Если</a:t>
            </a:r>
            <a:r>
              <a:rPr spc="-30" dirty="0"/>
              <a:t> </a:t>
            </a:r>
            <a:r>
              <a:rPr dirty="0"/>
              <a:t>час</a:t>
            </a:r>
            <a:r>
              <a:rPr spc="-15" dirty="0"/>
              <a:t> </a:t>
            </a:r>
            <a:r>
              <a:rPr dirty="0"/>
              <a:t>больше</a:t>
            </a:r>
            <a:r>
              <a:rPr spc="-95" dirty="0"/>
              <a:t> </a:t>
            </a:r>
            <a:r>
              <a:rPr dirty="0"/>
              <a:t>единицы</a:t>
            </a:r>
            <a:r>
              <a:rPr spc="-140" dirty="0"/>
              <a:t> </a:t>
            </a:r>
            <a:r>
              <a:rPr dirty="0"/>
              <a:t>и</a:t>
            </a:r>
            <a:r>
              <a:rPr spc="-35" dirty="0"/>
              <a:t> </a:t>
            </a:r>
            <a:r>
              <a:rPr dirty="0"/>
              <a:t>минута</a:t>
            </a:r>
            <a:r>
              <a:rPr spc="25" dirty="0"/>
              <a:t> </a:t>
            </a:r>
            <a:r>
              <a:rPr dirty="0"/>
              <a:t>кратна</a:t>
            </a:r>
            <a:r>
              <a:rPr spc="20" dirty="0"/>
              <a:t> </a:t>
            </a:r>
            <a:r>
              <a:rPr dirty="0"/>
              <a:t>10-ти,</a:t>
            </a:r>
            <a:r>
              <a:rPr spc="-120" dirty="0"/>
              <a:t> </a:t>
            </a:r>
            <a:r>
              <a:rPr dirty="0"/>
              <a:t>то </a:t>
            </a:r>
            <a:r>
              <a:rPr spc="-10" dirty="0"/>
              <a:t>метод </a:t>
            </a:r>
            <a:r>
              <a:rPr dirty="0"/>
              <a:t>нужно</a:t>
            </a:r>
            <a:r>
              <a:rPr spc="-35" dirty="0"/>
              <a:t> </a:t>
            </a:r>
            <a:r>
              <a:rPr dirty="0"/>
              <a:t>закончить.</a:t>
            </a:r>
            <a:r>
              <a:rPr spc="-145" dirty="0"/>
              <a:t> </a:t>
            </a:r>
            <a:r>
              <a:rPr dirty="0"/>
              <a:t>Если</a:t>
            </a:r>
            <a:r>
              <a:rPr spc="25" dirty="0"/>
              <a:t> </a:t>
            </a:r>
            <a:r>
              <a:rPr dirty="0"/>
              <a:t>же</a:t>
            </a:r>
            <a:r>
              <a:rPr spc="-110" dirty="0"/>
              <a:t> </a:t>
            </a:r>
            <a:r>
              <a:rPr dirty="0"/>
              <a:t>(секунда умноженная</a:t>
            </a:r>
            <a:r>
              <a:rPr spc="10" dirty="0"/>
              <a:t> </a:t>
            </a:r>
            <a:r>
              <a:rPr dirty="0"/>
              <a:t>на час)</a:t>
            </a:r>
            <a:r>
              <a:rPr spc="-20" dirty="0"/>
              <a:t> </a:t>
            </a:r>
            <a:r>
              <a:rPr dirty="0"/>
              <a:t>больше</a:t>
            </a:r>
            <a:r>
              <a:rPr spc="-185" dirty="0"/>
              <a:t> </a:t>
            </a:r>
            <a:r>
              <a:rPr spc="-10" dirty="0"/>
              <a:t>минуты, </a:t>
            </a:r>
            <a:r>
              <a:rPr dirty="0"/>
              <a:t>то</a:t>
            </a:r>
            <a:r>
              <a:rPr spc="-55" dirty="0"/>
              <a:t> </a:t>
            </a:r>
            <a:r>
              <a:rPr dirty="0"/>
              <a:t>пора</a:t>
            </a:r>
            <a:r>
              <a:rPr spc="-20" dirty="0"/>
              <a:t> </a:t>
            </a:r>
            <a:r>
              <a:rPr spc="-10" dirty="0"/>
              <a:t>переходить</a:t>
            </a:r>
            <a:r>
              <a:rPr spc="-130" dirty="0"/>
              <a:t> </a:t>
            </a:r>
            <a:r>
              <a:rPr dirty="0"/>
              <a:t>на</a:t>
            </a:r>
            <a:r>
              <a:rPr spc="50" dirty="0"/>
              <a:t> </a:t>
            </a:r>
            <a:r>
              <a:rPr dirty="0"/>
              <a:t>другую</a:t>
            </a:r>
            <a:r>
              <a:rPr spc="-60" dirty="0"/>
              <a:t> </a:t>
            </a:r>
            <a:r>
              <a:rPr dirty="0"/>
              <a:t>минуту.</a:t>
            </a:r>
            <a:r>
              <a:rPr spc="-15" dirty="0"/>
              <a:t> </a:t>
            </a:r>
            <a:r>
              <a:rPr spc="-10" dirty="0"/>
              <a:t>Продемонстрировать</a:t>
            </a:r>
            <a:r>
              <a:rPr spc="-70" dirty="0"/>
              <a:t> </a:t>
            </a:r>
            <a:r>
              <a:rPr spc="-10" dirty="0"/>
              <a:t>данный метод</a:t>
            </a:r>
            <a:r>
              <a:rPr spc="-50" dirty="0"/>
              <a:t> </a:t>
            </a:r>
            <a:r>
              <a:rPr dirty="0"/>
              <a:t>в</a:t>
            </a:r>
            <a:r>
              <a:rPr spc="-35" dirty="0"/>
              <a:t> </a:t>
            </a:r>
            <a:r>
              <a:rPr spc="-10" dirty="0"/>
              <a:t>действии.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1685926" y="5457825"/>
            <a:ext cx="7800975" cy="742950"/>
            <a:chOff x="161925" y="5457825"/>
            <a:chExt cx="7800975" cy="74295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5514975"/>
              <a:ext cx="7696200" cy="5238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925" y="5457825"/>
              <a:ext cx="5553059" cy="7429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799" y="5527965"/>
              <a:ext cx="7619999" cy="4571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828800" y="5527966"/>
            <a:ext cx="7620000" cy="403957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spcBef>
                <a:spcPts val="270"/>
              </a:spcBef>
            </a:pPr>
            <a:r>
              <a:rPr sz="2400" dirty="0">
                <a:latin typeface="Calibri"/>
                <a:cs typeface="Calibri"/>
              </a:rPr>
              <a:t>Ответ: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программа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Homework.Lesson14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7023" y="406636"/>
            <a:ext cx="7572375" cy="1441198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2250" y="504825"/>
              <a:ext cx="372429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82683" y="609532"/>
            <a:ext cx="4419706" cy="86241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Синтаксис</a:t>
            </a:r>
            <a:r>
              <a:rPr sz="275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275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FFFFFF"/>
                </a:solidFill>
                <a:latin typeface="Calibri"/>
                <a:cs typeface="Calibri"/>
              </a:rPr>
              <a:t>loop</a:t>
            </a:r>
            <a:r>
              <a:rPr lang="en-US" sz="2750" spc="-20" dirty="0">
                <a:solidFill>
                  <a:srgbClr val="FFFFFF"/>
                </a:solidFill>
                <a:latin typeface="Calibri"/>
                <a:cs typeface="Calibri"/>
              </a:rPr>
              <a:t> – unknown number of iterations</a:t>
            </a:r>
            <a:endParaRPr sz="275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00500" y="1962135"/>
            <a:ext cx="3763010" cy="3886835"/>
            <a:chOff x="2476500" y="1962134"/>
            <a:chExt cx="3763010" cy="38868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6500" y="1962134"/>
              <a:ext cx="3762390" cy="38862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6500" y="2257409"/>
              <a:ext cx="3733800" cy="341949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4599" y="1981200"/>
              <a:ext cx="3681861" cy="38099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14599" y="1981200"/>
              <a:ext cx="3682365" cy="3810000"/>
            </a:xfrm>
            <a:custGeom>
              <a:avLst/>
              <a:gdLst/>
              <a:ahLst/>
              <a:cxnLst/>
              <a:rect l="l" t="t" r="r" b="b"/>
              <a:pathLst>
                <a:path w="3682365" h="3810000">
                  <a:moveTo>
                    <a:pt x="0" y="613653"/>
                  </a:moveTo>
                  <a:lnTo>
                    <a:pt x="1845" y="565689"/>
                  </a:lnTo>
                  <a:lnTo>
                    <a:pt x="7293" y="518736"/>
                  </a:lnTo>
                  <a:lnTo>
                    <a:pt x="16204" y="472930"/>
                  </a:lnTo>
                  <a:lnTo>
                    <a:pt x="28445" y="428408"/>
                  </a:lnTo>
                  <a:lnTo>
                    <a:pt x="43877" y="385306"/>
                  </a:lnTo>
                  <a:lnTo>
                    <a:pt x="62365" y="343759"/>
                  </a:lnTo>
                  <a:lnTo>
                    <a:pt x="83772" y="303905"/>
                  </a:lnTo>
                  <a:lnTo>
                    <a:pt x="107962" y="265880"/>
                  </a:lnTo>
                  <a:lnTo>
                    <a:pt x="134799" y="229820"/>
                  </a:lnTo>
                  <a:lnTo>
                    <a:pt x="164147" y="195862"/>
                  </a:lnTo>
                  <a:lnTo>
                    <a:pt x="195868" y="164141"/>
                  </a:lnTo>
                  <a:lnTo>
                    <a:pt x="229827" y="134795"/>
                  </a:lnTo>
                  <a:lnTo>
                    <a:pt x="265887" y="107958"/>
                  </a:lnTo>
                  <a:lnTo>
                    <a:pt x="303912" y="83769"/>
                  </a:lnTo>
                  <a:lnTo>
                    <a:pt x="343766" y="62362"/>
                  </a:lnTo>
                  <a:lnTo>
                    <a:pt x="385312" y="43875"/>
                  </a:lnTo>
                  <a:lnTo>
                    <a:pt x="428414" y="28443"/>
                  </a:lnTo>
                  <a:lnTo>
                    <a:pt x="472935" y="16204"/>
                  </a:lnTo>
                  <a:lnTo>
                    <a:pt x="518740" y="7292"/>
                  </a:lnTo>
                  <a:lnTo>
                    <a:pt x="565691" y="1845"/>
                  </a:lnTo>
                  <a:lnTo>
                    <a:pt x="613653" y="0"/>
                  </a:lnTo>
                  <a:lnTo>
                    <a:pt x="3068208" y="0"/>
                  </a:lnTo>
                  <a:lnTo>
                    <a:pt x="3116168" y="1845"/>
                  </a:lnTo>
                  <a:lnTo>
                    <a:pt x="3163118" y="7292"/>
                  </a:lnTo>
                  <a:lnTo>
                    <a:pt x="3208921" y="16204"/>
                  </a:lnTo>
                  <a:lnTo>
                    <a:pt x="3253442" y="28443"/>
                  </a:lnTo>
                  <a:lnTo>
                    <a:pt x="3296543" y="43875"/>
                  </a:lnTo>
                  <a:lnTo>
                    <a:pt x="3338088" y="62362"/>
                  </a:lnTo>
                  <a:lnTo>
                    <a:pt x="3377942" y="83769"/>
                  </a:lnTo>
                  <a:lnTo>
                    <a:pt x="3415967" y="107958"/>
                  </a:lnTo>
                  <a:lnTo>
                    <a:pt x="3452028" y="134795"/>
                  </a:lnTo>
                  <a:lnTo>
                    <a:pt x="3485987" y="164141"/>
                  </a:lnTo>
                  <a:lnTo>
                    <a:pt x="3517709" y="195862"/>
                  </a:lnTo>
                  <a:lnTo>
                    <a:pt x="3547057" y="229820"/>
                  </a:lnTo>
                  <a:lnTo>
                    <a:pt x="3573894" y="265880"/>
                  </a:lnTo>
                  <a:lnTo>
                    <a:pt x="3598086" y="303905"/>
                  </a:lnTo>
                  <a:lnTo>
                    <a:pt x="3619494" y="343759"/>
                  </a:lnTo>
                  <a:lnTo>
                    <a:pt x="3637982" y="385306"/>
                  </a:lnTo>
                  <a:lnTo>
                    <a:pt x="3653415" y="428408"/>
                  </a:lnTo>
                  <a:lnTo>
                    <a:pt x="3665656" y="472930"/>
                  </a:lnTo>
                  <a:lnTo>
                    <a:pt x="3674568" y="518736"/>
                  </a:lnTo>
                  <a:lnTo>
                    <a:pt x="3680015" y="565689"/>
                  </a:lnTo>
                  <a:lnTo>
                    <a:pt x="3681861" y="613653"/>
                  </a:lnTo>
                  <a:lnTo>
                    <a:pt x="3681861" y="3196339"/>
                  </a:lnTo>
                  <a:lnTo>
                    <a:pt x="3680015" y="3244302"/>
                  </a:lnTo>
                  <a:lnTo>
                    <a:pt x="3674568" y="3291255"/>
                  </a:lnTo>
                  <a:lnTo>
                    <a:pt x="3665656" y="3337060"/>
                  </a:lnTo>
                  <a:lnTo>
                    <a:pt x="3653415" y="3381582"/>
                  </a:lnTo>
                  <a:lnTo>
                    <a:pt x="3637982" y="3424684"/>
                  </a:lnTo>
                  <a:lnTo>
                    <a:pt x="3619494" y="3466231"/>
                  </a:lnTo>
                  <a:lnTo>
                    <a:pt x="3598086" y="3506085"/>
                  </a:lnTo>
                  <a:lnTo>
                    <a:pt x="3573894" y="3544110"/>
                  </a:lnTo>
                  <a:lnTo>
                    <a:pt x="3547057" y="3580171"/>
                  </a:lnTo>
                  <a:lnTo>
                    <a:pt x="3517709" y="3614130"/>
                  </a:lnTo>
                  <a:lnTo>
                    <a:pt x="3485987" y="3645852"/>
                  </a:lnTo>
                  <a:lnTo>
                    <a:pt x="3452028" y="3675199"/>
                  </a:lnTo>
                  <a:lnTo>
                    <a:pt x="3415967" y="3702036"/>
                  </a:lnTo>
                  <a:lnTo>
                    <a:pt x="3377942" y="3726227"/>
                  </a:lnTo>
                  <a:lnTo>
                    <a:pt x="3338088" y="3747634"/>
                  </a:lnTo>
                  <a:lnTo>
                    <a:pt x="3296543" y="3766122"/>
                  </a:lnTo>
                  <a:lnTo>
                    <a:pt x="3253442" y="3781554"/>
                  </a:lnTo>
                  <a:lnTo>
                    <a:pt x="3208921" y="3793795"/>
                  </a:lnTo>
                  <a:lnTo>
                    <a:pt x="3163118" y="3802706"/>
                  </a:lnTo>
                  <a:lnTo>
                    <a:pt x="3116168" y="3808153"/>
                  </a:lnTo>
                  <a:lnTo>
                    <a:pt x="3068208" y="3809999"/>
                  </a:lnTo>
                  <a:lnTo>
                    <a:pt x="613653" y="3809999"/>
                  </a:lnTo>
                  <a:lnTo>
                    <a:pt x="565691" y="3808153"/>
                  </a:lnTo>
                  <a:lnTo>
                    <a:pt x="518740" y="3802706"/>
                  </a:lnTo>
                  <a:lnTo>
                    <a:pt x="472935" y="3793795"/>
                  </a:lnTo>
                  <a:lnTo>
                    <a:pt x="428414" y="3781554"/>
                  </a:lnTo>
                  <a:lnTo>
                    <a:pt x="385312" y="3766122"/>
                  </a:lnTo>
                  <a:lnTo>
                    <a:pt x="343766" y="3747634"/>
                  </a:lnTo>
                  <a:lnTo>
                    <a:pt x="303912" y="3726227"/>
                  </a:lnTo>
                  <a:lnTo>
                    <a:pt x="265887" y="3702036"/>
                  </a:lnTo>
                  <a:lnTo>
                    <a:pt x="229827" y="3675199"/>
                  </a:lnTo>
                  <a:lnTo>
                    <a:pt x="195868" y="3645852"/>
                  </a:lnTo>
                  <a:lnTo>
                    <a:pt x="164147" y="3614130"/>
                  </a:lnTo>
                  <a:lnTo>
                    <a:pt x="134799" y="3580171"/>
                  </a:lnTo>
                  <a:lnTo>
                    <a:pt x="107962" y="3544110"/>
                  </a:lnTo>
                  <a:lnTo>
                    <a:pt x="83772" y="3506085"/>
                  </a:lnTo>
                  <a:lnTo>
                    <a:pt x="62365" y="3466231"/>
                  </a:lnTo>
                  <a:lnTo>
                    <a:pt x="43877" y="3424684"/>
                  </a:lnTo>
                  <a:lnTo>
                    <a:pt x="28445" y="3381582"/>
                  </a:lnTo>
                  <a:lnTo>
                    <a:pt x="16204" y="3337060"/>
                  </a:lnTo>
                  <a:lnTo>
                    <a:pt x="7293" y="3291255"/>
                  </a:lnTo>
                  <a:lnTo>
                    <a:pt x="1845" y="3244302"/>
                  </a:lnTo>
                  <a:lnTo>
                    <a:pt x="0" y="3196339"/>
                  </a:lnTo>
                  <a:lnTo>
                    <a:pt x="0" y="61365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299968" y="2385056"/>
            <a:ext cx="3055620" cy="1490980"/>
          </a:xfrm>
          <a:prstGeom prst="rect">
            <a:avLst/>
          </a:prstGeom>
        </p:spPr>
        <p:txBody>
          <a:bodyPr vert="horz" wrap="square" lIns="0" tIns="33655" rIns="0" bIns="0" rtlCol="0" anchor="ctr">
            <a:spAutoFit/>
          </a:bodyPr>
          <a:lstStyle/>
          <a:p>
            <a:pPr marL="12700" marR="5080" indent="-635">
              <a:lnSpc>
                <a:spcPts val="3829"/>
              </a:lnSpc>
              <a:spcBef>
                <a:spcPts val="265"/>
              </a:spcBef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while</a:t>
            </a:r>
            <a:r>
              <a:rPr sz="32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(condition)</a:t>
            </a: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sz="32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Statement</a:t>
            </a:r>
            <a:r>
              <a:rPr sz="3200" spc="-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Calibri"/>
                <a:cs typeface="Calibri"/>
              </a:rPr>
              <a:t>1;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704"/>
              </a:lnSpc>
            </a:pP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Statement</a:t>
            </a:r>
            <a:r>
              <a:rPr sz="3200" spc="-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Calibri"/>
                <a:cs typeface="Calibri"/>
              </a:rPr>
              <a:t>2;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9973" y="3853812"/>
            <a:ext cx="2207260" cy="1490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30"/>
              </a:spcBef>
            </a:pPr>
            <a:r>
              <a:rPr sz="3200" b="1" spc="-10" dirty="0">
                <a:latin typeface="Calibri"/>
                <a:cs typeface="Calibri"/>
              </a:rPr>
              <a:t>…………………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29"/>
              </a:lnSpc>
            </a:pPr>
            <a:r>
              <a:rPr sz="3200" b="1" spc="-10" dirty="0">
                <a:latin typeface="Calibri"/>
                <a:cs typeface="Calibri"/>
              </a:rPr>
              <a:t>Statement</a:t>
            </a:r>
            <a:r>
              <a:rPr sz="3200" spc="-27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n;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</a:pPr>
            <a:r>
              <a:rPr sz="3200" b="1" spc="10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3650" y="504825"/>
              <a:ext cx="418149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11017" y="609532"/>
            <a:ext cx="3602354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Синтаксис</a:t>
            </a:r>
            <a:r>
              <a:rPr sz="275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275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2750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FFFFFF"/>
                </a:solidFill>
                <a:latin typeface="Calibri"/>
                <a:cs typeface="Calibri"/>
              </a:rPr>
              <a:t>loop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00500" y="1809734"/>
            <a:ext cx="3763010" cy="4391660"/>
            <a:chOff x="2476500" y="1809734"/>
            <a:chExt cx="3763010" cy="43916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6500" y="1809734"/>
              <a:ext cx="3762390" cy="42672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6500" y="1809734"/>
              <a:ext cx="3705240" cy="43910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4599" y="1828800"/>
              <a:ext cx="3681861" cy="41909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14599" y="1828800"/>
              <a:ext cx="3682365" cy="4191000"/>
            </a:xfrm>
            <a:custGeom>
              <a:avLst/>
              <a:gdLst/>
              <a:ahLst/>
              <a:cxnLst/>
              <a:rect l="l" t="t" r="r" b="b"/>
              <a:pathLst>
                <a:path w="3682365" h="4191000">
                  <a:moveTo>
                    <a:pt x="0" y="613653"/>
                  </a:moveTo>
                  <a:lnTo>
                    <a:pt x="1845" y="565689"/>
                  </a:lnTo>
                  <a:lnTo>
                    <a:pt x="7293" y="518736"/>
                  </a:lnTo>
                  <a:lnTo>
                    <a:pt x="16204" y="472930"/>
                  </a:lnTo>
                  <a:lnTo>
                    <a:pt x="28445" y="428408"/>
                  </a:lnTo>
                  <a:lnTo>
                    <a:pt x="43877" y="385306"/>
                  </a:lnTo>
                  <a:lnTo>
                    <a:pt x="62365" y="343759"/>
                  </a:lnTo>
                  <a:lnTo>
                    <a:pt x="83772" y="303905"/>
                  </a:lnTo>
                  <a:lnTo>
                    <a:pt x="107962" y="265880"/>
                  </a:lnTo>
                  <a:lnTo>
                    <a:pt x="134799" y="229820"/>
                  </a:lnTo>
                  <a:lnTo>
                    <a:pt x="164147" y="195862"/>
                  </a:lnTo>
                  <a:lnTo>
                    <a:pt x="195868" y="164141"/>
                  </a:lnTo>
                  <a:lnTo>
                    <a:pt x="229827" y="134795"/>
                  </a:lnTo>
                  <a:lnTo>
                    <a:pt x="265887" y="107958"/>
                  </a:lnTo>
                  <a:lnTo>
                    <a:pt x="303912" y="83769"/>
                  </a:lnTo>
                  <a:lnTo>
                    <a:pt x="343766" y="62362"/>
                  </a:lnTo>
                  <a:lnTo>
                    <a:pt x="385312" y="43875"/>
                  </a:lnTo>
                  <a:lnTo>
                    <a:pt x="428414" y="28443"/>
                  </a:lnTo>
                  <a:lnTo>
                    <a:pt x="472935" y="16204"/>
                  </a:lnTo>
                  <a:lnTo>
                    <a:pt x="518740" y="7292"/>
                  </a:lnTo>
                  <a:lnTo>
                    <a:pt x="565691" y="1845"/>
                  </a:lnTo>
                  <a:lnTo>
                    <a:pt x="613653" y="0"/>
                  </a:lnTo>
                  <a:lnTo>
                    <a:pt x="3068208" y="0"/>
                  </a:lnTo>
                  <a:lnTo>
                    <a:pt x="3116168" y="1845"/>
                  </a:lnTo>
                  <a:lnTo>
                    <a:pt x="3163118" y="7292"/>
                  </a:lnTo>
                  <a:lnTo>
                    <a:pt x="3208921" y="16204"/>
                  </a:lnTo>
                  <a:lnTo>
                    <a:pt x="3253442" y="28443"/>
                  </a:lnTo>
                  <a:lnTo>
                    <a:pt x="3296543" y="43875"/>
                  </a:lnTo>
                  <a:lnTo>
                    <a:pt x="3338088" y="62362"/>
                  </a:lnTo>
                  <a:lnTo>
                    <a:pt x="3377942" y="83769"/>
                  </a:lnTo>
                  <a:lnTo>
                    <a:pt x="3415967" y="107958"/>
                  </a:lnTo>
                  <a:lnTo>
                    <a:pt x="3452028" y="134795"/>
                  </a:lnTo>
                  <a:lnTo>
                    <a:pt x="3485987" y="164141"/>
                  </a:lnTo>
                  <a:lnTo>
                    <a:pt x="3517709" y="195862"/>
                  </a:lnTo>
                  <a:lnTo>
                    <a:pt x="3547057" y="229820"/>
                  </a:lnTo>
                  <a:lnTo>
                    <a:pt x="3573894" y="265880"/>
                  </a:lnTo>
                  <a:lnTo>
                    <a:pt x="3598086" y="303905"/>
                  </a:lnTo>
                  <a:lnTo>
                    <a:pt x="3619494" y="343759"/>
                  </a:lnTo>
                  <a:lnTo>
                    <a:pt x="3637982" y="385306"/>
                  </a:lnTo>
                  <a:lnTo>
                    <a:pt x="3653415" y="428408"/>
                  </a:lnTo>
                  <a:lnTo>
                    <a:pt x="3665656" y="472930"/>
                  </a:lnTo>
                  <a:lnTo>
                    <a:pt x="3674568" y="518736"/>
                  </a:lnTo>
                  <a:lnTo>
                    <a:pt x="3680015" y="565689"/>
                  </a:lnTo>
                  <a:lnTo>
                    <a:pt x="3681861" y="613653"/>
                  </a:lnTo>
                  <a:lnTo>
                    <a:pt x="3681861" y="3577339"/>
                  </a:lnTo>
                  <a:lnTo>
                    <a:pt x="3680015" y="3625298"/>
                  </a:lnTo>
                  <a:lnTo>
                    <a:pt x="3674568" y="3672246"/>
                  </a:lnTo>
                  <a:lnTo>
                    <a:pt x="3665656" y="3718048"/>
                  </a:lnTo>
                  <a:lnTo>
                    <a:pt x="3653415" y="3762568"/>
                  </a:lnTo>
                  <a:lnTo>
                    <a:pt x="3637982" y="3805669"/>
                  </a:lnTo>
                  <a:lnTo>
                    <a:pt x="3619494" y="3847215"/>
                  </a:lnTo>
                  <a:lnTo>
                    <a:pt x="3598086" y="3887069"/>
                  </a:lnTo>
                  <a:lnTo>
                    <a:pt x="3573894" y="3925094"/>
                  </a:lnTo>
                  <a:lnTo>
                    <a:pt x="3547057" y="3961156"/>
                  </a:lnTo>
                  <a:lnTo>
                    <a:pt x="3517709" y="3995116"/>
                  </a:lnTo>
                  <a:lnTo>
                    <a:pt x="3485987" y="4026839"/>
                  </a:lnTo>
                  <a:lnTo>
                    <a:pt x="3452028" y="4056188"/>
                  </a:lnTo>
                  <a:lnTo>
                    <a:pt x="3415967" y="4083026"/>
                  </a:lnTo>
                  <a:lnTo>
                    <a:pt x="3377942" y="4107218"/>
                  </a:lnTo>
                  <a:lnTo>
                    <a:pt x="3338088" y="4128628"/>
                  </a:lnTo>
                  <a:lnTo>
                    <a:pt x="3296543" y="4147117"/>
                  </a:lnTo>
                  <a:lnTo>
                    <a:pt x="3253442" y="4162551"/>
                  </a:lnTo>
                  <a:lnTo>
                    <a:pt x="3208921" y="4174793"/>
                  </a:lnTo>
                  <a:lnTo>
                    <a:pt x="3163118" y="4183705"/>
                  </a:lnTo>
                  <a:lnTo>
                    <a:pt x="3116168" y="4189153"/>
                  </a:lnTo>
                  <a:lnTo>
                    <a:pt x="3068208" y="4190999"/>
                  </a:lnTo>
                  <a:lnTo>
                    <a:pt x="613653" y="4190999"/>
                  </a:lnTo>
                  <a:lnTo>
                    <a:pt x="565691" y="4189153"/>
                  </a:lnTo>
                  <a:lnTo>
                    <a:pt x="518740" y="4183705"/>
                  </a:lnTo>
                  <a:lnTo>
                    <a:pt x="472935" y="4174793"/>
                  </a:lnTo>
                  <a:lnTo>
                    <a:pt x="428414" y="4162551"/>
                  </a:lnTo>
                  <a:lnTo>
                    <a:pt x="385312" y="4147117"/>
                  </a:lnTo>
                  <a:lnTo>
                    <a:pt x="343766" y="4128628"/>
                  </a:lnTo>
                  <a:lnTo>
                    <a:pt x="303912" y="4107218"/>
                  </a:lnTo>
                  <a:lnTo>
                    <a:pt x="265887" y="4083026"/>
                  </a:lnTo>
                  <a:lnTo>
                    <a:pt x="229827" y="4056188"/>
                  </a:lnTo>
                  <a:lnTo>
                    <a:pt x="195868" y="4026839"/>
                  </a:lnTo>
                  <a:lnTo>
                    <a:pt x="164147" y="3995116"/>
                  </a:lnTo>
                  <a:lnTo>
                    <a:pt x="134799" y="3961156"/>
                  </a:lnTo>
                  <a:lnTo>
                    <a:pt x="107962" y="3925094"/>
                  </a:lnTo>
                  <a:lnTo>
                    <a:pt x="83772" y="3887069"/>
                  </a:lnTo>
                  <a:lnTo>
                    <a:pt x="62365" y="3847215"/>
                  </a:lnTo>
                  <a:lnTo>
                    <a:pt x="43877" y="3805669"/>
                  </a:lnTo>
                  <a:lnTo>
                    <a:pt x="28445" y="3762568"/>
                  </a:lnTo>
                  <a:lnTo>
                    <a:pt x="16204" y="3718048"/>
                  </a:lnTo>
                  <a:lnTo>
                    <a:pt x="7293" y="3672246"/>
                  </a:lnTo>
                  <a:lnTo>
                    <a:pt x="1845" y="3625298"/>
                  </a:lnTo>
                  <a:lnTo>
                    <a:pt x="0" y="3577339"/>
                  </a:lnTo>
                  <a:lnTo>
                    <a:pt x="0" y="613653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299969" y="1935159"/>
            <a:ext cx="2200275" cy="1490345"/>
          </a:xfrm>
          <a:prstGeom prst="rect">
            <a:avLst/>
          </a:prstGeom>
        </p:spPr>
        <p:txBody>
          <a:bodyPr vert="horz" wrap="square" lIns="0" tIns="33020" rIns="0" bIns="0" rtlCol="0" anchor="ctr">
            <a:spAutoFit/>
          </a:bodyPr>
          <a:lstStyle/>
          <a:p>
            <a:pPr marL="12700" marR="7620">
              <a:lnSpc>
                <a:spcPts val="3829"/>
              </a:lnSpc>
              <a:spcBef>
                <a:spcPts val="260"/>
              </a:spcBef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320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sz="32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Statement</a:t>
            </a:r>
            <a:r>
              <a:rPr sz="3200" spc="-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Calibri"/>
                <a:cs typeface="Calibri"/>
              </a:rPr>
              <a:t>1;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704"/>
              </a:lnSpc>
            </a:pPr>
            <a:r>
              <a:rPr sz="3200" b="1" spc="-10" dirty="0">
                <a:solidFill>
                  <a:srgbClr val="000000"/>
                </a:solidFill>
                <a:latin typeface="Calibri"/>
                <a:cs typeface="Calibri"/>
              </a:rPr>
              <a:t>Statement</a:t>
            </a:r>
            <a:r>
              <a:rPr sz="3200" spc="-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Calibri"/>
                <a:cs typeface="Calibri"/>
              </a:rPr>
              <a:t>2;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9964" y="3403598"/>
            <a:ext cx="3027680" cy="19773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30"/>
              </a:spcBef>
            </a:pPr>
            <a:r>
              <a:rPr sz="3200" b="1" spc="-10" dirty="0">
                <a:latin typeface="Calibri"/>
                <a:cs typeface="Calibri"/>
              </a:rPr>
              <a:t>…………………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29"/>
              </a:lnSpc>
            </a:pPr>
            <a:r>
              <a:rPr sz="3200" b="1" spc="-10" dirty="0">
                <a:latin typeface="Calibri"/>
                <a:cs typeface="Calibri"/>
              </a:rPr>
              <a:t>Statement</a:t>
            </a:r>
            <a:r>
              <a:rPr sz="3200" spc="-27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n;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29"/>
              </a:lnSpc>
            </a:pPr>
            <a:r>
              <a:rPr sz="3200" b="1" spc="10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while</a:t>
            </a:r>
            <a:r>
              <a:rPr sz="320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(condition);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38225"/>
            <a:chOff x="800100" y="390525"/>
            <a:chExt cx="7572375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5740" y="447675"/>
              <a:ext cx="1476375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07713" y="569209"/>
            <a:ext cx="701040" cy="518159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60" dirty="0">
                <a:latin typeface="Calibri"/>
                <a:cs typeface="Calibri"/>
              </a:rPr>
              <a:t>Test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19326" y="1657334"/>
            <a:ext cx="7782559" cy="3382010"/>
            <a:chOff x="695325" y="1657334"/>
            <a:chExt cx="7782559" cy="33820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325" y="1657334"/>
              <a:ext cx="7781940" cy="33528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949" y="1733534"/>
              <a:ext cx="5410200" cy="330519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818" y="1676400"/>
              <a:ext cx="7710098" cy="32765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30818" y="1676400"/>
              <a:ext cx="7710170" cy="3276600"/>
            </a:xfrm>
            <a:custGeom>
              <a:avLst/>
              <a:gdLst/>
              <a:ahLst/>
              <a:cxnLst/>
              <a:rect l="l" t="t" r="r" b="b"/>
              <a:pathLst>
                <a:path w="7710170" h="3276600">
                  <a:moveTo>
                    <a:pt x="0" y="546110"/>
                  </a:moveTo>
                  <a:lnTo>
                    <a:pt x="2004" y="498986"/>
                  </a:lnTo>
                  <a:lnTo>
                    <a:pt x="7909" y="452976"/>
                  </a:lnTo>
                  <a:lnTo>
                    <a:pt x="17550" y="408244"/>
                  </a:lnTo>
                  <a:lnTo>
                    <a:pt x="30763" y="364953"/>
                  </a:lnTo>
                  <a:lnTo>
                    <a:pt x="47384" y="323268"/>
                  </a:lnTo>
                  <a:lnTo>
                    <a:pt x="67250" y="283352"/>
                  </a:lnTo>
                  <a:lnTo>
                    <a:pt x="90196" y="245369"/>
                  </a:lnTo>
                  <a:lnTo>
                    <a:pt x="116059" y="209482"/>
                  </a:lnTo>
                  <a:lnTo>
                    <a:pt x="144675" y="175857"/>
                  </a:lnTo>
                  <a:lnTo>
                    <a:pt x="175879" y="144656"/>
                  </a:lnTo>
                  <a:lnTo>
                    <a:pt x="209508" y="116044"/>
                  </a:lnTo>
                  <a:lnTo>
                    <a:pt x="245398" y="90184"/>
                  </a:lnTo>
                  <a:lnTo>
                    <a:pt x="283384" y="67241"/>
                  </a:lnTo>
                  <a:lnTo>
                    <a:pt x="323304" y="47378"/>
                  </a:lnTo>
                  <a:lnTo>
                    <a:pt x="364993" y="30759"/>
                  </a:lnTo>
                  <a:lnTo>
                    <a:pt x="408287" y="17547"/>
                  </a:lnTo>
                  <a:lnTo>
                    <a:pt x="453023" y="7908"/>
                  </a:lnTo>
                  <a:lnTo>
                    <a:pt x="499035" y="2004"/>
                  </a:lnTo>
                  <a:lnTo>
                    <a:pt x="546161" y="0"/>
                  </a:lnTo>
                  <a:lnTo>
                    <a:pt x="7164019" y="0"/>
                  </a:lnTo>
                  <a:lnTo>
                    <a:pt x="7211120" y="2004"/>
                  </a:lnTo>
                  <a:lnTo>
                    <a:pt x="7257112" y="7908"/>
                  </a:lnTo>
                  <a:lnTo>
                    <a:pt x="7301831" y="17547"/>
                  </a:lnTo>
                  <a:lnTo>
                    <a:pt x="7345111" y="30759"/>
                  </a:lnTo>
                  <a:lnTo>
                    <a:pt x="7386790" y="47378"/>
                  </a:lnTo>
                  <a:lnTo>
                    <a:pt x="7426702" y="67241"/>
                  </a:lnTo>
                  <a:lnTo>
                    <a:pt x="7464683" y="90184"/>
                  </a:lnTo>
                  <a:lnTo>
                    <a:pt x="7500570" y="116044"/>
                  </a:lnTo>
                  <a:lnTo>
                    <a:pt x="7534197" y="144656"/>
                  </a:lnTo>
                  <a:lnTo>
                    <a:pt x="7565401" y="175857"/>
                  </a:lnTo>
                  <a:lnTo>
                    <a:pt x="7594018" y="209482"/>
                  </a:lnTo>
                  <a:lnTo>
                    <a:pt x="7619883" y="245369"/>
                  </a:lnTo>
                  <a:lnTo>
                    <a:pt x="7642833" y="283352"/>
                  </a:lnTo>
                  <a:lnTo>
                    <a:pt x="7662702" y="323268"/>
                  </a:lnTo>
                  <a:lnTo>
                    <a:pt x="7679327" y="364953"/>
                  </a:lnTo>
                  <a:lnTo>
                    <a:pt x="7692543" y="408244"/>
                  </a:lnTo>
                  <a:lnTo>
                    <a:pt x="7702186" y="452976"/>
                  </a:lnTo>
                  <a:lnTo>
                    <a:pt x="7708093" y="498986"/>
                  </a:lnTo>
                  <a:lnTo>
                    <a:pt x="7710098" y="546110"/>
                  </a:lnTo>
                  <a:lnTo>
                    <a:pt x="7710098" y="2730495"/>
                  </a:lnTo>
                  <a:lnTo>
                    <a:pt x="7708093" y="2777619"/>
                  </a:lnTo>
                  <a:lnTo>
                    <a:pt x="7702186" y="2823629"/>
                  </a:lnTo>
                  <a:lnTo>
                    <a:pt x="7692543" y="2868362"/>
                  </a:lnTo>
                  <a:lnTo>
                    <a:pt x="7679327" y="2911652"/>
                  </a:lnTo>
                  <a:lnTo>
                    <a:pt x="7662702" y="2953337"/>
                  </a:lnTo>
                  <a:lnTo>
                    <a:pt x="7642833" y="2993253"/>
                  </a:lnTo>
                  <a:lnTo>
                    <a:pt x="7619883" y="3031236"/>
                  </a:lnTo>
                  <a:lnTo>
                    <a:pt x="7594018" y="3067122"/>
                  </a:lnTo>
                  <a:lnTo>
                    <a:pt x="7565401" y="3100746"/>
                  </a:lnTo>
                  <a:lnTo>
                    <a:pt x="7534197" y="3131947"/>
                  </a:lnTo>
                  <a:lnTo>
                    <a:pt x="7500570" y="3160558"/>
                  </a:lnTo>
                  <a:lnTo>
                    <a:pt x="7464683" y="3186417"/>
                  </a:lnTo>
                  <a:lnTo>
                    <a:pt x="7426702" y="3209360"/>
                  </a:lnTo>
                  <a:lnTo>
                    <a:pt x="7386790" y="3229223"/>
                  </a:lnTo>
                  <a:lnTo>
                    <a:pt x="7345111" y="3245841"/>
                  </a:lnTo>
                  <a:lnTo>
                    <a:pt x="7301831" y="3259052"/>
                  </a:lnTo>
                  <a:lnTo>
                    <a:pt x="7257112" y="3268691"/>
                  </a:lnTo>
                  <a:lnTo>
                    <a:pt x="7211120" y="3274595"/>
                  </a:lnTo>
                  <a:lnTo>
                    <a:pt x="7164019" y="3276599"/>
                  </a:lnTo>
                  <a:lnTo>
                    <a:pt x="546161" y="3276599"/>
                  </a:lnTo>
                  <a:lnTo>
                    <a:pt x="499035" y="3274595"/>
                  </a:lnTo>
                  <a:lnTo>
                    <a:pt x="453023" y="3268691"/>
                  </a:lnTo>
                  <a:lnTo>
                    <a:pt x="408287" y="3259052"/>
                  </a:lnTo>
                  <a:lnTo>
                    <a:pt x="364993" y="3245841"/>
                  </a:lnTo>
                  <a:lnTo>
                    <a:pt x="323304" y="3229223"/>
                  </a:lnTo>
                  <a:lnTo>
                    <a:pt x="283384" y="3209360"/>
                  </a:lnTo>
                  <a:lnTo>
                    <a:pt x="245398" y="3186417"/>
                  </a:lnTo>
                  <a:lnTo>
                    <a:pt x="209508" y="3160558"/>
                  </a:lnTo>
                  <a:lnTo>
                    <a:pt x="175879" y="3131947"/>
                  </a:lnTo>
                  <a:lnTo>
                    <a:pt x="144675" y="3100746"/>
                  </a:lnTo>
                  <a:lnTo>
                    <a:pt x="116059" y="3067122"/>
                  </a:lnTo>
                  <a:lnTo>
                    <a:pt x="90196" y="3031236"/>
                  </a:lnTo>
                  <a:lnTo>
                    <a:pt x="67250" y="2993253"/>
                  </a:lnTo>
                  <a:lnTo>
                    <a:pt x="47384" y="2953337"/>
                  </a:lnTo>
                  <a:lnTo>
                    <a:pt x="30763" y="2911652"/>
                  </a:lnTo>
                  <a:lnTo>
                    <a:pt x="17550" y="2868362"/>
                  </a:lnTo>
                  <a:lnTo>
                    <a:pt x="7909" y="2823629"/>
                  </a:lnTo>
                  <a:lnTo>
                    <a:pt x="2004" y="2777619"/>
                  </a:lnTo>
                  <a:lnTo>
                    <a:pt x="0" y="2730495"/>
                  </a:lnTo>
                  <a:lnTo>
                    <a:pt x="0" y="5461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171700" y="5086350"/>
            <a:ext cx="7830184" cy="1295400"/>
            <a:chOff x="647700" y="5086350"/>
            <a:chExt cx="7830184" cy="129540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325" y="5086350"/>
              <a:ext cx="7781940" cy="1295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700" y="5238750"/>
              <a:ext cx="3724290" cy="11049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0818" y="5105400"/>
              <a:ext cx="7710098" cy="12191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30818" y="5105400"/>
              <a:ext cx="7710170" cy="1219200"/>
            </a:xfrm>
            <a:custGeom>
              <a:avLst/>
              <a:gdLst/>
              <a:ahLst/>
              <a:cxnLst/>
              <a:rect l="l" t="t" r="r" b="b"/>
              <a:pathLst>
                <a:path w="7710170" h="1219200">
                  <a:moveTo>
                    <a:pt x="0" y="203204"/>
                  </a:moveTo>
                  <a:lnTo>
                    <a:pt x="5367" y="156595"/>
                  </a:lnTo>
                  <a:lnTo>
                    <a:pt x="20655" y="113818"/>
                  </a:lnTo>
                  <a:lnTo>
                    <a:pt x="44644" y="76089"/>
                  </a:lnTo>
                  <a:lnTo>
                    <a:pt x="76115" y="44626"/>
                  </a:lnTo>
                  <a:lnTo>
                    <a:pt x="113847" y="20645"/>
                  </a:lnTo>
                  <a:lnTo>
                    <a:pt x="156619" y="5364"/>
                  </a:lnTo>
                  <a:lnTo>
                    <a:pt x="203213" y="0"/>
                  </a:lnTo>
                  <a:lnTo>
                    <a:pt x="7506919" y="0"/>
                  </a:lnTo>
                  <a:lnTo>
                    <a:pt x="7553481" y="5364"/>
                  </a:lnTo>
                  <a:lnTo>
                    <a:pt x="7596238" y="20645"/>
                  </a:lnTo>
                  <a:lnTo>
                    <a:pt x="7633965" y="44626"/>
                  </a:lnTo>
                  <a:lnTo>
                    <a:pt x="7665438" y="76089"/>
                  </a:lnTo>
                  <a:lnTo>
                    <a:pt x="7689433" y="113818"/>
                  </a:lnTo>
                  <a:lnTo>
                    <a:pt x="7704728" y="156595"/>
                  </a:lnTo>
                  <a:lnTo>
                    <a:pt x="7710098" y="203204"/>
                  </a:lnTo>
                  <a:lnTo>
                    <a:pt x="7710098" y="1015995"/>
                  </a:lnTo>
                  <a:lnTo>
                    <a:pt x="7704728" y="1062585"/>
                  </a:lnTo>
                  <a:lnTo>
                    <a:pt x="7689433" y="1105354"/>
                  </a:lnTo>
                  <a:lnTo>
                    <a:pt x="7665438" y="1143084"/>
                  </a:lnTo>
                  <a:lnTo>
                    <a:pt x="7633965" y="1174554"/>
                  </a:lnTo>
                  <a:lnTo>
                    <a:pt x="7596238" y="1198544"/>
                  </a:lnTo>
                  <a:lnTo>
                    <a:pt x="7553481" y="1213832"/>
                  </a:lnTo>
                  <a:lnTo>
                    <a:pt x="7506919" y="1219199"/>
                  </a:lnTo>
                  <a:lnTo>
                    <a:pt x="203213" y="1219199"/>
                  </a:lnTo>
                  <a:lnTo>
                    <a:pt x="156619" y="1213832"/>
                  </a:lnTo>
                  <a:lnTo>
                    <a:pt x="113847" y="1198544"/>
                  </a:lnTo>
                  <a:lnTo>
                    <a:pt x="76115" y="1174554"/>
                  </a:lnTo>
                  <a:lnTo>
                    <a:pt x="44644" y="1143084"/>
                  </a:lnTo>
                  <a:lnTo>
                    <a:pt x="20655" y="1105354"/>
                  </a:lnTo>
                  <a:lnTo>
                    <a:pt x="5367" y="1062585"/>
                  </a:lnTo>
                  <a:lnTo>
                    <a:pt x="0" y="1015995"/>
                  </a:lnTo>
                  <a:lnTo>
                    <a:pt x="0" y="20320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93946" y="1822382"/>
            <a:ext cx="4998720" cy="425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>
              <a:lnSpc>
                <a:spcPts val="2870"/>
              </a:lnSpc>
              <a:spcBef>
                <a:spcPts val="100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class</a:t>
            </a:r>
            <a:r>
              <a:rPr sz="2400" spc="-10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1F487C"/>
                </a:solidFill>
                <a:latin typeface="Calibri"/>
                <a:cs typeface="Calibri"/>
              </a:rPr>
              <a:t>Test</a:t>
            </a:r>
            <a:r>
              <a:rPr sz="2400" spc="-1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1F487C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656590" marR="5080" indent="-267335">
              <a:lnSpc>
                <a:spcPts val="2930"/>
              </a:lnSpc>
              <a:spcBef>
                <a:spcPts val="45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public</a:t>
            </a:r>
            <a:r>
              <a:rPr sz="2400" spc="-1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static</a:t>
            </a:r>
            <a:r>
              <a:rPr sz="2400" spc="-1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void</a:t>
            </a:r>
            <a:r>
              <a:rPr sz="2400" spc="-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main(String[]</a:t>
            </a:r>
            <a:r>
              <a:rPr sz="2400" spc="-1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args)</a:t>
            </a:r>
            <a:r>
              <a:rPr sz="240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1F487C"/>
                </a:solidFill>
                <a:latin typeface="Calibri"/>
                <a:cs typeface="Calibri"/>
              </a:rPr>
              <a:t>{</a:t>
            </a:r>
            <a:r>
              <a:rPr sz="2400" spc="-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2400" spc="-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1F487C"/>
                </a:solidFill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932815">
              <a:lnSpc>
                <a:spcPts val="2745"/>
              </a:lnSpc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int</a:t>
            </a:r>
            <a:r>
              <a:rPr sz="2400" spc="-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2400" spc="-1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=</a:t>
            </a:r>
            <a:r>
              <a:rPr sz="2400" spc="-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1F487C"/>
                </a:solidFill>
                <a:latin typeface="Calibri"/>
                <a:cs typeface="Calibri"/>
              </a:rPr>
              <a:t>5;</a:t>
            </a:r>
            <a:endParaRPr sz="2400">
              <a:latin typeface="Calibri"/>
              <a:cs typeface="Calibri"/>
            </a:endParaRPr>
          </a:p>
          <a:p>
            <a:pPr marL="932815">
              <a:lnSpc>
                <a:spcPts val="2865"/>
              </a:lnSpc>
              <a:spcBef>
                <a:spcPts val="50"/>
              </a:spcBef>
            </a:pPr>
            <a:r>
              <a:rPr sz="2400" spc="-10" dirty="0">
                <a:solidFill>
                  <a:srgbClr val="1F487C"/>
                </a:solidFill>
                <a:latin typeface="Calibri"/>
                <a:cs typeface="Calibri"/>
              </a:rPr>
              <a:t>System.out.print(a++</a:t>
            </a:r>
            <a:r>
              <a:rPr sz="2400" spc="-1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+</a:t>
            </a:r>
            <a:r>
              <a:rPr sz="2400" spc="-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"</a:t>
            </a:r>
            <a:r>
              <a:rPr sz="2400" spc="-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1F487C"/>
                </a:solidFill>
                <a:latin typeface="Calibri"/>
                <a:cs typeface="Calibri"/>
              </a:rPr>
              <a:t>");</a:t>
            </a:r>
            <a:endParaRPr sz="2400">
              <a:latin typeface="Calibri"/>
              <a:cs typeface="Calibri"/>
            </a:endParaRPr>
          </a:p>
          <a:p>
            <a:pPr marL="656590">
              <a:lnSpc>
                <a:spcPts val="2855"/>
              </a:lnSpc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}</a:t>
            </a:r>
            <a:r>
              <a:rPr sz="2400" spc="-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while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(a</a:t>
            </a:r>
            <a:r>
              <a:rPr sz="2400" spc="-1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&lt;=</a:t>
            </a:r>
            <a:r>
              <a:rPr sz="2400" spc="-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F487C"/>
                </a:solidFill>
                <a:latin typeface="Calibri"/>
                <a:cs typeface="Calibri"/>
              </a:rPr>
              <a:t>15);</a:t>
            </a:r>
            <a:endParaRPr sz="2400">
              <a:latin typeface="Calibri"/>
              <a:cs typeface="Calibri"/>
            </a:endParaRPr>
          </a:p>
          <a:p>
            <a:pPr marL="389890">
              <a:lnSpc>
                <a:spcPts val="2865"/>
              </a:lnSpc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13030">
              <a:spcBef>
                <a:spcPts val="50"/>
              </a:spcBef>
            </a:pPr>
            <a:r>
              <a:rPr sz="2400" dirty="0">
                <a:solidFill>
                  <a:srgbClr val="1F487C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156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Compile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4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line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}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(a&lt;=15);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8921" y="1276335"/>
            <a:ext cx="5568315" cy="3486785"/>
            <a:chOff x="-5080" y="1276334"/>
            <a:chExt cx="5568315" cy="3486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7115" y="1504950"/>
              <a:ext cx="2095500" cy="3257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399" y="1619503"/>
              <a:ext cx="1866390" cy="30325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276334"/>
              <a:ext cx="3429015" cy="1295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949" y="1457325"/>
              <a:ext cx="2771775" cy="10763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295400"/>
              <a:ext cx="3391021" cy="12191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1295400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5" h="1219200">
                  <a:moveTo>
                    <a:pt x="0" y="609599"/>
                  </a:moveTo>
                  <a:lnTo>
                    <a:pt x="5351" y="560808"/>
                  </a:lnTo>
                  <a:lnTo>
                    <a:pt x="21135" y="513073"/>
                  </a:lnTo>
                  <a:lnTo>
                    <a:pt x="46947" y="466540"/>
                  </a:lnTo>
                  <a:lnTo>
                    <a:pt x="82380" y="421354"/>
                  </a:lnTo>
                  <a:lnTo>
                    <a:pt x="127031" y="377661"/>
                  </a:lnTo>
                  <a:lnTo>
                    <a:pt x="180494" y="335607"/>
                  </a:lnTo>
                  <a:lnTo>
                    <a:pt x="242363" y="295337"/>
                  </a:lnTo>
                  <a:lnTo>
                    <a:pt x="276323" y="275917"/>
                  </a:lnTo>
                  <a:lnTo>
                    <a:pt x="312233" y="256997"/>
                  </a:lnTo>
                  <a:lnTo>
                    <a:pt x="350042" y="238597"/>
                  </a:lnTo>
                  <a:lnTo>
                    <a:pt x="389699" y="220733"/>
                  </a:lnTo>
                  <a:lnTo>
                    <a:pt x="431154" y="203425"/>
                  </a:lnTo>
                  <a:lnTo>
                    <a:pt x="474356" y="186690"/>
                  </a:lnTo>
                  <a:lnTo>
                    <a:pt x="519254" y="170547"/>
                  </a:lnTo>
                  <a:lnTo>
                    <a:pt x="565798" y="155014"/>
                  </a:lnTo>
                  <a:lnTo>
                    <a:pt x="613937" y="140110"/>
                  </a:lnTo>
                  <a:lnTo>
                    <a:pt x="663621" y="125851"/>
                  </a:lnTo>
                  <a:lnTo>
                    <a:pt x="714798" y="112258"/>
                  </a:lnTo>
                  <a:lnTo>
                    <a:pt x="767418" y="99347"/>
                  </a:lnTo>
                  <a:lnTo>
                    <a:pt x="821431" y="87137"/>
                  </a:lnTo>
                  <a:lnTo>
                    <a:pt x="876786" y="75646"/>
                  </a:lnTo>
                  <a:lnTo>
                    <a:pt x="933431" y="64893"/>
                  </a:lnTo>
                  <a:lnTo>
                    <a:pt x="991318" y="54895"/>
                  </a:lnTo>
                  <a:lnTo>
                    <a:pt x="1050394" y="45671"/>
                  </a:lnTo>
                  <a:lnTo>
                    <a:pt x="1110609" y="37239"/>
                  </a:lnTo>
                  <a:lnTo>
                    <a:pt x="1171913" y="29618"/>
                  </a:lnTo>
                  <a:lnTo>
                    <a:pt x="1234254" y="22825"/>
                  </a:lnTo>
                  <a:lnTo>
                    <a:pt x="1297583" y="16878"/>
                  </a:lnTo>
                  <a:lnTo>
                    <a:pt x="1361848" y="11797"/>
                  </a:lnTo>
                  <a:lnTo>
                    <a:pt x="1426999" y="7598"/>
                  </a:lnTo>
                  <a:lnTo>
                    <a:pt x="1492986" y="4301"/>
                  </a:lnTo>
                  <a:lnTo>
                    <a:pt x="1559756" y="1923"/>
                  </a:lnTo>
                  <a:lnTo>
                    <a:pt x="1627261" y="484"/>
                  </a:lnTo>
                  <a:lnTo>
                    <a:pt x="1695449" y="0"/>
                  </a:lnTo>
                  <a:lnTo>
                    <a:pt x="1763649" y="484"/>
                  </a:lnTo>
                  <a:lnTo>
                    <a:pt x="1831164" y="1923"/>
                  </a:lnTo>
                  <a:lnTo>
                    <a:pt x="1897945" y="4301"/>
                  </a:lnTo>
                  <a:lnTo>
                    <a:pt x="1963940" y="7598"/>
                  </a:lnTo>
                  <a:lnTo>
                    <a:pt x="2029100" y="11797"/>
                  </a:lnTo>
                  <a:lnTo>
                    <a:pt x="2093373" y="16878"/>
                  </a:lnTo>
                  <a:lnTo>
                    <a:pt x="2156709" y="22825"/>
                  </a:lnTo>
                  <a:lnTo>
                    <a:pt x="2219057" y="29618"/>
                  </a:lnTo>
                  <a:lnTo>
                    <a:pt x="2280367" y="37239"/>
                  </a:lnTo>
                  <a:lnTo>
                    <a:pt x="2340588" y="45671"/>
                  </a:lnTo>
                  <a:lnTo>
                    <a:pt x="2399670" y="54895"/>
                  </a:lnTo>
                  <a:lnTo>
                    <a:pt x="2457561" y="64893"/>
                  </a:lnTo>
                  <a:lnTo>
                    <a:pt x="2514211" y="75646"/>
                  </a:lnTo>
                  <a:lnTo>
                    <a:pt x="2569570" y="87137"/>
                  </a:lnTo>
                  <a:lnTo>
                    <a:pt x="2623586" y="99347"/>
                  </a:lnTo>
                  <a:lnTo>
                    <a:pt x="2676210" y="112258"/>
                  </a:lnTo>
                  <a:lnTo>
                    <a:pt x="2727390" y="125851"/>
                  </a:lnTo>
                  <a:lnTo>
                    <a:pt x="2777076" y="140110"/>
                  </a:lnTo>
                  <a:lnTo>
                    <a:pt x="2825217" y="155014"/>
                  </a:lnTo>
                  <a:lnTo>
                    <a:pt x="2871763" y="170547"/>
                  </a:lnTo>
                  <a:lnTo>
                    <a:pt x="2916663" y="186690"/>
                  </a:lnTo>
                  <a:lnTo>
                    <a:pt x="2959867" y="203425"/>
                  </a:lnTo>
                  <a:lnTo>
                    <a:pt x="3001323" y="220733"/>
                  </a:lnTo>
                  <a:lnTo>
                    <a:pt x="3040981" y="238597"/>
                  </a:lnTo>
                  <a:lnTo>
                    <a:pt x="3078790" y="256997"/>
                  </a:lnTo>
                  <a:lnTo>
                    <a:pt x="3114701" y="275917"/>
                  </a:lnTo>
                  <a:lnTo>
                    <a:pt x="3148661" y="295337"/>
                  </a:lnTo>
                  <a:lnTo>
                    <a:pt x="3210530" y="335607"/>
                  </a:lnTo>
                  <a:lnTo>
                    <a:pt x="3263992" y="377661"/>
                  </a:lnTo>
                  <a:lnTo>
                    <a:pt x="3308643" y="421354"/>
                  </a:lnTo>
                  <a:lnTo>
                    <a:pt x="3344076" y="466540"/>
                  </a:lnTo>
                  <a:lnTo>
                    <a:pt x="3369887" y="513073"/>
                  </a:lnTo>
                  <a:lnTo>
                    <a:pt x="3385670" y="560808"/>
                  </a:lnTo>
                  <a:lnTo>
                    <a:pt x="3391021" y="609599"/>
                  </a:lnTo>
                  <a:lnTo>
                    <a:pt x="3389675" y="634118"/>
                  </a:lnTo>
                  <a:lnTo>
                    <a:pt x="3379057" y="682399"/>
                  </a:lnTo>
                  <a:lnTo>
                    <a:pt x="3358209" y="729552"/>
                  </a:lnTo>
                  <a:lnTo>
                    <a:pt x="3327537" y="775429"/>
                  </a:lnTo>
                  <a:lnTo>
                    <a:pt x="3287444" y="819887"/>
                  </a:lnTo>
                  <a:lnTo>
                    <a:pt x="3238338" y="862779"/>
                  </a:lnTo>
                  <a:lnTo>
                    <a:pt x="3180621" y="903959"/>
                  </a:lnTo>
                  <a:lnTo>
                    <a:pt x="3114701" y="943282"/>
                  </a:lnTo>
                  <a:lnTo>
                    <a:pt x="3078790" y="962202"/>
                  </a:lnTo>
                  <a:lnTo>
                    <a:pt x="3040981" y="980602"/>
                  </a:lnTo>
                  <a:lnTo>
                    <a:pt x="3001323" y="998466"/>
                  </a:lnTo>
                  <a:lnTo>
                    <a:pt x="2959867" y="1015774"/>
                  </a:lnTo>
                  <a:lnTo>
                    <a:pt x="2916663" y="1032509"/>
                  </a:lnTo>
                  <a:lnTo>
                    <a:pt x="2871763" y="1048652"/>
                  </a:lnTo>
                  <a:lnTo>
                    <a:pt x="2825217" y="1064184"/>
                  </a:lnTo>
                  <a:lnTo>
                    <a:pt x="2777076" y="1079089"/>
                  </a:lnTo>
                  <a:lnTo>
                    <a:pt x="2727390" y="1093348"/>
                  </a:lnTo>
                  <a:lnTo>
                    <a:pt x="2676210" y="1106941"/>
                  </a:lnTo>
                  <a:lnTo>
                    <a:pt x="2623586" y="1119852"/>
                  </a:lnTo>
                  <a:lnTo>
                    <a:pt x="2569570" y="1132062"/>
                  </a:lnTo>
                  <a:lnTo>
                    <a:pt x="2514211" y="1143553"/>
                  </a:lnTo>
                  <a:lnTo>
                    <a:pt x="2457561" y="1154306"/>
                  </a:lnTo>
                  <a:lnTo>
                    <a:pt x="2399670" y="1164304"/>
                  </a:lnTo>
                  <a:lnTo>
                    <a:pt x="2340588" y="1173528"/>
                  </a:lnTo>
                  <a:lnTo>
                    <a:pt x="2280367" y="1181960"/>
                  </a:lnTo>
                  <a:lnTo>
                    <a:pt x="2219057" y="1189581"/>
                  </a:lnTo>
                  <a:lnTo>
                    <a:pt x="2156709" y="1196374"/>
                  </a:lnTo>
                  <a:lnTo>
                    <a:pt x="2093373" y="1202321"/>
                  </a:lnTo>
                  <a:lnTo>
                    <a:pt x="2029100" y="1207402"/>
                  </a:lnTo>
                  <a:lnTo>
                    <a:pt x="1963940" y="1211601"/>
                  </a:lnTo>
                  <a:lnTo>
                    <a:pt x="1897945" y="1214898"/>
                  </a:lnTo>
                  <a:lnTo>
                    <a:pt x="1831164" y="1217275"/>
                  </a:lnTo>
                  <a:lnTo>
                    <a:pt x="1763649" y="1218715"/>
                  </a:lnTo>
                  <a:lnTo>
                    <a:pt x="1695449" y="1219199"/>
                  </a:lnTo>
                  <a:lnTo>
                    <a:pt x="1627261" y="1218715"/>
                  </a:lnTo>
                  <a:lnTo>
                    <a:pt x="1559756" y="1217275"/>
                  </a:lnTo>
                  <a:lnTo>
                    <a:pt x="1492986" y="1214898"/>
                  </a:lnTo>
                  <a:lnTo>
                    <a:pt x="1426999" y="1211601"/>
                  </a:lnTo>
                  <a:lnTo>
                    <a:pt x="1361848" y="1207402"/>
                  </a:lnTo>
                  <a:lnTo>
                    <a:pt x="1297583" y="1202321"/>
                  </a:lnTo>
                  <a:lnTo>
                    <a:pt x="1234254" y="1196374"/>
                  </a:lnTo>
                  <a:lnTo>
                    <a:pt x="1171913" y="1189581"/>
                  </a:lnTo>
                  <a:lnTo>
                    <a:pt x="1110609" y="1181960"/>
                  </a:lnTo>
                  <a:lnTo>
                    <a:pt x="1050394" y="1173528"/>
                  </a:lnTo>
                  <a:lnTo>
                    <a:pt x="991318" y="1164304"/>
                  </a:lnTo>
                  <a:lnTo>
                    <a:pt x="933431" y="1154306"/>
                  </a:lnTo>
                  <a:lnTo>
                    <a:pt x="876786" y="1143553"/>
                  </a:lnTo>
                  <a:lnTo>
                    <a:pt x="821431" y="1132062"/>
                  </a:lnTo>
                  <a:lnTo>
                    <a:pt x="767418" y="1119852"/>
                  </a:lnTo>
                  <a:lnTo>
                    <a:pt x="714798" y="1106941"/>
                  </a:lnTo>
                  <a:lnTo>
                    <a:pt x="663621" y="1093348"/>
                  </a:lnTo>
                  <a:lnTo>
                    <a:pt x="613937" y="1079089"/>
                  </a:lnTo>
                  <a:lnTo>
                    <a:pt x="565798" y="1064184"/>
                  </a:lnTo>
                  <a:lnTo>
                    <a:pt x="519254" y="1048652"/>
                  </a:lnTo>
                  <a:lnTo>
                    <a:pt x="474356" y="1032509"/>
                  </a:lnTo>
                  <a:lnTo>
                    <a:pt x="431154" y="1015774"/>
                  </a:lnTo>
                  <a:lnTo>
                    <a:pt x="389699" y="998466"/>
                  </a:lnTo>
                  <a:lnTo>
                    <a:pt x="350042" y="980602"/>
                  </a:lnTo>
                  <a:lnTo>
                    <a:pt x="312233" y="962202"/>
                  </a:lnTo>
                  <a:lnTo>
                    <a:pt x="276323" y="943282"/>
                  </a:lnTo>
                  <a:lnTo>
                    <a:pt x="242363" y="923862"/>
                  </a:lnTo>
                  <a:lnTo>
                    <a:pt x="180494" y="883592"/>
                  </a:lnTo>
                  <a:lnTo>
                    <a:pt x="127031" y="841538"/>
                  </a:lnTo>
                  <a:lnTo>
                    <a:pt x="82380" y="797845"/>
                  </a:lnTo>
                  <a:lnTo>
                    <a:pt x="46947" y="752659"/>
                  </a:lnTo>
                  <a:lnTo>
                    <a:pt x="21135" y="706126"/>
                  </a:lnTo>
                  <a:lnTo>
                    <a:pt x="5351" y="658391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04720" y="1591559"/>
            <a:ext cx="20243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600" b="1" dirty="0">
                <a:latin typeface="Calibri"/>
                <a:cs typeface="Calibri"/>
              </a:rPr>
              <a:t>while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b="1" spc="-20" dirty="0">
                <a:latin typeface="Calibri"/>
                <a:cs typeface="Calibri"/>
              </a:rPr>
              <a:t>loop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57625" y="438166"/>
            <a:ext cx="4295790" cy="8667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18027" y="546984"/>
            <a:ext cx="29743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Подведение</a:t>
            </a:r>
            <a:r>
              <a:rPr sz="275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Calibri"/>
                <a:cs typeface="Calibri"/>
              </a:rPr>
              <a:t>итогов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67550" y="1181085"/>
            <a:ext cx="3515360" cy="1628775"/>
            <a:chOff x="5543550" y="1181084"/>
            <a:chExt cx="3515360" cy="162877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43550" y="1257284"/>
              <a:ext cx="3514740" cy="13430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3609" y="1181084"/>
              <a:ext cx="2409825" cy="16287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4631" y="1295400"/>
              <a:ext cx="3391021" cy="12191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04631" y="1295400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4" h="1219200">
                  <a:moveTo>
                    <a:pt x="0" y="609599"/>
                  </a:moveTo>
                  <a:lnTo>
                    <a:pt x="5351" y="560808"/>
                  </a:lnTo>
                  <a:lnTo>
                    <a:pt x="21134" y="513073"/>
                  </a:lnTo>
                  <a:lnTo>
                    <a:pt x="46945" y="466540"/>
                  </a:lnTo>
                  <a:lnTo>
                    <a:pt x="82377" y="421354"/>
                  </a:lnTo>
                  <a:lnTo>
                    <a:pt x="127027" y="377661"/>
                  </a:lnTo>
                  <a:lnTo>
                    <a:pt x="180488" y="335607"/>
                  </a:lnTo>
                  <a:lnTo>
                    <a:pt x="242355" y="295337"/>
                  </a:lnTo>
                  <a:lnTo>
                    <a:pt x="276314" y="275917"/>
                  </a:lnTo>
                  <a:lnTo>
                    <a:pt x="312223" y="256997"/>
                  </a:lnTo>
                  <a:lnTo>
                    <a:pt x="350031" y="238597"/>
                  </a:lnTo>
                  <a:lnTo>
                    <a:pt x="389688" y="220733"/>
                  </a:lnTo>
                  <a:lnTo>
                    <a:pt x="431142" y="203425"/>
                  </a:lnTo>
                  <a:lnTo>
                    <a:pt x="474343" y="186690"/>
                  </a:lnTo>
                  <a:lnTo>
                    <a:pt x="519241" y="170547"/>
                  </a:lnTo>
                  <a:lnTo>
                    <a:pt x="565785" y="155014"/>
                  </a:lnTo>
                  <a:lnTo>
                    <a:pt x="613923" y="140110"/>
                  </a:lnTo>
                  <a:lnTo>
                    <a:pt x="663606" y="125851"/>
                  </a:lnTo>
                  <a:lnTo>
                    <a:pt x="714783" y="112258"/>
                  </a:lnTo>
                  <a:lnTo>
                    <a:pt x="767404" y="99347"/>
                  </a:lnTo>
                  <a:lnTo>
                    <a:pt x="821416" y="87137"/>
                  </a:lnTo>
                  <a:lnTo>
                    <a:pt x="876771" y="75646"/>
                  </a:lnTo>
                  <a:lnTo>
                    <a:pt x="933417" y="64893"/>
                  </a:lnTo>
                  <a:lnTo>
                    <a:pt x="991303" y="54895"/>
                  </a:lnTo>
                  <a:lnTo>
                    <a:pt x="1050380" y="45671"/>
                  </a:lnTo>
                  <a:lnTo>
                    <a:pt x="1110595" y="37239"/>
                  </a:lnTo>
                  <a:lnTo>
                    <a:pt x="1171900" y="29618"/>
                  </a:lnTo>
                  <a:lnTo>
                    <a:pt x="1234242" y="22825"/>
                  </a:lnTo>
                  <a:lnTo>
                    <a:pt x="1297572" y="16878"/>
                  </a:lnTo>
                  <a:lnTo>
                    <a:pt x="1361839" y="11797"/>
                  </a:lnTo>
                  <a:lnTo>
                    <a:pt x="1426991" y="7598"/>
                  </a:lnTo>
                  <a:lnTo>
                    <a:pt x="1492979" y="4301"/>
                  </a:lnTo>
                  <a:lnTo>
                    <a:pt x="1559752" y="1923"/>
                  </a:lnTo>
                  <a:lnTo>
                    <a:pt x="1627259" y="484"/>
                  </a:lnTo>
                  <a:lnTo>
                    <a:pt x="1695449" y="0"/>
                  </a:lnTo>
                  <a:lnTo>
                    <a:pt x="1763649" y="484"/>
                  </a:lnTo>
                  <a:lnTo>
                    <a:pt x="1831164" y="1923"/>
                  </a:lnTo>
                  <a:lnTo>
                    <a:pt x="1897945" y="4301"/>
                  </a:lnTo>
                  <a:lnTo>
                    <a:pt x="1963940" y="7598"/>
                  </a:lnTo>
                  <a:lnTo>
                    <a:pt x="2029100" y="11797"/>
                  </a:lnTo>
                  <a:lnTo>
                    <a:pt x="2093373" y="16878"/>
                  </a:lnTo>
                  <a:lnTo>
                    <a:pt x="2156709" y="22825"/>
                  </a:lnTo>
                  <a:lnTo>
                    <a:pt x="2219057" y="29618"/>
                  </a:lnTo>
                  <a:lnTo>
                    <a:pt x="2280367" y="37239"/>
                  </a:lnTo>
                  <a:lnTo>
                    <a:pt x="2340588" y="45671"/>
                  </a:lnTo>
                  <a:lnTo>
                    <a:pt x="2399670" y="54895"/>
                  </a:lnTo>
                  <a:lnTo>
                    <a:pt x="2457561" y="64893"/>
                  </a:lnTo>
                  <a:lnTo>
                    <a:pt x="2514211" y="75646"/>
                  </a:lnTo>
                  <a:lnTo>
                    <a:pt x="2569570" y="87137"/>
                  </a:lnTo>
                  <a:lnTo>
                    <a:pt x="2623586" y="99347"/>
                  </a:lnTo>
                  <a:lnTo>
                    <a:pt x="2676210" y="112258"/>
                  </a:lnTo>
                  <a:lnTo>
                    <a:pt x="2727390" y="125851"/>
                  </a:lnTo>
                  <a:lnTo>
                    <a:pt x="2777076" y="140110"/>
                  </a:lnTo>
                  <a:lnTo>
                    <a:pt x="2825217" y="155014"/>
                  </a:lnTo>
                  <a:lnTo>
                    <a:pt x="2871763" y="170547"/>
                  </a:lnTo>
                  <a:lnTo>
                    <a:pt x="2916663" y="186690"/>
                  </a:lnTo>
                  <a:lnTo>
                    <a:pt x="2959867" y="203425"/>
                  </a:lnTo>
                  <a:lnTo>
                    <a:pt x="3001323" y="220733"/>
                  </a:lnTo>
                  <a:lnTo>
                    <a:pt x="3040981" y="238597"/>
                  </a:lnTo>
                  <a:lnTo>
                    <a:pt x="3078790" y="256997"/>
                  </a:lnTo>
                  <a:lnTo>
                    <a:pt x="3114701" y="275917"/>
                  </a:lnTo>
                  <a:lnTo>
                    <a:pt x="3148661" y="295337"/>
                  </a:lnTo>
                  <a:lnTo>
                    <a:pt x="3210530" y="335607"/>
                  </a:lnTo>
                  <a:lnTo>
                    <a:pt x="3263992" y="377661"/>
                  </a:lnTo>
                  <a:lnTo>
                    <a:pt x="3308643" y="421354"/>
                  </a:lnTo>
                  <a:lnTo>
                    <a:pt x="3344076" y="466540"/>
                  </a:lnTo>
                  <a:lnTo>
                    <a:pt x="3369887" y="513073"/>
                  </a:lnTo>
                  <a:lnTo>
                    <a:pt x="3385670" y="560808"/>
                  </a:lnTo>
                  <a:lnTo>
                    <a:pt x="3391021" y="609599"/>
                  </a:lnTo>
                  <a:lnTo>
                    <a:pt x="3389675" y="634118"/>
                  </a:lnTo>
                  <a:lnTo>
                    <a:pt x="3379057" y="682399"/>
                  </a:lnTo>
                  <a:lnTo>
                    <a:pt x="3358209" y="729552"/>
                  </a:lnTo>
                  <a:lnTo>
                    <a:pt x="3327537" y="775429"/>
                  </a:lnTo>
                  <a:lnTo>
                    <a:pt x="3287444" y="819887"/>
                  </a:lnTo>
                  <a:lnTo>
                    <a:pt x="3238338" y="862779"/>
                  </a:lnTo>
                  <a:lnTo>
                    <a:pt x="3180621" y="903959"/>
                  </a:lnTo>
                  <a:lnTo>
                    <a:pt x="3114701" y="943282"/>
                  </a:lnTo>
                  <a:lnTo>
                    <a:pt x="3078790" y="962202"/>
                  </a:lnTo>
                  <a:lnTo>
                    <a:pt x="3040981" y="980602"/>
                  </a:lnTo>
                  <a:lnTo>
                    <a:pt x="3001323" y="998466"/>
                  </a:lnTo>
                  <a:lnTo>
                    <a:pt x="2959867" y="1015774"/>
                  </a:lnTo>
                  <a:lnTo>
                    <a:pt x="2916663" y="1032509"/>
                  </a:lnTo>
                  <a:lnTo>
                    <a:pt x="2871763" y="1048652"/>
                  </a:lnTo>
                  <a:lnTo>
                    <a:pt x="2825217" y="1064184"/>
                  </a:lnTo>
                  <a:lnTo>
                    <a:pt x="2777076" y="1079089"/>
                  </a:lnTo>
                  <a:lnTo>
                    <a:pt x="2727390" y="1093348"/>
                  </a:lnTo>
                  <a:lnTo>
                    <a:pt x="2676210" y="1106941"/>
                  </a:lnTo>
                  <a:lnTo>
                    <a:pt x="2623586" y="1119852"/>
                  </a:lnTo>
                  <a:lnTo>
                    <a:pt x="2569570" y="1132062"/>
                  </a:lnTo>
                  <a:lnTo>
                    <a:pt x="2514211" y="1143553"/>
                  </a:lnTo>
                  <a:lnTo>
                    <a:pt x="2457561" y="1154306"/>
                  </a:lnTo>
                  <a:lnTo>
                    <a:pt x="2399670" y="1164304"/>
                  </a:lnTo>
                  <a:lnTo>
                    <a:pt x="2340588" y="1173528"/>
                  </a:lnTo>
                  <a:lnTo>
                    <a:pt x="2280367" y="1181960"/>
                  </a:lnTo>
                  <a:lnTo>
                    <a:pt x="2219057" y="1189581"/>
                  </a:lnTo>
                  <a:lnTo>
                    <a:pt x="2156709" y="1196374"/>
                  </a:lnTo>
                  <a:lnTo>
                    <a:pt x="2093373" y="1202321"/>
                  </a:lnTo>
                  <a:lnTo>
                    <a:pt x="2029100" y="1207402"/>
                  </a:lnTo>
                  <a:lnTo>
                    <a:pt x="1963940" y="1211601"/>
                  </a:lnTo>
                  <a:lnTo>
                    <a:pt x="1897945" y="1214898"/>
                  </a:lnTo>
                  <a:lnTo>
                    <a:pt x="1831164" y="1217275"/>
                  </a:lnTo>
                  <a:lnTo>
                    <a:pt x="1763649" y="1218715"/>
                  </a:lnTo>
                  <a:lnTo>
                    <a:pt x="1695449" y="1219199"/>
                  </a:lnTo>
                  <a:lnTo>
                    <a:pt x="1627259" y="1218715"/>
                  </a:lnTo>
                  <a:lnTo>
                    <a:pt x="1559752" y="1217275"/>
                  </a:lnTo>
                  <a:lnTo>
                    <a:pt x="1492979" y="1214898"/>
                  </a:lnTo>
                  <a:lnTo>
                    <a:pt x="1426991" y="1211601"/>
                  </a:lnTo>
                  <a:lnTo>
                    <a:pt x="1361839" y="1207402"/>
                  </a:lnTo>
                  <a:lnTo>
                    <a:pt x="1297572" y="1202321"/>
                  </a:lnTo>
                  <a:lnTo>
                    <a:pt x="1234242" y="1196374"/>
                  </a:lnTo>
                  <a:lnTo>
                    <a:pt x="1171900" y="1189581"/>
                  </a:lnTo>
                  <a:lnTo>
                    <a:pt x="1110595" y="1181960"/>
                  </a:lnTo>
                  <a:lnTo>
                    <a:pt x="1050380" y="1173528"/>
                  </a:lnTo>
                  <a:lnTo>
                    <a:pt x="991303" y="1164304"/>
                  </a:lnTo>
                  <a:lnTo>
                    <a:pt x="933417" y="1154306"/>
                  </a:lnTo>
                  <a:lnTo>
                    <a:pt x="876771" y="1143553"/>
                  </a:lnTo>
                  <a:lnTo>
                    <a:pt x="821416" y="1132062"/>
                  </a:lnTo>
                  <a:lnTo>
                    <a:pt x="767404" y="1119852"/>
                  </a:lnTo>
                  <a:lnTo>
                    <a:pt x="714783" y="1106941"/>
                  </a:lnTo>
                  <a:lnTo>
                    <a:pt x="663606" y="1093348"/>
                  </a:lnTo>
                  <a:lnTo>
                    <a:pt x="613923" y="1079089"/>
                  </a:lnTo>
                  <a:lnTo>
                    <a:pt x="565785" y="1064184"/>
                  </a:lnTo>
                  <a:lnTo>
                    <a:pt x="519241" y="1048652"/>
                  </a:lnTo>
                  <a:lnTo>
                    <a:pt x="474343" y="1032509"/>
                  </a:lnTo>
                  <a:lnTo>
                    <a:pt x="431142" y="1015774"/>
                  </a:lnTo>
                  <a:lnTo>
                    <a:pt x="389688" y="998466"/>
                  </a:lnTo>
                  <a:lnTo>
                    <a:pt x="350031" y="980602"/>
                  </a:lnTo>
                  <a:lnTo>
                    <a:pt x="312223" y="962202"/>
                  </a:lnTo>
                  <a:lnTo>
                    <a:pt x="276314" y="943282"/>
                  </a:lnTo>
                  <a:lnTo>
                    <a:pt x="242355" y="923862"/>
                  </a:lnTo>
                  <a:lnTo>
                    <a:pt x="180488" y="883592"/>
                  </a:lnTo>
                  <a:lnTo>
                    <a:pt x="127027" y="841538"/>
                  </a:lnTo>
                  <a:lnTo>
                    <a:pt x="82377" y="797845"/>
                  </a:lnTo>
                  <a:lnTo>
                    <a:pt x="46945" y="752659"/>
                  </a:lnTo>
                  <a:lnTo>
                    <a:pt x="21134" y="706126"/>
                  </a:lnTo>
                  <a:lnTo>
                    <a:pt x="5351" y="658391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996306" y="1316986"/>
            <a:ext cx="1664970" cy="1128395"/>
          </a:xfrm>
          <a:prstGeom prst="rect">
            <a:avLst/>
          </a:prstGeom>
        </p:spPr>
        <p:txBody>
          <a:bodyPr vert="horz" wrap="square" lIns="0" tIns="8890" rIns="0" bIns="0" rtlCol="0" anchor="ctr">
            <a:spAutoFit/>
          </a:bodyPr>
          <a:lstStyle/>
          <a:p>
            <a:pPr marL="403225" marR="5080" indent="-391160">
              <a:lnSpc>
                <a:spcPct val="100800"/>
              </a:lnSpc>
              <a:spcBef>
                <a:spcPts val="70"/>
              </a:spcBef>
            </a:pPr>
            <a:r>
              <a:rPr sz="3600" b="1" dirty="0">
                <a:solidFill>
                  <a:srgbClr val="000000"/>
                </a:solidFill>
                <a:latin typeface="Calibri"/>
                <a:cs typeface="Calibri"/>
              </a:rPr>
              <a:t>do</a:t>
            </a:r>
            <a:r>
              <a:rPr sz="3600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sz="36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spc="-20" dirty="0">
                <a:solidFill>
                  <a:srgbClr val="000000"/>
                </a:solidFill>
                <a:latin typeface="Calibri"/>
                <a:cs typeface="Calibri"/>
              </a:rPr>
              <a:t>loop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18921" y="3200401"/>
            <a:ext cx="3434715" cy="1628775"/>
            <a:chOff x="-5080" y="3200400"/>
            <a:chExt cx="3434715" cy="162877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295650"/>
              <a:ext cx="3429015" cy="12954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3875" y="3200400"/>
              <a:ext cx="2457450" cy="16287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3314700"/>
              <a:ext cx="3391021" cy="12191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0" y="3314700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5" h="1219200">
                  <a:moveTo>
                    <a:pt x="0" y="609599"/>
                  </a:moveTo>
                  <a:lnTo>
                    <a:pt x="5351" y="560808"/>
                  </a:lnTo>
                  <a:lnTo>
                    <a:pt x="21135" y="513073"/>
                  </a:lnTo>
                  <a:lnTo>
                    <a:pt x="46947" y="466540"/>
                  </a:lnTo>
                  <a:lnTo>
                    <a:pt x="82380" y="421354"/>
                  </a:lnTo>
                  <a:lnTo>
                    <a:pt x="127031" y="377661"/>
                  </a:lnTo>
                  <a:lnTo>
                    <a:pt x="180494" y="335607"/>
                  </a:lnTo>
                  <a:lnTo>
                    <a:pt x="242363" y="295337"/>
                  </a:lnTo>
                  <a:lnTo>
                    <a:pt x="276323" y="275917"/>
                  </a:lnTo>
                  <a:lnTo>
                    <a:pt x="312233" y="256997"/>
                  </a:lnTo>
                  <a:lnTo>
                    <a:pt x="350042" y="238597"/>
                  </a:lnTo>
                  <a:lnTo>
                    <a:pt x="389699" y="220733"/>
                  </a:lnTo>
                  <a:lnTo>
                    <a:pt x="431154" y="203425"/>
                  </a:lnTo>
                  <a:lnTo>
                    <a:pt x="474356" y="186690"/>
                  </a:lnTo>
                  <a:lnTo>
                    <a:pt x="519254" y="170547"/>
                  </a:lnTo>
                  <a:lnTo>
                    <a:pt x="565798" y="155014"/>
                  </a:lnTo>
                  <a:lnTo>
                    <a:pt x="613937" y="140110"/>
                  </a:lnTo>
                  <a:lnTo>
                    <a:pt x="663621" y="125851"/>
                  </a:lnTo>
                  <a:lnTo>
                    <a:pt x="714798" y="112258"/>
                  </a:lnTo>
                  <a:lnTo>
                    <a:pt x="767418" y="99347"/>
                  </a:lnTo>
                  <a:lnTo>
                    <a:pt x="821431" y="87137"/>
                  </a:lnTo>
                  <a:lnTo>
                    <a:pt x="876786" y="75646"/>
                  </a:lnTo>
                  <a:lnTo>
                    <a:pt x="933431" y="64893"/>
                  </a:lnTo>
                  <a:lnTo>
                    <a:pt x="991318" y="54895"/>
                  </a:lnTo>
                  <a:lnTo>
                    <a:pt x="1050394" y="45671"/>
                  </a:lnTo>
                  <a:lnTo>
                    <a:pt x="1110609" y="37239"/>
                  </a:lnTo>
                  <a:lnTo>
                    <a:pt x="1171913" y="29618"/>
                  </a:lnTo>
                  <a:lnTo>
                    <a:pt x="1234254" y="22825"/>
                  </a:lnTo>
                  <a:lnTo>
                    <a:pt x="1297583" y="16878"/>
                  </a:lnTo>
                  <a:lnTo>
                    <a:pt x="1361848" y="11797"/>
                  </a:lnTo>
                  <a:lnTo>
                    <a:pt x="1426999" y="7598"/>
                  </a:lnTo>
                  <a:lnTo>
                    <a:pt x="1492986" y="4301"/>
                  </a:lnTo>
                  <a:lnTo>
                    <a:pt x="1559756" y="1923"/>
                  </a:lnTo>
                  <a:lnTo>
                    <a:pt x="1627261" y="484"/>
                  </a:lnTo>
                  <a:lnTo>
                    <a:pt x="1695449" y="0"/>
                  </a:lnTo>
                  <a:lnTo>
                    <a:pt x="1763649" y="484"/>
                  </a:lnTo>
                  <a:lnTo>
                    <a:pt x="1831164" y="1923"/>
                  </a:lnTo>
                  <a:lnTo>
                    <a:pt x="1897945" y="4301"/>
                  </a:lnTo>
                  <a:lnTo>
                    <a:pt x="1963940" y="7598"/>
                  </a:lnTo>
                  <a:lnTo>
                    <a:pt x="2029100" y="11797"/>
                  </a:lnTo>
                  <a:lnTo>
                    <a:pt x="2093373" y="16878"/>
                  </a:lnTo>
                  <a:lnTo>
                    <a:pt x="2156709" y="22825"/>
                  </a:lnTo>
                  <a:lnTo>
                    <a:pt x="2219057" y="29618"/>
                  </a:lnTo>
                  <a:lnTo>
                    <a:pt x="2280367" y="37239"/>
                  </a:lnTo>
                  <a:lnTo>
                    <a:pt x="2340588" y="45671"/>
                  </a:lnTo>
                  <a:lnTo>
                    <a:pt x="2399670" y="54895"/>
                  </a:lnTo>
                  <a:lnTo>
                    <a:pt x="2457561" y="64893"/>
                  </a:lnTo>
                  <a:lnTo>
                    <a:pt x="2514211" y="75646"/>
                  </a:lnTo>
                  <a:lnTo>
                    <a:pt x="2569570" y="87137"/>
                  </a:lnTo>
                  <a:lnTo>
                    <a:pt x="2623586" y="99347"/>
                  </a:lnTo>
                  <a:lnTo>
                    <a:pt x="2676210" y="112258"/>
                  </a:lnTo>
                  <a:lnTo>
                    <a:pt x="2727390" y="125851"/>
                  </a:lnTo>
                  <a:lnTo>
                    <a:pt x="2777076" y="140110"/>
                  </a:lnTo>
                  <a:lnTo>
                    <a:pt x="2825217" y="155014"/>
                  </a:lnTo>
                  <a:lnTo>
                    <a:pt x="2871763" y="170547"/>
                  </a:lnTo>
                  <a:lnTo>
                    <a:pt x="2916663" y="186690"/>
                  </a:lnTo>
                  <a:lnTo>
                    <a:pt x="2959867" y="203425"/>
                  </a:lnTo>
                  <a:lnTo>
                    <a:pt x="3001323" y="220733"/>
                  </a:lnTo>
                  <a:lnTo>
                    <a:pt x="3040981" y="238597"/>
                  </a:lnTo>
                  <a:lnTo>
                    <a:pt x="3078790" y="256997"/>
                  </a:lnTo>
                  <a:lnTo>
                    <a:pt x="3114701" y="275917"/>
                  </a:lnTo>
                  <a:lnTo>
                    <a:pt x="3148661" y="295337"/>
                  </a:lnTo>
                  <a:lnTo>
                    <a:pt x="3210530" y="335607"/>
                  </a:lnTo>
                  <a:lnTo>
                    <a:pt x="3263992" y="377661"/>
                  </a:lnTo>
                  <a:lnTo>
                    <a:pt x="3308643" y="421354"/>
                  </a:lnTo>
                  <a:lnTo>
                    <a:pt x="3344076" y="466540"/>
                  </a:lnTo>
                  <a:lnTo>
                    <a:pt x="3369887" y="513073"/>
                  </a:lnTo>
                  <a:lnTo>
                    <a:pt x="3385670" y="560808"/>
                  </a:lnTo>
                  <a:lnTo>
                    <a:pt x="3391021" y="609599"/>
                  </a:lnTo>
                  <a:lnTo>
                    <a:pt x="3389675" y="634117"/>
                  </a:lnTo>
                  <a:lnTo>
                    <a:pt x="3379057" y="682397"/>
                  </a:lnTo>
                  <a:lnTo>
                    <a:pt x="3358209" y="729549"/>
                  </a:lnTo>
                  <a:lnTo>
                    <a:pt x="3327537" y="775426"/>
                  </a:lnTo>
                  <a:lnTo>
                    <a:pt x="3287444" y="819883"/>
                  </a:lnTo>
                  <a:lnTo>
                    <a:pt x="3238338" y="862775"/>
                  </a:lnTo>
                  <a:lnTo>
                    <a:pt x="3180621" y="903955"/>
                  </a:lnTo>
                  <a:lnTo>
                    <a:pt x="3114701" y="943278"/>
                  </a:lnTo>
                  <a:lnTo>
                    <a:pt x="3078790" y="962198"/>
                  </a:lnTo>
                  <a:lnTo>
                    <a:pt x="3040981" y="980599"/>
                  </a:lnTo>
                  <a:lnTo>
                    <a:pt x="3001323" y="998462"/>
                  </a:lnTo>
                  <a:lnTo>
                    <a:pt x="2959867" y="1015770"/>
                  </a:lnTo>
                  <a:lnTo>
                    <a:pt x="2916663" y="1032505"/>
                  </a:lnTo>
                  <a:lnTo>
                    <a:pt x="2871763" y="1048648"/>
                  </a:lnTo>
                  <a:lnTo>
                    <a:pt x="2825217" y="1064181"/>
                  </a:lnTo>
                  <a:lnTo>
                    <a:pt x="2777076" y="1079086"/>
                  </a:lnTo>
                  <a:lnTo>
                    <a:pt x="2727390" y="1093345"/>
                  </a:lnTo>
                  <a:lnTo>
                    <a:pt x="2676210" y="1106939"/>
                  </a:lnTo>
                  <a:lnTo>
                    <a:pt x="2623586" y="1119850"/>
                  </a:lnTo>
                  <a:lnTo>
                    <a:pt x="2569570" y="1132060"/>
                  </a:lnTo>
                  <a:lnTo>
                    <a:pt x="2514211" y="1143551"/>
                  </a:lnTo>
                  <a:lnTo>
                    <a:pt x="2457561" y="1154305"/>
                  </a:lnTo>
                  <a:lnTo>
                    <a:pt x="2399670" y="1164303"/>
                  </a:lnTo>
                  <a:lnTo>
                    <a:pt x="2340588" y="1173527"/>
                  </a:lnTo>
                  <a:lnTo>
                    <a:pt x="2280367" y="1181959"/>
                  </a:lnTo>
                  <a:lnTo>
                    <a:pt x="2219057" y="1189580"/>
                  </a:lnTo>
                  <a:lnTo>
                    <a:pt x="2156709" y="1196374"/>
                  </a:lnTo>
                  <a:lnTo>
                    <a:pt x="2093373" y="1202320"/>
                  </a:lnTo>
                  <a:lnTo>
                    <a:pt x="2029100" y="1207402"/>
                  </a:lnTo>
                  <a:lnTo>
                    <a:pt x="1963940" y="1211600"/>
                  </a:lnTo>
                  <a:lnTo>
                    <a:pt x="1897945" y="1214898"/>
                  </a:lnTo>
                  <a:lnTo>
                    <a:pt x="1831164" y="1217275"/>
                  </a:lnTo>
                  <a:lnTo>
                    <a:pt x="1763649" y="1218715"/>
                  </a:lnTo>
                  <a:lnTo>
                    <a:pt x="1695449" y="1219199"/>
                  </a:lnTo>
                  <a:lnTo>
                    <a:pt x="1627261" y="1218715"/>
                  </a:lnTo>
                  <a:lnTo>
                    <a:pt x="1559756" y="1217275"/>
                  </a:lnTo>
                  <a:lnTo>
                    <a:pt x="1492986" y="1214898"/>
                  </a:lnTo>
                  <a:lnTo>
                    <a:pt x="1426999" y="1211600"/>
                  </a:lnTo>
                  <a:lnTo>
                    <a:pt x="1361848" y="1207402"/>
                  </a:lnTo>
                  <a:lnTo>
                    <a:pt x="1297583" y="1202320"/>
                  </a:lnTo>
                  <a:lnTo>
                    <a:pt x="1234254" y="1196374"/>
                  </a:lnTo>
                  <a:lnTo>
                    <a:pt x="1171913" y="1189580"/>
                  </a:lnTo>
                  <a:lnTo>
                    <a:pt x="1110609" y="1181959"/>
                  </a:lnTo>
                  <a:lnTo>
                    <a:pt x="1050394" y="1173527"/>
                  </a:lnTo>
                  <a:lnTo>
                    <a:pt x="991318" y="1164303"/>
                  </a:lnTo>
                  <a:lnTo>
                    <a:pt x="933431" y="1154305"/>
                  </a:lnTo>
                  <a:lnTo>
                    <a:pt x="876786" y="1143551"/>
                  </a:lnTo>
                  <a:lnTo>
                    <a:pt x="821431" y="1132060"/>
                  </a:lnTo>
                  <a:lnTo>
                    <a:pt x="767418" y="1119850"/>
                  </a:lnTo>
                  <a:lnTo>
                    <a:pt x="714798" y="1106939"/>
                  </a:lnTo>
                  <a:lnTo>
                    <a:pt x="663621" y="1093345"/>
                  </a:lnTo>
                  <a:lnTo>
                    <a:pt x="613937" y="1079086"/>
                  </a:lnTo>
                  <a:lnTo>
                    <a:pt x="565798" y="1064181"/>
                  </a:lnTo>
                  <a:lnTo>
                    <a:pt x="519254" y="1048648"/>
                  </a:lnTo>
                  <a:lnTo>
                    <a:pt x="474356" y="1032505"/>
                  </a:lnTo>
                  <a:lnTo>
                    <a:pt x="431154" y="1015770"/>
                  </a:lnTo>
                  <a:lnTo>
                    <a:pt x="389699" y="998462"/>
                  </a:lnTo>
                  <a:lnTo>
                    <a:pt x="350042" y="980599"/>
                  </a:lnTo>
                  <a:lnTo>
                    <a:pt x="312233" y="962198"/>
                  </a:lnTo>
                  <a:lnTo>
                    <a:pt x="276323" y="943278"/>
                  </a:lnTo>
                  <a:lnTo>
                    <a:pt x="242363" y="923858"/>
                  </a:lnTo>
                  <a:lnTo>
                    <a:pt x="180494" y="883588"/>
                  </a:lnTo>
                  <a:lnTo>
                    <a:pt x="127031" y="841534"/>
                  </a:lnTo>
                  <a:lnTo>
                    <a:pt x="82380" y="797841"/>
                  </a:lnTo>
                  <a:lnTo>
                    <a:pt x="46947" y="752656"/>
                  </a:lnTo>
                  <a:lnTo>
                    <a:pt x="21135" y="706123"/>
                  </a:lnTo>
                  <a:lnTo>
                    <a:pt x="5351" y="658389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66966" y="3338828"/>
            <a:ext cx="1713230" cy="112839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247650">
              <a:lnSpc>
                <a:spcPct val="100899"/>
              </a:lnSpc>
              <a:spcBef>
                <a:spcPts val="65"/>
              </a:spcBef>
            </a:pPr>
            <a:r>
              <a:rPr sz="3600" b="1" spc="-10" dirty="0">
                <a:latin typeface="Calibri"/>
                <a:cs typeface="Calibri"/>
              </a:rPr>
              <a:t>break,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continue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15176" y="3200401"/>
            <a:ext cx="3467735" cy="1628775"/>
            <a:chOff x="5591175" y="3200400"/>
            <a:chExt cx="3467735" cy="1628775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1175" y="3295650"/>
              <a:ext cx="3467115" cy="12954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24599" y="3200400"/>
              <a:ext cx="2105025" cy="16287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9015" y="3314700"/>
              <a:ext cx="3391021" cy="12191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629015" y="3314700"/>
              <a:ext cx="3391535" cy="1219200"/>
            </a:xfrm>
            <a:custGeom>
              <a:avLst/>
              <a:gdLst/>
              <a:ahLst/>
              <a:cxnLst/>
              <a:rect l="l" t="t" r="r" b="b"/>
              <a:pathLst>
                <a:path w="3391534" h="1219200">
                  <a:moveTo>
                    <a:pt x="0" y="609599"/>
                  </a:moveTo>
                  <a:lnTo>
                    <a:pt x="5351" y="560808"/>
                  </a:lnTo>
                  <a:lnTo>
                    <a:pt x="21134" y="513073"/>
                  </a:lnTo>
                  <a:lnTo>
                    <a:pt x="46945" y="466540"/>
                  </a:lnTo>
                  <a:lnTo>
                    <a:pt x="82377" y="421354"/>
                  </a:lnTo>
                  <a:lnTo>
                    <a:pt x="127027" y="377661"/>
                  </a:lnTo>
                  <a:lnTo>
                    <a:pt x="180488" y="335607"/>
                  </a:lnTo>
                  <a:lnTo>
                    <a:pt x="242355" y="295337"/>
                  </a:lnTo>
                  <a:lnTo>
                    <a:pt x="276314" y="275917"/>
                  </a:lnTo>
                  <a:lnTo>
                    <a:pt x="312223" y="256997"/>
                  </a:lnTo>
                  <a:lnTo>
                    <a:pt x="350031" y="238597"/>
                  </a:lnTo>
                  <a:lnTo>
                    <a:pt x="389688" y="220733"/>
                  </a:lnTo>
                  <a:lnTo>
                    <a:pt x="431142" y="203425"/>
                  </a:lnTo>
                  <a:lnTo>
                    <a:pt x="474343" y="186690"/>
                  </a:lnTo>
                  <a:lnTo>
                    <a:pt x="519241" y="170547"/>
                  </a:lnTo>
                  <a:lnTo>
                    <a:pt x="565785" y="155014"/>
                  </a:lnTo>
                  <a:lnTo>
                    <a:pt x="613923" y="140110"/>
                  </a:lnTo>
                  <a:lnTo>
                    <a:pt x="663606" y="125851"/>
                  </a:lnTo>
                  <a:lnTo>
                    <a:pt x="714783" y="112258"/>
                  </a:lnTo>
                  <a:lnTo>
                    <a:pt x="767404" y="99347"/>
                  </a:lnTo>
                  <a:lnTo>
                    <a:pt x="821416" y="87137"/>
                  </a:lnTo>
                  <a:lnTo>
                    <a:pt x="876771" y="75646"/>
                  </a:lnTo>
                  <a:lnTo>
                    <a:pt x="933417" y="64893"/>
                  </a:lnTo>
                  <a:lnTo>
                    <a:pt x="991303" y="54895"/>
                  </a:lnTo>
                  <a:lnTo>
                    <a:pt x="1050380" y="45671"/>
                  </a:lnTo>
                  <a:lnTo>
                    <a:pt x="1110595" y="37239"/>
                  </a:lnTo>
                  <a:lnTo>
                    <a:pt x="1171900" y="29618"/>
                  </a:lnTo>
                  <a:lnTo>
                    <a:pt x="1234242" y="22825"/>
                  </a:lnTo>
                  <a:lnTo>
                    <a:pt x="1297572" y="16878"/>
                  </a:lnTo>
                  <a:lnTo>
                    <a:pt x="1361839" y="11797"/>
                  </a:lnTo>
                  <a:lnTo>
                    <a:pt x="1426991" y="7598"/>
                  </a:lnTo>
                  <a:lnTo>
                    <a:pt x="1492979" y="4301"/>
                  </a:lnTo>
                  <a:lnTo>
                    <a:pt x="1559752" y="1923"/>
                  </a:lnTo>
                  <a:lnTo>
                    <a:pt x="1627259" y="484"/>
                  </a:lnTo>
                  <a:lnTo>
                    <a:pt x="1695449" y="0"/>
                  </a:lnTo>
                  <a:lnTo>
                    <a:pt x="1763649" y="484"/>
                  </a:lnTo>
                  <a:lnTo>
                    <a:pt x="1831164" y="1923"/>
                  </a:lnTo>
                  <a:lnTo>
                    <a:pt x="1897945" y="4301"/>
                  </a:lnTo>
                  <a:lnTo>
                    <a:pt x="1963940" y="7598"/>
                  </a:lnTo>
                  <a:lnTo>
                    <a:pt x="2029100" y="11797"/>
                  </a:lnTo>
                  <a:lnTo>
                    <a:pt x="2093373" y="16878"/>
                  </a:lnTo>
                  <a:lnTo>
                    <a:pt x="2156709" y="22825"/>
                  </a:lnTo>
                  <a:lnTo>
                    <a:pt x="2219057" y="29618"/>
                  </a:lnTo>
                  <a:lnTo>
                    <a:pt x="2280367" y="37239"/>
                  </a:lnTo>
                  <a:lnTo>
                    <a:pt x="2340588" y="45671"/>
                  </a:lnTo>
                  <a:lnTo>
                    <a:pt x="2399670" y="54895"/>
                  </a:lnTo>
                  <a:lnTo>
                    <a:pt x="2457561" y="64893"/>
                  </a:lnTo>
                  <a:lnTo>
                    <a:pt x="2514211" y="75646"/>
                  </a:lnTo>
                  <a:lnTo>
                    <a:pt x="2569570" y="87137"/>
                  </a:lnTo>
                  <a:lnTo>
                    <a:pt x="2623586" y="99347"/>
                  </a:lnTo>
                  <a:lnTo>
                    <a:pt x="2676210" y="112258"/>
                  </a:lnTo>
                  <a:lnTo>
                    <a:pt x="2727390" y="125851"/>
                  </a:lnTo>
                  <a:lnTo>
                    <a:pt x="2777076" y="140110"/>
                  </a:lnTo>
                  <a:lnTo>
                    <a:pt x="2825217" y="155014"/>
                  </a:lnTo>
                  <a:lnTo>
                    <a:pt x="2871763" y="170547"/>
                  </a:lnTo>
                  <a:lnTo>
                    <a:pt x="2916663" y="186690"/>
                  </a:lnTo>
                  <a:lnTo>
                    <a:pt x="2959867" y="203425"/>
                  </a:lnTo>
                  <a:lnTo>
                    <a:pt x="3001323" y="220733"/>
                  </a:lnTo>
                  <a:lnTo>
                    <a:pt x="3040981" y="238597"/>
                  </a:lnTo>
                  <a:lnTo>
                    <a:pt x="3078790" y="256997"/>
                  </a:lnTo>
                  <a:lnTo>
                    <a:pt x="3114701" y="275917"/>
                  </a:lnTo>
                  <a:lnTo>
                    <a:pt x="3148661" y="295337"/>
                  </a:lnTo>
                  <a:lnTo>
                    <a:pt x="3210530" y="335607"/>
                  </a:lnTo>
                  <a:lnTo>
                    <a:pt x="3263992" y="377661"/>
                  </a:lnTo>
                  <a:lnTo>
                    <a:pt x="3308643" y="421354"/>
                  </a:lnTo>
                  <a:lnTo>
                    <a:pt x="3344076" y="466540"/>
                  </a:lnTo>
                  <a:lnTo>
                    <a:pt x="3369887" y="513073"/>
                  </a:lnTo>
                  <a:lnTo>
                    <a:pt x="3385670" y="560808"/>
                  </a:lnTo>
                  <a:lnTo>
                    <a:pt x="3391021" y="609599"/>
                  </a:lnTo>
                  <a:lnTo>
                    <a:pt x="3389675" y="634117"/>
                  </a:lnTo>
                  <a:lnTo>
                    <a:pt x="3379057" y="682397"/>
                  </a:lnTo>
                  <a:lnTo>
                    <a:pt x="3358209" y="729549"/>
                  </a:lnTo>
                  <a:lnTo>
                    <a:pt x="3327537" y="775426"/>
                  </a:lnTo>
                  <a:lnTo>
                    <a:pt x="3287444" y="819883"/>
                  </a:lnTo>
                  <a:lnTo>
                    <a:pt x="3238338" y="862775"/>
                  </a:lnTo>
                  <a:lnTo>
                    <a:pt x="3180621" y="903955"/>
                  </a:lnTo>
                  <a:lnTo>
                    <a:pt x="3114701" y="943278"/>
                  </a:lnTo>
                  <a:lnTo>
                    <a:pt x="3078790" y="962198"/>
                  </a:lnTo>
                  <a:lnTo>
                    <a:pt x="3040981" y="980599"/>
                  </a:lnTo>
                  <a:lnTo>
                    <a:pt x="3001323" y="998462"/>
                  </a:lnTo>
                  <a:lnTo>
                    <a:pt x="2959867" y="1015770"/>
                  </a:lnTo>
                  <a:lnTo>
                    <a:pt x="2916663" y="1032505"/>
                  </a:lnTo>
                  <a:lnTo>
                    <a:pt x="2871763" y="1048648"/>
                  </a:lnTo>
                  <a:lnTo>
                    <a:pt x="2825217" y="1064181"/>
                  </a:lnTo>
                  <a:lnTo>
                    <a:pt x="2777076" y="1079086"/>
                  </a:lnTo>
                  <a:lnTo>
                    <a:pt x="2727390" y="1093345"/>
                  </a:lnTo>
                  <a:lnTo>
                    <a:pt x="2676210" y="1106939"/>
                  </a:lnTo>
                  <a:lnTo>
                    <a:pt x="2623586" y="1119850"/>
                  </a:lnTo>
                  <a:lnTo>
                    <a:pt x="2569570" y="1132060"/>
                  </a:lnTo>
                  <a:lnTo>
                    <a:pt x="2514211" y="1143551"/>
                  </a:lnTo>
                  <a:lnTo>
                    <a:pt x="2457561" y="1154305"/>
                  </a:lnTo>
                  <a:lnTo>
                    <a:pt x="2399670" y="1164303"/>
                  </a:lnTo>
                  <a:lnTo>
                    <a:pt x="2340588" y="1173527"/>
                  </a:lnTo>
                  <a:lnTo>
                    <a:pt x="2280367" y="1181959"/>
                  </a:lnTo>
                  <a:lnTo>
                    <a:pt x="2219057" y="1189580"/>
                  </a:lnTo>
                  <a:lnTo>
                    <a:pt x="2156709" y="1196374"/>
                  </a:lnTo>
                  <a:lnTo>
                    <a:pt x="2093373" y="1202320"/>
                  </a:lnTo>
                  <a:lnTo>
                    <a:pt x="2029100" y="1207402"/>
                  </a:lnTo>
                  <a:lnTo>
                    <a:pt x="1963940" y="1211600"/>
                  </a:lnTo>
                  <a:lnTo>
                    <a:pt x="1897945" y="1214898"/>
                  </a:lnTo>
                  <a:lnTo>
                    <a:pt x="1831164" y="1217275"/>
                  </a:lnTo>
                  <a:lnTo>
                    <a:pt x="1763649" y="1218715"/>
                  </a:lnTo>
                  <a:lnTo>
                    <a:pt x="1695449" y="1219199"/>
                  </a:lnTo>
                  <a:lnTo>
                    <a:pt x="1627259" y="1218715"/>
                  </a:lnTo>
                  <a:lnTo>
                    <a:pt x="1559752" y="1217275"/>
                  </a:lnTo>
                  <a:lnTo>
                    <a:pt x="1492979" y="1214898"/>
                  </a:lnTo>
                  <a:lnTo>
                    <a:pt x="1426991" y="1211600"/>
                  </a:lnTo>
                  <a:lnTo>
                    <a:pt x="1361839" y="1207402"/>
                  </a:lnTo>
                  <a:lnTo>
                    <a:pt x="1297572" y="1202320"/>
                  </a:lnTo>
                  <a:lnTo>
                    <a:pt x="1234242" y="1196374"/>
                  </a:lnTo>
                  <a:lnTo>
                    <a:pt x="1171900" y="1189580"/>
                  </a:lnTo>
                  <a:lnTo>
                    <a:pt x="1110595" y="1181959"/>
                  </a:lnTo>
                  <a:lnTo>
                    <a:pt x="1050380" y="1173527"/>
                  </a:lnTo>
                  <a:lnTo>
                    <a:pt x="991303" y="1164303"/>
                  </a:lnTo>
                  <a:lnTo>
                    <a:pt x="933417" y="1154305"/>
                  </a:lnTo>
                  <a:lnTo>
                    <a:pt x="876771" y="1143551"/>
                  </a:lnTo>
                  <a:lnTo>
                    <a:pt x="821416" y="1132060"/>
                  </a:lnTo>
                  <a:lnTo>
                    <a:pt x="767404" y="1119850"/>
                  </a:lnTo>
                  <a:lnTo>
                    <a:pt x="714783" y="1106939"/>
                  </a:lnTo>
                  <a:lnTo>
                    <a:pt x="663606" y="1093345"/>
                  </a:lnTo>
                  <a:lnTo>
                    <a:pt x="613923" y="1079086"/>
                  </a:lnTo>
                  <a:lnTo>
                    <a:pt x="565785" y="1064181"/>
                  </a:lnTo>
                  <a:lnTo>
                    <a:pt x="519241" y="1048648"/>
                  </a:lnTo>
                  <a:lnTo>
                    <a:pt x="474343" y="1032505"/>
                  </a:lnTo>
                  <a:lnTo>
                    <a:pt x="431142" y="1015770"/>
                  </a:lnTo>
                  <a:lnTo>
                    <a:pt x="389688" y="998462"/>
                  </a:lnTo>
                  <a:lnTo>
                    <a:pt x="350031" y="980599"/>
                  </a:lnTo>
                  <a:lnTo>
                    <a:pt x="312223" y="962198"/>
                  </a:lnTo>
                  <a:lnTo>
                    <a:pt x="276314" y="943278"/>
                  </a:lnTo>
                  <a:lnTo>
                    <a:pt x="242355" y="923858"/>
                  </a:lnTo>
                  <a:lnTo>
                    <a:pt x="180488" y="883588"/>
                  </a:lnTo>
                  <a:lnTo>
                    <a:pt x="127027" y="841534"/>
                  </a:lnTo>
                  <a:lnTo>
                    <a:pt x="82377" y="797841"/>
                  </a:lnTo>
                  <a:lnTo>
                    <a:pt x="46945" y="752656"/>
                  </a:lnTo>
                  <a:lnTo>
                    <a:pt x="21134" y="706123"/>
                  </a:lnTo>
                  <a:lnTo>
                    <a:pt x="5351" y="658389"/>
                  </a:lnTo>
                  <a:lnTo>
                    <a:pt x="0" y="609599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173471" y="3338828"/>
            <a:ext cx="1356360" cy="112839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65100" marR="5080" indent="-152400">
              <a:lnSpc>
                <a:spcPct val="100899"/>
              </a:lnSpc>
              <a:spcBef>
                <a:spcPts val="65"/>
              </a:spcBef>
            </a:pPr>
            <a:r>
              <a:rPr sz="3600" b="1" spc="-35" dirty="0">
                <a:latin typeface="Calibri"/>
                <a:cs typeface="Calibri"/>
              </a:rPr>
              <a:t>Nested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loops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886201" y="5200651"/>
            <a:ext cx="4210685" cy="1552575"/>
            <a:chOff x="2362200" y="5200650"/>
            <a:chExt cx="4210685" cy="1552575"/>
          </a:xfrm>
        </p:grpSpPr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62200" y="5200650"/>
              <a:ext cx="4210065" cy="15144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76559" y="5286375"/>
              <a:ext cx="2838449" cy="146685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00299" y="5213354"/>
              <a:ext cx="4135008" cy="144781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400299" y="5213354"/>
              <a:ext cx="4135120" cy="1448435"/>
            </a:xfrm>
            <a:custGeom>
              <a:avLst/>
              <a:gdLst/>
              <a:ahLst/>
              <a:cxnLst/>
              <a:rect l="l" t="t" r="r" b="b"/>
              <a:pathLst>
                <a:path w="4135120" h="1448434">
                  <a:moveTo>
                    <a:pt x="0" y="723912"/>
                  </a:moveTo>
                  <a:lnTo>
                    <a:pt x="4397" y="676314"/>
                  </a:lnTo>
                  <a:lnTo>
                    <a:pt x="17410" y="629538"/>
                  </a:lnTo>
                  <a:lnTo>
                    <a:pt x="38764" y="583679"/>
                  </a:lnTo>
                  <a:lnTo>
                    <a:pt x="68187" y="538834"/>
                  </a:lnTo>
                  <a:lnTo>
                    <a:pt x="105407" y="495097"/>
                  </a:lnTo>
                  <a:lnTo>
                    <a:pt x="150151" y="452564"/>
                  </a:lnTo>
                  <a:lnTo>
                    <a:pt x="202147" y="411330"/>
                  </a:lnTo>
                  <a:lnTo>
                    <a:pt x="261122" y="371490"/>
                  </a:lnTo>
                  <a:lnTo>
                    <a:pt x="326803" y="333140"/>
                  </a:lnTo>
                  <a:lnTo>
                    <a:pt x="362074" y="314554"/>
                  </a:lnTo>
                  <a:lnTo>
                    <a:pt x="398919" y="296376"/>
                  </a:lnTo>
                  <a:lnTo>
                    <a:pt x="437304" y="278618"/>
                  </a:lnTo>
                  <a:lnTo>
                    <a:pt x="477196" y="261292"/>
                  </a:lnTo>
                  <a:lnTo>
                    <a:pt x="518560" y="244410"/>
                  </a:lnTo>
                  <a:lnTo>
                    <a:pt x="561362" y="227984"/>
                  </a:lnTo>
                  <a:lnTo>
                    <a:pt x="605569" y="212026"/>
                  </a:lnTo>
                  <a:lnTo>
                    <a:pt x="651145" y="196548"/>
                  </a:lnTo>
                  <a:lnTo>
                    <a:pt x="698057" y="181561"/>
                  </a:lnTo>
                  <a:lnTo>
                    <a:pt x="746272" y="167078"/>
                  </a:lnTo>
                  <a:lnTo>
                    <a:pt x="795754" y="153111"/>
                  </a:lnTo>
                  <a:lnTo>
                    <a:pt x="846470" y="139671"/>
                  </a:lnTo>
                  <a:lnTo>
                    <a:pt x="898386" y="126770"/>
                  </a:lnTo>
                  <a:lnTo>
                    <a:pt x="951467" y="114421"/>
                  </a:lnTo>
                  <a:lnTo>
                    <a:pt x="1005680" y="102635"/>
                  </a:lnTo>
                  <a:lnTo>
                    <a:pt x="1060990" y="91424"/>
                  </a:lnTo>
                  <a:lnTo>
                    <a:pt x="1117365" y="80800"/>
                  </a:lnTo>
                  <a:lnTo>
                    <a:pt x="1174768" y="70775"/>
                  </a:lnTo>
                  <a:lnTo>
                    <a:pt x="1233167" y="61361"/>
                  </a:lnTo>
                  <a:lnTo>
                    <a:pt x="1292527" y="52570"/>
                  </a:lnTo>
                  <a:lnTo>
                    <a:pt x="1352814" y="44414"/>
                  </a:lnTo>
                  <a:lnTo>
                    <a:pt x="1413994" y="36904"/>
                  </a:lnTo>
                  <a:lnTo>
                    <a:pt x="1476034" y="30053"/>
                  </a:lnTo>
                  <a:lnTo>
                    <a:pt x="1538898" y="23873"/>
                  </a:lnTo>
                  <a:lnTo>
                    <a:pt x="1602554" y="18375"/>
                  </a:lnTo>
                  <a:lnTo>
                    <a:pt x="1666966" y="13571"/>
                  </a:lnTo>
                  <a:lnTo>
                    <a:pt x="1732101" y="9474"/>
                  </a:lnTo>
                  <a:lnTo>
                    <a:pt x="1797925" y="6095"/>
                  </a:lnTo>
                  <a:lnTo>
                    <a:pt x="1864404" y="3446"/>
                  </a:lnTo>
                  <a:lnTo>
                    <a:pt x="1931503" y="1539"/>
                  </a:lnTo>
                  <a:lnTo>
                    <a:pt x="1999189" y="386"/>
                  </a:lnTo>
                  <a:lnTo>
                    <a:pt x="2067427" y="0"/>
                  </a:lnTo>
                  <a:lnTo>
                    <a:pt x="2135675" y="386"/>
                  </a:lnTo>
                  <a:lnTo>
                    <a:pt x="2203369" y="1539"/>
                  </a:lnTo>
                  <a:lnTo>
                    <a:pt x="2270477" y="3446"/>
                  </a:lnTo>
                  <a:lnTo>
                    <a:pt x="2336963" y="6095"/>
                  </a:lnTo>
                  <a:lnTo>
                    <a:pt x="2402795" y="9474"/>
                  </a:lnTo>
                  <a:lnTo>
                    <a:pt x="2467937" y="13571"/>
                  </a:lnTo>
                  <a:lnTo>
                    <a:pt x="2532356" y="18375"/>
                  </a:lnTo>
                  <a:lnTo>
                    <a:pt x="2596018" y="23873"/>
                  </a:lnTo>
                  <a:lnTo>
                    <a:pt x="2658889" y="30053"/>
                  </a:lnTo>
                  <a:lnTo>
                    <a:pt x="2720935" y="36904"/>
                  </a:lnTo>
                  <a:lnTo>
                    <a:pt x="2782121" y="44414"/>
                  </a:lnTo>
                  <a:lnTo>
                    <a:pt x="2842413" y="52570"/>
                  </a:lnTo>
                  <a:lnTo>
                    <a:pt x="2901779" y="61361"/>
                  </a:lnTo>
                  <a:lnTo>
                    <a:pt x="2960182" y="70775"/>
                  </a:lnTo>
                  <a:lnTo>
                    <a:pt x="3017590" y="80800"/>
                  </a:lnTo>
                  <a:lnTo>
                    <a:pt x="3073969" y="91424"/>
                  </a:lnTo>
                  <a:lnTo>
                    <a:pt x="3129283" y="102635"/>
                  </a:lnTo>
                  <a:lnTo>
                    <a:pt x="3183500" y="114421"/>
                  </a:lnTo>
                  <a:lnTo>
                    <a:pt x="3236585" y="126770"/>
                  </a:lnTo>
                  <a:lnTo>
                    <a:pt x="3288504" y="139671"/>
                  </a:lnTo>
                  <a:lnTo>
                    <a:pt x="3339224" y="153111"/>
                  </a:lnTo>
                  <a:lnTo>
                    <a:pt x="3388709" y="167078"/>
                  </a:lnTo>
                  <a:lnTo>
                    <a:pt x="3436926" y="181561"/>
                  </a:lnTo>
                  <a:lnTo>
                    <a:pt x="3483841" y="196548"/>
                  </a:lnTo>
                  <a:lnTo>
                    <a:pt x="3529420" y="212026"/>
                  </a:lnTo>
                  <a:lnTo>
                    <a:pt x="3573628" y="227984"/>
                  </a:lnTo>
                  <a:lnTo>
                    <a:pt x="3616432" y="244410"/>
                  </a:lnTo>
                  <a:lnTo>
                    <a:pt x="3657798" y="261292"/>
                  </a:lnTo>
                  <a:lnTo>
                    <a:pt x="3697692" y="278618"/>
                  </a:lnTo>
                  <a:lnTo>
                    <a:pt x="3736079" y="296376"/>
                  </a:lnTo>
                  <a:lnTo>
                    <a:pt x="3772925" y="314554"/>
                  </a:lnTo>
                  <a:lnTo>
                    <a:pt x="3808197" y="333140"/>
                  </a:lnTo>
                  <a:lnTo>
                    <a:pt x="3841860" y="352123"/>
                  </a:lnTo>
                  <a:lnTo>
                    <a:pt x="3904224" y="391229"/>
                  </a:lnTo>
                  <a:lnTo>
                    <a:pt x="3959745" y="431778"/>
                  </a:lnTo>
                  <a:lnTo>
                    <a:pt x="4008150" y="473674"/>
                  </a:lnTo>
                  <a:lnTo>
                    <a:pt x="4049167" y="516821"/>
                  </a:lnTo>
                  <a:lnTo>
                    <a:pt x="4082523" y="561124"/>
                  </a:lnTo>
                  <a:lnTo>
                    <a:pt x="4107946" y="606488"/>
                  </a:lnTo>
                  <a:lnTo>
                    <a:pt x="4125163" y="652817"/>
                  </a:lnTo>
                  <a:lnTo>
                    <a:pt x="4133902" y="700016"/>
                  </a:lnTo>
                  <a:lnTo>
                    <a:pt x="4135008" y="723912"/>
                  </a:lnTo>
                  <a:lnTo>
                    <a:pt x="4133902" y="747806"/>
                  </a:lnTo>
                  <a:lnTo>
                    <a:pt x="4125163" y="795003"/>
                  </a:lnTo>
                  <a:lnTo>
                    <a:pt x="4107946" y="841329"/>
                  </a:lnTo>
                  <a:lnTo>
                    <a:pt x="4082523" y="886691"/>
                  </a:lnTo>
                  <a:lnTo>
                    <a:pt x="4049167" y="930993"/>
                  </a:lnTo>
                  <a:lnTo>
                    <a:pt x="4008150" y="974138"/>
                  </a:lnTo>
                  <a:lnTo>
                    <a:pt x="3959745" y="1016033"/>
                  </a:lnTo>
                  <a:lnTo>
                    <a:pt x="3904224" y="1056580"/>
                  </a:lnTo>
                  <a:lnTo>
                    <a:pt x="3841860" y="1095686"/>
                  </a:lnTo>
                  <a:lnTo>
                    <a:pt x="3808197" y="1114669"/>
                  </a:lnTo>
                  <a:lnTo>
                    <a:pt x="3772925" y="1133255"/>
                  </a:lnTo>
                  <a:lnTo>
                    <a:pt x="3736079" y="1151433"/>
                  </a:lnTo>
                  <a:lnTo>
                    <a:pt x="3697692" y="1169191"/>
                  </a:lnTo>
                  <a:lnTo>
                    <a:pt x="3657798" y="1186516"/>
                  </a:lnTo>
                  <a:lnTo>
                    <a:pt x="3616432" y="1203398"/>
                  </a:lnTo>
                  <a:lnTo>
                    <a:pt x="3573628" y="1219824"/>
                  </a:lnTo>
                  <a:lnTo>
                    <a:pt x="3529420" y="1235782"/>
                  </a:lnTo>
                  <a:lnTo>
                    <a:pt x="3483841" y="1251260"/>
                  </a:lnTo>
                  <a:lnTo>
                    <a:pt x="3436926" y="1266247"/>
                  </a:lnTo>
                  <a:lnTo>
                    <a:pt x="3388709" y="1280730"/>
                  </a:lnTo>
                  <a:lnTo>
                    <a:pt x="3339224" y="1294697"/>
                  </a:lnTo>
                  <a:lnTo>
                    <a:pt x="3288504" y="1308138"/>
                  </a:lnTo>
                  <a:lnTo>
                    <a:pt x="3236585" y="1321038"/>
                  </a:lnTo>
                  <a:lnTo>
                    <a:pt x="3183500" y="1333388"/>
                  </a:lnTo>
                  <a:lnTo>
                    <a:pt x="3129283" y="1345174"/>
                  </a:lnTo>
                  <a:lnTo>
                    <a:pt x="3073969" y="1356385"/>
                  </a:lnTo>
                  <a:lnTo>
                    <a:pt x="3017590" y="1367009"/>
                  </a:lnTo>
                  <a:lnTo>
                    <a:pt x="2960182" y="1377034"/>
                  </a:lnTo>
                  <a:lnTo>
                    <a:pt x="2901779" y="1386448"/>
                  </a:lnTo>
                  <a:lnTo>
                    <a:pt x="2842413" y="1395239"/>
                  </a:lnTo>
                  <a:lnTo>
                    <a:pt x="2782121" y="1403396"/>
                  </a:lnTo>
                  <a:lnTo>
                    <a:pt x="2720935" y="1410905"/>
                  </a:lnTo>
                  <a:lnTo>
                    <a:pt x="2658889" y="1417757"/>
                  </a:lnTo>
                  <a:lnTo>
                    <a:pt x="2596018" y="1423937"/>
                  </a:lnTo>
                  <a:lnTo>
                    <a:pt x="2532356" y="1429435"/>
                  </a:lnTo>
                  <a:lnTo>
                    <a:pt x="2467937" y="1434239"/>
                  </a:lnTo>
                  <a:lnTo>
                    <a:pt x="2402795" y="1438336"/>
                  </a:lnTo>
                  <a:lnTo>
                    <a:pt x="2336963" y="1441716"/>
                  </a:lnTo>
                  <a:lnTo>
                    <a:pt x="2270477" y="1444365"/>
                  </a:lnTo>
                  <a:lnTo>
                    <a:pt x="2203369" y="1446272"/>
                  </a:lnTo>
                  <a:lnTo>
                    <a:pt x="2135675" y="1447424"/>
                  </a:lnTo>
                  <a:lnTo>
                    <a:pt x="2067427" y="1447811"/>
                  </a:lnTo>
                  <a:lnTo>
                    <a:pt x="1999189" y="1447424"/>
                  </a:lnTo>
                  <a:lnTo>
                    <a:pt x="1931503" y="1446272"/>
                  </a:lnTo>
                  <a:lnTo>
                    <a:pt x="1864404" y="1444365"/>
                  </a:lnTo>
                  <a:lnTo>
                    <a:pt x="1797925" y="1441716"/>
                  </a:lnTo>
                  <a:lnTo>
                    <a:pt x="1732101" y="1438336"/>
                  </a:lnTo>
                  <a:lnTo>
                    <a:pt x="1666966" y="1434239"/>
                  </a:lnTo>
                  <a:lnTo>
                    <a:pt x="1602554" y="1429435"/>
                  </a:lnTo>
                  <a:lnTo>
                    <a:pt x="1538898" y="1423937"/>
                  </a:lnTo>
                  <a:lnTo>
                    <a:pt x="1476034" y="1417757"/>
                  </a:lnTo>
                  <a:lnTo>
                    <a:pt x="1413994" y="1410905"/>
                  </a:lnTo>
                  <a:lnTo>
                    <a:pt x="1352814" y="1403396"/>
                  </a:lnTo>
                  <a:lnTo>
                    <a:pt x="1292527" y="1395239"/>
                  </a:lnTo>
                  <a:lnTo>
                    <a:pt x="1233167" y="1386448"/>
                  </a:lnTo>
                  <a:lnTo>
                    <a:pt x="1174768" y="1377034"/>
                  </a:lnTo>
                  <a:lnTo>
                    <a:pt x="1117365" y="1367009"/>
                  </a:lnTo>
                  <a:lnTo>
                    <a:pt x="1060990" y="1356385"/>
                  </a:lnTo>
                  <a:lnTo>
                    <a:pt x="1005680" y="1345174"/>
                  </a:lnTo>
                  <a:lnTo>
                    <a:pt x="951467" y="1333388"/>
                  </a:lnTo>
                  <a:lnTo>
                    <a:pt x="898386" y="1321038"/>
                  </a:lnTo>
                  <a:lnTo>
                    <a:pt x="846470" y="1308138"/>
                  </a:lnTo>
                  <a:lnTo>
                    <a:pt x="795754" y="1294697"/>
                  </a:lnTo>
                  <a:lnTo>
                    <a:pt x="746272" y="1280730"/>
                  </a:lnTo>
                  <a:lnTo>
                    <a:pt x="698057" y="1266247"/>
                  </a:lnTo>
                  <a:lnTo>
                    <a:pt x="651145" y="1251260"/>
                  </a:lnTo>
                  <a:lnTo>
                    <a:pt x="605569" y="1235782"/>
                  </a:lnTo>
                  <a:lnTo>
                    <a:pt x="561362" y="1219824"/>
                  </a:lnTo>
                  <a:lnTo>
                    <a:pt x="518560" y="1203398"/>
                  </a:lnTo>
                  <a:lnTo>
                    <a:pt x="477196" y="1186516"/>
                  </a:lnTo>
                  <a:lnTo>
                    <a:pt x="437304" y="1169191"/>
                  </a:lnTo>
                  <a:lnTo>
                    <a:pt x="398919" y="1151433"/>
                  </a:lnTo>
                  <a:lnTo>
                    <a:pt x="362074" y="1133255"/>
                  </a:lnTo>
                  <a:lnTo>
                    <a:pt x="326803" y="1114669"/>
                  </a:lnTo>
                  <a:lnTo>
                    <a:pt x="293141" y="1095686"/>
                  </a:lnTo>
                  <a:lnTo>
                    <a:pt x="230779" y="1056580"/>
                  </a:lnTo>
                  <a:lnTo>
                    <a:pt x="175259" y="1016033"/>
                  </a:lnTo>
                  <a:lnTo>
                    <a:pt x="126855" y="974138"/>
                  </a:lnTo>
                  <a:lnTo>
                    <a:pt x="85839" y="930993"/>
                  </a:lnTo>
                  <a:lnTo>
                    <a:pt x="52484" y="886691"/>
                  </a:lnTo>
                  <a:lnTo>
                    <a:pt x="27061" y="841329"/>
                  </a:lnTo>
                  <a:lnTo>
                    <a:pt x="9844" y="795003"/>
                  </a:lnTo>
                  <a:lnTo>
                    <a:pt x="1105" y="747806"/>
                  </a:lnTo>
                  <a:lnTo>
                    <a:pt x="0" y="723912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898393" y="5415911"/>
            <a:ext cx="2186305" cy="10039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6525" marR="5080" indent="-123825"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Unreachable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statements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73309-D0CC-17D7-B11D-E59E31A78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938"/>
            <a:ext cx="10515600" cy="6559062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While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US" sz="16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money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money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used for unknown number of iterations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"Play now. Money left: "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money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money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-=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%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3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==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%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==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b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c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;{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//6,7,8,9,10,11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++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){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although 11&lt;10 false, we </a:t>
            </a:r>
            <a:r>
              <a:rPr lang="en-US" sz="1600" i="1" dirty="0" err="1">
                <a:solidFill>
                  <a:srgbClr val="8C8C8C"/>
                </a:solidFill>
                <a:effectLst/>
                <a:latin typeface="JetBrains Mono"/>
              </a:rPr>
              <a:t>ctill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have to do ++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c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++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6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"C is: "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c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 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while (a==0) - minimum realization - does not have the body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if condition is false </a:t>
            </a:r>
            <a:r>
              <a:rPr lang="en-US" sz="1600" i="1" dirty="0" err="1">
                <a:solidFill>
                  <a:srgbClr val="8C8C8C"/>
                </a:solidFill>
                <a:effectLst/>
                <a:latin typeface="JetBrains Mono"/>
              </a:rPr>
              <a:t>innitially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the body of the while </a:t>
            </a:r>
            <a:r>
              <a:rPr lang="en-US" sz="1600" i="1" dirty="0" err="1">
                <a:solidFill>
                  <a:srgbClr val="8C8C8C"/>
                </a:solidFill>
                <a:effectLst/>
                <a:latin typeface="JetBrains Mono"/>
              </a:rPr>
              <a:t>loope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 will not be checked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int a=1;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while(a&lt;10){ - condition is aways true - infinite loop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lang="en-US" sz="1600" i="1" dirty="0" err="1">
                <a:solidFill>
                  <a:srgbClr val="8C8C8C"/>
                </a:solidFill>
                <a:effectLst/>
                <a:latin typeface="JetBrains Mono"/>
              </a:rPr>
              <a:t>System.out.ptintln</a:t>
            </a: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("Hi")</a:t>
            </a:r>
            <a:b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600" i="1" dirty="0">
                <a:solidFill>
                  <a:srgbClr val="8C8C8C"/>
                </a:solidFill>
                <a:effectLst/>
                <a:latin typeface="JetBrains Mono"/>
              </a:rPr>
              <a:t>//} // can't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se unreachable statements while(false), while ( 5&lt;10)</a:t>
            </a: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sz="1600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88194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816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Times New Roman</vt:lpstr>
      <vt:lpstr>Office Theme</vt:lpstr>
      <vt:lpstr>Lesson 15</vt:lpstr>
      <vt:lpstr>Урок 15</vt:lpstr>
      <vt:lpstr>Краткий повтор пройденного материала</vt:lpstr>
      <vt:lpstr>Проверка д/з</vt:lpstr>
      <vt:lpstr>while (condition){ Statement 1; Statement 2;</vt:lpstr>
      <vt:lpstr>do { Statement 1; Statement 2;</vt:lpstr>
      <vt:lpstr>Test</vt:lpstr>
      <vt:lpstr>do while loop</vt:lpstr>
      <vt:lpstr>PowerPoint Presentation</vt:lpstr>
      <vt:lpstr>PowerPoint Presentation</vt:lpstr>
      <vt:lpstr>Домашнее задание: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15</dc:title>
  <dc:creator>Olga Dubanevych</dc:creator>
  <cp:lastModifiedBy>Olga Dubanevych</cp:lastModifiedBy>
  <cp:revision>4</cp:revision>
  <dcterms:created xsi:type="dcterms:W3CDTF">2023-08-27T12:27:28Z</dcterms:created>
  <dcterms:modified xsi:type="dcterms:W3CDTF">2023-08-27T19:35:57Z</dcterms:modified>
</cp:coreProperties>
</file>