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9" r:id="rId11"/>
    <p:sldId id="458" r:id="rId12"/>
    <p:sldId id="457" r:id="rId13"/>
    <p:sldId id="454" r:id="rId14"/>
    <p:sldId id="456" r:id="rId15"/>
    <p:sldId id="460" r:id="rId16"/>
    <p:sldId id="455" r:id="rId17"/>
    <p:sldId id="4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D28D-F5B8-1293-0F5F-65A16D11E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0DE73-38C2-9022-4470-AC237FE8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E3771-E7F0-E8D7-C3FC-25C54498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F941-69E3-596F-5505-28B1767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C2C4-3A27-31D8-E2A9-BAE0C287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2A20-7598-3B55-6F87-CDEAB19E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475A8-7013-D706-7E20-98606893E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952E-B29F-9A9A-FC54-C78136FB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D533-D886-C151-E91D-2B3A58C5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5DC8-674C-D4BC-F1A8-FACBAE6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2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1B853-D815-DBF8-69C8-EEA0BD483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B20C-AADB-CDEC-E328-FD163374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69E2-9DC6-B915-BB85-86FC6C27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E199-67E6-6DCC-DB11-09A1781F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C805-0A18-46C7-F61B-3823751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0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FDFA-8B7A-F722-5CB9-7D973756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78C4-D1B0-3057-8E62-1110F5C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FEFB-4D5D-561A-FF2F-B0D796A7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F715-D443-E2F9-DC6F-7B635849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CC28-FB01-E4B7-1380-B504372C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5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6D8A-29DE-55B1-413A-5D7F2995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003CE-FCBB-5BD8-4123-EC1900CB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E30B-7184-CCF2-19D7-BC6E289F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780C-7833-A925-0360-02FDA3BA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FAF9-270E-3509-5866-E716D97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2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0256-069A-D073-88DC-F3A23A2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C733-D04A-54B4-AA4A-93A99C4A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4DB84-CE18-0B9D-4FF1-6030A6249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ECAF9-313D-2DF5-1450-9238AA32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76AF-5180-54A2-3EDD-F36F6A8C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216B0-0501-0B90-5238-8F08EC5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3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A447-EC20-1D00-43A5-33F3F429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26C3-B0F4-C9AB-63E1-8714D73F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021AF-9FED-DE87-70C7-CC289560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AABF0-AB1F-3A32-5311-5F04F6A6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E286E-3FE8-8F78-A510-938BBC8D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F55C4-E3F9-67A5-CEFB-D125DC43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054C9-D991-8557-13FF-4446FA02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6CACB-7BD2-7F56-E305-BC0562B5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1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2F0-EE1B-B4A8-4467-2ED94072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39646-D430-ADEF-7CA0-0A4D2906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7DA1-7C16-0458-1038-1658738E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AFCBA-C3B3-1928-7027-9DA0FA8F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8CEF9-14A7-2A9F-9EC2-134BCC3C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4BA7C-747B-FEE4-310C-385BAFA3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B858-DF73-17C1-A049-CE6C5573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08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5453-0C0C-E15C-0B7A-64725B81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3E84-E534-CB67-BA7B-FE069983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9F80-01BC-458D-0889-A733AD6E7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4215-D897-46DC-B9F8-BF62552F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B91D1-D38E-1304-9103-DC1091B3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A936-74BC-7E10-15C9-E69C747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9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3DAD-AA4D-2779-B35E-D1699AF3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AC08C-667F-0340-AFE6-77BAE44B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C8FE6-EA89-1801-E469-B4EBDA61A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4D54B-E6C2-CD12-5FF9-ABF0349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DF0C-0086-6399-2ED7-8CFE540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84D94-F229-4231-2D3C-CE62E0A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7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32B94-77C6-0173-5313-8CE82CF7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B452-EF4C-1EE2-FEDA-1DC1C248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E0D6-690D-F93E-6549-C10DA9EC8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47BB-0041-42F4-B2EF-717B56FCC25B}" type="datetimeFigureOut">
              <a:rPr lang="en-CA" smtClean="0"/>
              <a:t>2023-08-28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5156-51F3-7892-F9DE-338B30FEF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28A7-0F5B-5FE2-9D8D-C160E89B9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C1EC-4D2B-46D2-B7FF-7C092B6EE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91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jp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" Type="http://schemas.openxmlformats.org/officeDocument/2006/relationships/image" Target="../media/image27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E35A-48D3-C723-5874-6BC39FA65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16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4EA-48DA-023E-4EE9-71BFA5E3A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24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72EE-BE07-9C25-3FDB-A02B9BDF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40677"/>
            <a:ext cx="10950527" cy="65977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Lesson16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StringDemo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24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String(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String is imported from </a:t>
            </a:r>
            <a:r>
              <a:rPr lang="en-US" sz="2400" i="1" dirty="0" err="1">
                <a:solidFill>
                  <a:srgbClr val="8C8C8C"/>
                </a:solidFill>
                <a:effectLst/>
                <a:latin typeface="JetBrains Mono"/>
              </a:rPr>
              <a:t>java.lang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- automatically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another way to create a string without using constructor new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String s3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checks string pool - same object reference as s2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String s4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String 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new object is created - always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false; first creates object, 2nd adds to string pool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true - same content but different objects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s3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true - use same object from string pool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"Bye"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changing value, not the reference itself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//changing the address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true - changed reference to be the same;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22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80ED-351D-3B41-3556-2CD91236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0"/>
            <a:ext cx="11231880" cy="6485206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StringMethods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.length();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checks the length of the String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5 - letters in word Hello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c1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.charAt(</a:t>
            </a:r>
            <a:r>
              <a:rPr lang="en-US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gives char at the index 1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//e- as we start from 0, h-0, e-1;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'h'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-1 - not found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llo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2// index of portion of a string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//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(s1.charAt(6));//Index out of bounds exception - have only 5 letters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.startsWith(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llo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false - does not start from 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llo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.startsWith(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"llo"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20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true, from index 2 it starts from 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llo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.substring(</a:t>
            </a:r>
            <a:r>
              <a:rPr lang="en-US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20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//from index 1 to index 4, 5 is not included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ello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, although hello only has index 4, 5 is not included anyway, can't use 6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.trim());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removes "  " space at the beginning and end - makes a new string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s3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o'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'o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chaning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same char - will return same object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s3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true - only with same (not different) char( not string))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s4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h"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"o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ollo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;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s5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z"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2000" dirty="0" err="1">
                <a:solidFill>
                  <a:srgbClr val="067D17"/>
                </a:solidFill>
                <a:effectLst/>
                <a:latin typeface="JetBrains Mono"/>
              </a:rPr>
              <a:t>"p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z is not in hello, will return same object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s5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true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98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09F0-EA57-6E97-1C88-DE253390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65766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Lesson16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Other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0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"ok"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12ok if (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a+b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) will be 3ok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3ok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//String s1 = 1+2; can't assign int to string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s1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does not have reference to any object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bull1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"ok"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true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.toUpperCase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OK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.equalsIgnoreCase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true - ok and OK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s3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"privet"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s4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s3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.trim();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as no spaces in privet - returns same object s3==s4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s5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 privet 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s6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s5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.trim(); 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will create a NEW object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String s7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"Privet"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// will create a NEW object - case </a:t>
            </a:r>
            <a:r>
              <a:rPr lang="en-US" sz="2000" i="1" dirty="0" err="1">
                <a:solidFill>
                  <a:srgbClr val="8C8C8C"/>
                </a:solidFill>
                <a:effectLst/>
                <a:latin typeface="JetBrains Mono"/>
              </a:rPr>
              <a:t>sensetive</a:t>
            </a: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;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76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8921" y="1181085"/>
            <a:ext cx="5568315" cy="3582035"/>
            <a:chOff x="-5080" y="1181084"/>
            <a:chExt cx="5568315" cy="3582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76334"/>
              <a:ext cx="3429015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" y="1181084"/>
              <a:ext cx="2676525" cy="1628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295400"/>
              <a:ext cx="3391021" cy="1219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295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5" y="513073"/>
                  </a:lnTo>
                  <a:lnTo>
                    <a:pt x="46947" y="466540"/>
                  </a:lnTo>
                  <a:lnTo>
                    <a:pt x="82380" y="421354"/>
                  </a:lnTo>
                  <a:lnTo>
                    <a:pt x="127031" y="377661"/>
                  </a:lnTo>
                  <a:lnTo>
                    <a:pt x="180494" y="335607"/>
                  </a:lnTo>
                  <a:lnTo>
                    <a:pt x="242363" y="295337"/>
                  </a:lnTo>
                  <a:lnTo>
                    <a:pt x="276323" y="275917"/>
                  </a:lnTo>
                  <a:lnTo>
                    <a:pt x="312233" y="256997"/>
                  </a:lnTo>
                  <a:lnTo>
                    <a:pt x="350042" y="238597"/>
                  </a:lnTo>
                  <a:lnTo>
                    <a:pt x="389699" y="220733"/>
                  </a:lnTo>
                  <a:lnTo>
                    <a:pt x="431154" y="203425"/>
                  </a:lnTo>
                  <a:lnTo>
                    <a:pt x="474356" y="186690"/>
                  </a:lnTo>
                  <a:lnTo>
                    <a:pt x="519254" y="170547"/>
                  </a:lnTo>
                  <a:lnTo>
                    <a:pt x="565798" y="155014"/>
                  </a:lnTo>
                  <a:lnTo>
                    <a:pt x="613937" y="140110"/>
                  </a:lnTo>
                  <a:lnTo>
                    <a:pt x="663621" y="125851"/>
                  </a:lnTo>
                  <a:lnTo>
                    <a:pt x="714798" y="112258"/>
                  </a:lnTo>
                  <a:lnTo>
                    <a:pt x="767418" y="99347"/>
                  </a:lnTo>
                  <a:lnTo>
                    <a:pt x="821431" y="87137"/>
                  </a:lnTo>
                  <a:lnTo>
                    <a:pt x="876786" y="75646"/>
                  </a:lnTo>
                  <a:lnTo>
                    <a:pt x="933431" y="64893"/>
                  </a:lnTo>
                  <a:lnTo>
                    <a:pt x="991318" y="54895"/>
                  </a:lnTo>
                  <a:lnTo>
                    <a:pt x="1050394" y="45671"/>
                  </a:lnTo>
                  <a:lnTo>
                    <a:pt x="1110609" y="37239"/>
                  </a:lnTo>
                  <a:lnTo>
                    <a:pt x="1171913" y="29618"/>
                  </a:lnTo>
                  <a:lnTo>
                    <a:pt x="1234254" y="22825"/>
                  </a:lnTo>
                  <a:lnTo>
                    <a:pt x="1297583" y="16878"/>
                  </a:lnTo>
                  <a:lnTo>
                    <a:pt x="1361848" y="11797"/>
                  </a:lnTo>
                  <a:lnTo>
                    <a:pt x="1426999" y="7598"/>
                  </a:lnTo>
                  <a:lnTo>
                    <a:pt x="1492986" y="4301"/>
                  </a:lnTo>
                  <a:lnTo>
                    <a:pt x="1559756" y="1923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1"/>
                  </a:lnTo>
                  <a:lnTo>
                    <a:pt x="1361848" y="1207402"/>
                  </a:lnTo>
                  <a:lnTo>
                    <a:pt x="1297583" y="1202321"/>
                  </a:lnTo>
                  <a:lnTo>
                    <a:pt x="1234254" y="1196374"/>
                  </a:lnTo>
                  <a:lnTo>
                    <a:pt x="1171913" y="1189581"/>
                  </a:lnTo>
                  <a:lnTo>
                    <a:pt x="1110609" y="1181960"/>
                  </a:lnTo>
                  <a:lnTo>
                    <a:pt x="1050394" y="1173528"/>
                  </a:lnTo>
                  <a:lnTo>
                    <a:pt x="991318" y="1164304"/>
                  </a:lnTo>
                  <a:lnTo>
                    <a:pt x="933431" y="1154306"/>
                  </a:lnTo>
                  <a:lnTo>
                    <a:pt x="876786" y="1143553"/>
                  </a:lnTo>
                  <a:lnTo>
                    <a:pt x="821431" y="1132062"/>
                  </a:lnTo>
                  <a:lnTo>
                    <a:pt x="767418" y="1119852"/>
                  </a:lnTo>
                  <a:lnTo>
                    <a:pt x="714798" y="1106941"/>
                  </a:lnTo>
                  <a:lnTo>
                    <a:pt x="663621" y="1093348"/>
                  </a:lnTo>
                  <a:lnTo>
                    <a:pt x="613937" y="1079089"/>
                  </a:lnTo>
                  <a:lnTo>
                    <a:pt x="565798" y="1064184"/>
                  </a:lnTo>
                  <a:lnTo>
                    <a:pt x="519254" y="1048652"/>
                  </a:lnTo>
                  <a:lnTo>
                    <a:pt x="474356" y="1032509"/>
                  </a:lnTo>
                  <a:lnTo>
                    <a:pt x="431154" y="1015774"/>
                  </a:lnTo>
                  <a:lnTo>
                    <a:pt x="389699" y="998466"/>
                  </a:lnTo>
                  <a:lnTo>
                    <a:pt x="350042" y="980602"/>
                  </a:lnTo>
                  <a:lnTo>
                    <a:pt x="312233" y="962202"/>
                  </a:lnTo>
                  <a:lnTo>
                    <a:pt x="276323" y="943282"/>
                  </a:lnTo>
                  <a:lnTo>
                    <a:pt x="242363" y="923862"/>
                  </a:lnTo>
                  <a:lnTo>
                    <a:pt x="180494" y="883592"/>
                  </a:lnTo>
                  <a:lnTo>
                    <a:pt x="127031" y="841538"/>
                  </a:lnTo>
                  <a:lnTo>
                    <a:pt x="82380" y="797845"/>
                  </a:lnTo>
                  <a:lnTo>
                    <a:pt x="46947" y="752659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52667" y="1316986"/>
            <a:ext cx="1933575" cy="11283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Создание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7625" y="438166"/>
            <a:ext cx="4295790" cy="8667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18027" y="546984"/>
            <a:ext cx="2974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Подведение</a:t>
            </a:r>
            <a:r>
              <a:rPr sz="27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итогов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67550" y="1257285"/>
            <a:ext cx="3515360" cy="1343025"/>
            <a:chOff x="5543550" y="1257284"/>
            <a:chExt cx="3515360" cy="134302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3550" y="1257284"/>
              <a:ext cx="351474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4550" y="1457325"/>
              <a:ext cx="2847975" cy="10763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4631" y="1295400"/>
              <a:ext cx="3391021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04631" y="1295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6"/>
                  </a:lnTo>
                  <a:lnTo>
                    <a:pt x="876771" y="1143553"/>
                  </a:lnTo>
                  <a:lnTo>
                    <a:pt x="821416" y="1132062"/>
                  </a:lnTo>
                  <a:lnTo>
                    <a:pt x="767404" y="1119852"/>
                  </a:lnTo>
                  <a:lnTo>
                    <a:pt x="714783" y="1106941"/>
                  </a:lnTo>
                  <a:lnTo>
                    <a:pt x="663606" y="1093348"/>
                  </a:lnTo>
                  <a:lnTo>
                    <a:pt x="613923" y="1079089"/>
                  </a:lnTo>
                  <a:lnTo>
                    <a:pt x="565785" y="1064184"/>
                  </a:lnTo>
                  <a:lnTo>
                    <a:pt x="519241" y="1048652"/>
                  </a:lnTo>
                  <a:lnTo>
                    <a:pt x="474343" y="1032509"/>
                  </a:lnTo>
                  <a:lnTo>
                    <a:pt x="431142" y="1015774"/>
                  </a:lnTo>
                  <a:lnTo>
                    <a:pt x="389688" y="998466"/>
                  </a:lnTo>
                  <a:lnTo>
                    <a:pt x="350031" y="980602"/>
                  </a:lnTo>
                  <a:lnTo>
                    <a:pt x="312223" y="962202"/>
                  </a:lnTo>
                  <a:lnTo>
                    <a:pt x="276314" y="943282"/>
                  </a:lnTo>
                  <a:lnTo>
                    <a:pt x="242355" y="923862"/>
                  </a:lnTo>
                  <a:lnTo>
                    <a:pt x="180488" y="883592"/>
                  </a:lnTo>
                  <a:lnTo>
                    <a:pt x="127027" y="841538"/>
                  </a:lnTo>
                  <a:lnTo>
                    <a:pt x="82377" y="797845"/>
                  </a:lnTo>
                  <a:lnTo>
                    <a:pt x="46945" y="752659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77231" y="1591559"/>
            <a:ext cx="20980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>
                <a:latin typeface="Calibri"/>
                <a:cs typeface="Calibri"/>
              </a:rPr>
              <a:t>String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pool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18921" y="3276600"/>
            <a:ext cx="3491229" cy="1466850"/>
            <a:chOff x="-5080" y="3276600"/>
            <a:chExt cx="3491229" cy="146685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3276600"/>
              <a:ext cx="3486150" cy="1343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899" y="3276600"/>
              <a:ext cx="2809875" cy="14668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3314700"/>
              <a:ext cx="3424549" cy="12191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314700"/>
              <a:ext cx="3424554" cy="1219200"/>
            </a:xfrm>
            <a:custGeom>
              <a:avLst/>
              <a:gdLst/>
              <a:ahLst/>
              <a:cxnLst/>
              <a:rect l="l" t="t" r="r" b="b"/>
              <a:pathLst>
                <a:path w="3424554" h="1219200">
                  <a:moveTo>
                    <a:pt x="0" y="609599"/>
                  </a:moveTo>
                  <a:lnTo>
                    <a:pt x="5404" y="560808"/>
                  </a:lnTo>
                  <a:lnTo>
                    <a:pt x="21344" y="513073"/>
                  </a:lnTo>
                  <a:lnTo>
                    <a:pt x="47411" y="466540"/>
                  </a:lnTo>
                  <a:lnTo>
                    <a:pt x="83195" y="421354"/>
                  </a:lnTo>
                  <a:lnTo>
                    <a:pt x="128287" y="377661"/>
                  </a:lnTo>
                  <a:lnTo>
                    <a:pt x="182277" y="335607"/>
                  </a:lnTo>
                  <a:lnTo>
                    <a:pt x="244758" y="295337"/>
                  </a:lnTo>
                  <a:lnTo>
                    <a:pt x="279054" y="275917"/>
                  </a:lnTo>
                  <a:lnTo>
                    <a:pt x="315319" y="256997"/>
                  </a:lnTo>
                  <a:lnTo>
                    <a:pt x="353501" y="238597"/>
                  </a:lnTo>
                  <a:lnTo>
                    <a:pt x="393551" y="220733"/>
                  </a:lnTo>
                  <a:lnTo>
                    <a:pt x="435415" y="203425"/>
                  </a:lnTo>
                  <a:lnTo>
                    <a:pt x="479044" y="186690"/>
                  </a:lnTo>
                  <a:lnTo>
                    <a:pt x="524386" y="170547"/>
                  </a:lnTo>
                  <a:lnTo>
                    <a:pt x="571391" y="155014"/>
                  </a:lnTo>
                  <a:lnTo>
                    <a:pt x="620006" y="140110"/>
                  </a:lnTo>
                  <a:lnTo>
                    <a:pt x="670180" y="125851"/>
                  </a:lnTo>
                  <a:lnTo>
                    <a:pt x="721864" y="112258"/>
                  </a:lnTo>
                  <a:lnTo>
                    <a:pt x="775004" y="99347"/>
                  </a:lnTo>
                  <a:lnTo>
                    <a:pt x="829551" y="87137"/>
                  </a:lnTo>
                  <a:lnTo>
                    <a:pt x="885453" y="75646"/>
                  </a:lnTo>
                  <a:lnTo>
                    <a:pt x="942659" y="64893"/>
                  </a:lnTo>
                  <a:lnTo>
                    <a:pt x="1001117" y="54895"/>
                  </a:lnTo>
                  <a:lnTo>
                    <a:pt x="1060778" y="45671"/>
                  </a:lnTo>
                  <a:lnTo>
                    <a:pt x="1121588" y="37239"/>
                  </a:lnTo>
                  <a:lnTo>
                    <a:pt x="1183498" y="29618"/>
                  </a:lnTo>
                  <a:lnTo>
                    <a:pt x="1246456" y="22825"/>
                  </a:lnTo>
                  <a:lnTo>
                    <a:pt x="1310411" y="16878"/>
                  </a:lnTo>
                  <a:lnTo>
                    <a:pt x="1375312" y="11797"/>
                  </a:lnTo>
                  <a:lnTo>
                    <a:pt x="1441108" y="7598"/>
                  </a:lnTo>
                  <a:lnTo>
                    <a:pt x="1507747" y="4301"/>
                  </a:lnTo>
                  <a:lnTo>
                    <a:pt x="1575178" y="1923"/>
                  </a:lnTo>
                  <a:lnTo>
                    <a:pt x="1643351" y="484"/>
                  </a:lnTo>
                  <a:lnTo>
                    <a:pt x="1712213" y="0"/>
                  </a:lnTo>
                  <a:lnTo>
                    <a:pt x="1781088" y="484"/>
                  </a:lnTo>
                  <a:lnTo>
                    <a:pt x="1849272" y="1923"/>
                  </a:lnTo>
                  <a:lnTo>
                    <a:pt x="1916714" y="4301"/>
                  </a:lnTo>
                  <a:lnTo>
                    <a:pt x="1983362" y="7598"/>
                  </a:lnTo>
                  <a:lnTo>
                    <a:pt x="2049167" y="11797"/>
                  </a:lnTo>
                  <a:lnTo>
                    <a:pt x="2114076" y="16878"/>
                  </a:lnTo>
                  <a:lnTo>
                    <a:pt x="2178039" y="22825"/>
                  </a:lnTo>
                  <a:lnTo>
                    <a:pt x="2241004" y="29618"/>
                  </a:lnTo>
                  <a:lnTo>
                    <a:pt x="2302921" y="37239"/>
                  </a:lnTo>
                  <a:lnTo>
                    <a:pt x="2363738" y="45671"/>
                  </a:lnTo>
                  <a:lnTo>
                    <a:pt x="2423403" y="54895"/>
                  </a:lnTo>
                  <a:lnTo>
                    <a:pt x="2481867" y="64893"/>
                  </a:lnTo>
                  <a:lnTo>
                    <a:pt x="2539077" y="75646"/>
                  </a:lnTo>
                  <a:lnTo>
                    <a:pt x="2594983" y="87137"/>
                  </a:lnTo>
                  <a:lnTo>
                    <a:pt x="2649534" y="99347"/>
                  </a:lnTo>
                  <a:lnTo>
                    <a:pt x="2702677" y="112258"/>
                  </a:lnTo>
                  <a:lnTo>
                    <a:pt x="2754363" y="125851"/>
                  </a:lnTo>
                  <a:lnTo>
                    <a:pt x="2804541" y="140110"/>
                  </a:lnTo>
                  <a:lnTo>
                    <a:pt x="2853158" y="155014"/>
                  </a:lnTo>
                  <a:lnTo>
                    <a:pt x="2900164" y="170547"/>
                  </a:lnTo>
                  <a:lnTo>
                    <a:pt x="2945507" y="186690"/>
                  </a:lnTo>
                  <a:lnTo>
                    <a:pt x="2989137" y="203425"/>
                  </a:lnTo>
                  <a:lnTo>
                    <a:pt x="3031003" y="220733"/>
                  </a:lnTo>
                  <a:lnTo>
                    <a:pt x="3071053" y="238597"/>
                  </a:lnTo>
                  <a:lnTo>
                    <a:pt x="3109236" y="256997"/>
                  </a:lnTo>
                  <a:lnTo>
                    <a:pt x="3145501" y="275917"/>
                  </a:lnTo>
                  <a:lnTo>
                    <a:pt x="3179797" y="295337"/>
                  </a:lnTo>
                  <a:lnTo>
                    <a:pt x="3242277" y="335607"/>
                  </a:lnTo>
                  <a:lnTo>
                    <a:pt x="3296267" y="377661"/>
                  </a:lnTo>
                  <a:lnTo>
                    <a:pt x="3341358" y="421354"/>
                  </a:lnTo>
                  <a:lnTo>
                    <a:pt x="3377140" y="466540"/>
                  </a:lnTo>
                  <a:lnTo>
                    <a:pt x="3403206" y="513073"/>
                  </a:lnTo>
                  <a:lnTo>
                    <a:pt x="3419145" y="560808"/>
                  </a:lnTo>
                  <a:lnTo>
                    <a:pt x="3424549" y="609599"/>
                  </a:lnTo>
                  <a:lnTo>
                    <a:pt x="3423190" y="634117"/>
                  </a:lnTo>
                  <a:lnTo>
                    <a:pt x="3412467" y="682397"/>
                  </a:lnTo>
                  <a:lnTo>
                    <a:pt x="3391413" y="729549"/>
                  </a:lnTo>
                  <a:lnTo>
                    <a:pt x="3360438" y="775426"/>
                  </a:lnTo>
                  <a:lnTo>
                    <a:pt x="3319950" y="819883"/>
                  </a:lnTo>
                  <a:lnTo>
                    <a:pt x="3270358" y="862775"/>
                  </a:lnTo>
                  <a:lnTo>
                    <a:pt x="3212072" y="903955"/>
                  </a:lnTo>
                  <a:lnTo>
                    <a:pt x="3145501" y="943278"/>
                  </a:lnTo>
                  <a:lnTo>
                    <a:pt x="3109236" y="962198"/>
                  </a:lnTo>
                  <a:lnTo>
                    <a:pt x="3071053" y="980599"/>
                  </a:lnTo>
                  <a:lnTo>
                    <a:pt x="3031003" y="998462"/>
                  </a:lnTo>
                  <a:lnTo>
                    <a:pt x="2989137" y="1015770"/>
                  </a:lnTo>
                  <a:lnTo>
                    <a:pt x="2945507" y="1032505"/>
                  </a:lnTo>
                  <a:lnTo>
                    <a:pt x="2900164" y="1048648"/>
                  </a:lnTo>
                  <a:lnTo>
                    <a:pt x="2853158" y="1064181"/>
                  </a:lnTo>
                  <a:lnTo>
                    <a:pt x="2804541" y="1079086"/>
                  </a:lnTo>
                  <a:lnTo>
                    <a:pt x="2754363" y="1093345"/>
                  </a:lnTo>
                  <a:lnTo>
                    <a:pt x="2702677" y="1106939"/>
                  </a:lnTo>
                  <a:lnTo>
                    <a:pt x="2649534" y="1119850"/>
                  </a:lnTo>
                  <a:lnTo>
                    <a:pt x="2594983" y="1132060"/>
                  </a:lnTo>
                  <a:lnTo>
                    <a:pt x="2539077" y="1143551"/>
                  </a:lnTo>
                  <a:lnTo>
                    <a:pt x="2481867" y="1154305"/>
                  </a:lnTo>
                  <a:lnTo>
                    <a:pt x="2423403" y="1164303"/>
                  </a:lnTo>
                  <a:lnTo>
                    <a:pt x="2363738" y="1173527"/>
                  </a:lnTo>
                  <a:lnTo>
                    <a:pt x="2302921" y="1181959"/>
                  </a:lnTo>
                  <a:lnTo>
                    <a:pt x="2241004" y="1189580"/>
                  </a:lnTo>
                  <a:lnTo>
                    <a:pt x="2178039" y="1196374"/>
                  </a:lnTo>
                  <a:lnTo>
                    <a:pt x="2114076" y="1202320"/>
                  </a:lnTo>
                  <a:lnTo>
                    <a:pt x="2049167" y="1207402"/>
                  </a:lnTo>
                  <a:lnTo>
                    <a:pt x="1983362" y="1211600"/>
                  </a:lnTo>
                  <a:lnTo>
                    <a:pt x="1916714" y="1214898"/>
                  </a:lnTo>
                  <a:lnTo>
                    <a:pt x="1849272" y="1217275"/>
                  </a:lnTo>
                  <a:lnTo>
                    <a:pt x="1781088" y="1218715"/>
                  </a:lnTo>
                  <a:lnTo>
                    <a:pt x="1712213" y="1219199"/>
                  </a:lnTo>
                  <a:lnTo>
                    <a:pt x="1643351" y="1218715"/>
                  </a:lnTo>
                  <a:lnTo>
                    <a:pt x="1575178" y="1217275"/>
                  </a:lnTo>
                  <a:lnTo>
                    <a:pt x="1507747" y="1214898"/>
                  </a:lnTo>
                  <a:lnTo>
                    <a:pt x="1441108" y="1211600"/>
                  </a:lnTo>
                  <a:lnTo>
                    <a:pt x="1375312" y="1207402"/>
                  </a:lnTo>
                  <a:lnTo>
                    <a:pt x="1310411" y="1202320"/>
                  </a:lnTo>
                  <a:lnTo>
                    <a:pt x="1246456" y="1196374"/>
                  </a:lnTo>
                  <a:lnTo>
                    <a:pt x="1183498" y="1189580"/>
                  </a:lnTo>
                  <a:lnTo>
                    <a:pt x="1121588" y="1181959"/>
                  </a:lnTo>
                  <a:lnTo>
                    <a:pt x="1060778" y="1173527"/>
                  </a:lnTo>
                  <a:lnTo>
                    <a:pt x="1001117" y="1164303"/>
                  </a:lnTo>
                  <a:lnTo>
                    <a:pt x="942659" y="1154305"/>
                  </a:lnTo>
                  <a:lnTo>
                    <a:pt x="885453" y="1143551"/>
                  </a:lnTo>
                  <a:lnTo>
                    <a:pt x="829551" y="1132060"/>
                  </a:lnTo>
                  <a:lnTo>
                    <a:pt x="775004" y="1119850"/>
                  </a:lnTo>
                  <a:lnTo>
                    <a:pt x="721864" y="1106939"/>
                  </a:lnTo>
                  <a:lnTo>
                    <a:pt x="670180" y="1093345"/>
                  </a:lnTo>
                  <a:lnTo>
                    <a:pt x="620006" y="1079086"/>
                  </a:lnTo>
                  <a:lnTo>
                    <a:pt x="571391" y="1064181"/>
                  </a:lnTo>
                  <a:lnTo>
                    <a:pt x="524386" y="1048648"/>
                  </a:lnTo>
                  <a:lnTo>
                    <a:pt x="479044" y="1032505"/>
                  </a:lnTo>
                  <a:lnTo>
                    <a:pt x="435415" y="1015770"/>
                  </a:lnTo>
                  <a:lnTo>
                    <a:pt x="393551" y="998462"/>
                  </a:lnTo>
                  <a:lnTo>
                    <a:pt x="353501" y="980599"/>
                  </a:lnTo>
                  <a:lnTo>
                    <a:pt x="315319" y="962198"/>
                  </a:lnTo>
                  <a:lnTo>
                    <a:pt x="279054" y="943278"/>
                  </a:lnTo>
                  <a:lnTo>
                    <a:pt x="244758" y="923858"/>
                  </a:lnTo>
                  <a:lnTo>
                    <a:pt x="182277" y="883588"/>
                  </a:lnTo>
                  <a:lnTo>
                    <a:pt x="128287" y="841534"/>
                  </a:lnTo>
                  <a:lnTo>
                    <a:pt x="83195" y="797841"/>
                  </a:lnTo>
                  <a:lnTo>
                    <a:pt x="47411" y="752656"/>
                  </a:lnTo>
                  <a:lnTo>
                    <a:pt x="21344" y="706123"/>
                  </a:lnTo>
                  <a:lnTo>
                    <a:pt x="5404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62179" y="3399788"/>
            <a:ext cx="214249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2275" marR="5080" indent="-410209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Introduction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15176" y="3200401"/>
            <a:ext cx="3467735" cy="1628775"/>
            <a:chOff x="5591175" y="3200400"/>
            <a:chExt cx="3467735" cy="162877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1175" y="3295650"/>
              <a:ext cx="3467115" cy="1295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3109" y="3200400"/>
              <a:ext cx="2857500" cy="16287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015" y="3314700"/>
              <a:ext cx="3391021" cy="1219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29015" y="33147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0"/>
                  </a:lnTo>
                  <a:lnTo>
                    <a:pt x="1361839" y="1207402"/>
                  </a:lnTo>
                  <a:lnTo>
                    <a:pt x="1297572" y="1202320"/>
                  </a:lnTo>
                  <a:lnTo>
                    <a:pt x="1234242" y="1196374"/>
                  </a:lnTo>
                  <a:lnTo>
                    <a:pt x="1171900" y="1189580"/>
                  </a:lnTo>
                  <a:lnTo>
                    <a:pt x="1110595" y="1181959"/>
                  </a:lnTo>
                  <a:lnTo>
                    <a:pt x="1050380" y="1173527"/>
                  </a:lnTo>
                  <a:lnTo>
                    <a:pt x="991303" y="1164303"/>
                  </a:lnTo>
                  <a:lnTo>
                    <a:pt x="933417" y="1154305"/>
                  </a:lnTo>
                  <a:lnTo>
                    <a:pt x="876771" y="1143551"/>
                  </a:lnTo>
                  <a:lnTo>
                    <a:pt x="821416" y="1132060"/>
                  </a:lnTo>
                  <a:lnTo>
                    <a:pt x="767404" y="1119850"/>
                  </a:lnTo>
                  <a:lnTo>
                    <a:pt x="714783" y="1106939"/>
                  </a:lnTo>
                  <a:lnTo>
                    <a:pt x="663606" y="1093345"/>
                  </a:lnTo>
                  <a:lnTo>
                    <a:pt x="613923" y="1079086"/>
                  </a:lnTo>
                  <a:lnTo>
                    <a:pt x="565785" y="1064181"/>
                  </a:lnTo>
                  <a:lnTo>
                    <a:pt x="519241" y="1048648"/>
                  </a:lnTo>
                  <a:lnTo>
                    <a:pt x="474343" y="1032505"/>
                  </a:lnTo>
                  <a:lnTo>
                    <a:pt x="431142" y="1015770"/>
                  </a:lnTo>
                  <a:lnTo>
                    <a:pt x="389688" y="998462"/>
                  </a:lnTo>
                  <a:lnTo>
                    <a:pt x="350031" y="980599"/>
                  </a:lnTo>
                  <a:lnTo>
                    <a:pt x="312223" y="962198"/>
                  </a:lnTo>
                  <a:lnTo>
                    <a:pt x="276314" y="943278"/>
                  </a:lnTo>
                  <a:lnTo>
                    <a:pt x="242355" y="923858"/>
                  </a:lnTo>
                  <a:lnTo>
                    <a:pt x="180488" y="883588"/>
                  </a:lnTo>
                  <a:lnTo>
                    <a:pt x="127027" y="841534"/>
                  </a:lnTo>
                  <a:lnTo>
                    <a:pt x="82377" y="797841"/>
                  </a:lnTo>
                  <a:lnTo>
                    <a:pt x="46945" y="752656"/>
                  </a:lnTo>
                  <a:lnTo>
                    <a:pt x="21134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01614" y="3339145"/>
            <a:ext cx="2112010" cy="11283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85750">
              <a:lnSpc>
                <a:spcPct val="100899"/>
              </a:lnSpc>
              <a:spcBef>
                <a:spcPts val="60"/>
              </a:spcBef>
            </a:pPr>
            <a:r>
              <a:rPr sz="3600" b="1" dirty="0">
                <a:latin typeface="Calibri"/>
                <a:cs typeface="Calibri"/>
              </a:rPr>
              <a:t>String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is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immutable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38300" y="5086350"/>
            <a:ext cx="3886200" cy="1562100"/>
            <a:chOff x="114300" y="5086350"/>
            <a:chExt cx="3886200" cy="1562100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300" y="5086350"/>
              <a:ext cx="3886200" cy="15240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0125" y="5181600"/>
              <a:ext cx="2209800" cy="14668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399" y="5105400"/>
              <a:ext cx="3809999" cy="14477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2399" y="5105400"/>
              <a:ext cx="3810000" cy="1447800"/>
            </a:xfrm>
            <a:custGeom>
              <a:avLst/>
              <a:gdLst/>
              <a:ahLst/>
              <a:cxnLst/>
              <a:rect l="l" t="t" r="r" b="b"/>
              <a:pathLst>
                <a:path w="3810000" h="1447800">
                  <a:moveTo>
                    <a:pt x="0" y="723899"/>
                  </a:moveTo>
                  <a:lnTo>
                    <a:pt x="4582" y="673292"/>
                  </a:lnTo>
                  <a:lnTo>
                    <a:pt x="18129" y="623621"/>
                  </a:lnTo>
                  <a:lnTo>
                    <a:pt x="40338" y="575002"/>
                  </a:lnTo>
                  <a:lnTo>
                    <a:pt x="70907" y="527551"/>
                  </a:lnTo>
                  <a:lnTo>
                    <a:pt x="109533" y="481381"/>
                  </a:lnTo>
                  <a:lnTo>
                    <a:pt x="155914" y="436608"/>
                  </a:lnTo>
                  <a:lnTo>
                    <a:pt x="209749" y="393347"/>
                  </a:lnTo>
                  <a:lnTo>
                    <a:pt x="270734" y="351711"/>
                  </a:lnTo>
                  <a:lnTo>
                    <a:pt x="303814" y="331540"/>
                  </a:lnTo>
                  <a:lnTo>
                    <a:pt x="338569" y="311817"/>
                  </a:lnTo>
                  <a:lnTo>
                    <a:pt x="374959" y="292559"/>
                  </a:lnTo>
                  <a:lnTo>
                    <a:pt x="412949" y="273779"/>
                  </a:lnTo>
                  <a:lnTo>
                    <a:pt x="452500" y="255492"/>
                  </a:lnTo>
                  <a:lnTo>
                    <a:pt x="493574" y="237712"/>
                  </a:lnTo>
                  <a:lnTo>
                    <a:pt x="536134" y="220454"/>
                  </a:lnTo>
                  <a:lnTo>
                    <a:pt x="580141" y="203731"/>
                  </a:lnTo>
                  <a:lnTo>
                    <a:pt x="625558" y="187558"/>
                  </a:lnTo>
                  <a:lnTo>
                    <a:pt x="672348" y="171950"/>
                  </a:lnTo>
                  <a:lnTo>
                    <a:pt x="720472" y="156921"/>
                  </a:lnTo>
                  <a:lnTo>
                    <a:pt x="769892" y="142485"/>
                  </a:lnTo>
                  <a:lnTo>
                    <a:pt x="820572" y="128656"/>
                  </a:lnTo>
                  <a:lnTo>
                    <a:pt x="872472" y="115449"/>
                  </a:lnTo>
                  <a:lnTo>
                    <a:pt x="925556" y="102879"/>
                  </a:lnTo>
                  <a:lnTo>
                    <a:pt x="979785" y="90959"/>
                  </a:lnTo>
                  <a:lnTo>
                    <a:pt x="1035122" y="79705"/>
                  </a:lnTo>
                  <a:lnTo>
                    <a:pt x="1091529" y="69129"/>
                  </a:lnTo>
                  <a:lnTo>
                    <a:pt x="1148968" y="59247"/>
                  </a:lnTo>
                  <a:lnTo>
                    <a:pt x="1207402" y="50074"/>
                  </a:lnTo>
                  <a:lnTo>
                    <a:pt x="1266792" y="41622"/>
                  </a:lnTo>
                  <a:lnTo>
                    <a:pt x="1327101" y="33908"/>
                  </a:lnTo>
                  <a:lnTo>
                    <a:pt x="1388291" y="26944"/>
                  </a:lnTo>
                  <a:lnTo>
                    <a:pt x="1450325" y="20746"/>
                  </a:lnTo>
                  <a:lnTo>
                    <a:pt x="1513164" y="15328"/>
                  </a:lnTo>
                  <a:lnTo>
                    <a:pt x="1576771" y="10704"/>
                  </a:lnTo>
                  <a:lnTo>
                    <a:pt x="1641108" y="6889"/>
                  </a:lnTo>
                  <a:lnTo>
                    <a:pt x="1706137" y="3896"/>
                  </a:lnTo>
                  <a:lnTo>
                    <a:pt x="1771820" y="1741"/>
                  </a:lnTo>
                  <a:lnTo>
                    <a:pt x="1838120" y="437"/>
                  </a:lnTo>
                  <a:lnTo>
                    <a:pt x="1904999" y="0"/>
                  </a:lnTo>
                  <a:lnTo>
                    <a:pt x="1971877" y="437"/>
                  </a:lnTo>
                  <a:lnTo>
                    <a:pt x="2038175" y="1741"/>
                  </a:lnTo>
                  <a:lnTo>
                    <a:pt x="2103857" y="3896"/>
                  </a:lnTo>
                  <a:lnTo>
                    <a:pt x="2168885" y="6889"/>
                  </a:lnTo>
                  <a:lnTo>
                    <a:pt x="2233220" y="10704"/>
                  </a:lnTo>
                  <a:lnTo>
                    <a:pt x="2296826" y="15328"/>
                  </a:lnTo>
                  <a:lnTo>
                    <a:pt x="2359664" y="20746"/>
                  </a:lnTo>
                  <a:lnTo>
                    <a:pt x="2421697" y="26944"/>
                  </a:lnTo>
                  <a:lnTo>
                    <a:pt x="2482886" y="33908"/>
                  </a:lnTo>
                  <a:lnTo>
                    <a:pt x="2543195" y="41622"/>
                  </a:lnTo>
                  <a:lnTo>
                    <a:pt x="2602585" y="50074"/>
                  </a:lnTo>
                  <a:lnTo>
                    <a:pt x="2661018" y="59247"/>
                  </a:lnTo>
                  <a:lnTo>
                    <a:pt x="2718457" y="69129"/>
                  </a:lnTo>
                  <a:lnTo>
                    <a:pt x="2774863" y="79705"/>
                  </a:lnTo>
                  <a:lnTo>
                    <a:pt x="2830200" y="90959"/>
                  </a:lnTo>
                  <a:lnTo>
                    <a:pt x="2884430" y="102879"/>
                  </a:lnTo>
                  <a:lnTo>
                    <a:pt x="2937513" y="115449"/>
                  </a:lnTo>
                  <a:lnTo>
                    <a:pt x="2989414" y="128656"/>
                  </a:lnTo>
                  <a:lnTo>
                    <a:pt x="3040094" y="142485"/>
                  </a:lnTo>
                  <a:lnTo>
                    <a:pt x="3089514" y="156921"/>
                  </a:lnTo>
                  <a:lnTo>
                    <a:pt x="3137639" y="171950"/>
                  </a:lnTo>
                  <a:lnTo>
                    <a:pt x="3184428" y="187558"/>
                  </a:lnTo>
                  <a:lnTo>
                    <a:pt x="3229846" y="203731"/>
                  </a:lnTo>
                  <a:lnTo>
                    <a:pt x="3273854" y="220454"/>
                  </a:lnTo>
                  <a:lnTo>
                    <a:pt x="3316414" y="237712"/>
                  </a:lnTo>
                  <a:lnTo>
                    <a:pt x="3357489" y="255492"/>
                  </a:lnTo>
                  <a:lnTo>
                    <a:pt x="3397040" y="273779"/>
                  </a:lnTo>
                  <a:lnTo>
                    <a:pt x="3435031" y="292559"/>
                  </a:lnTo>
                  <a:lnTo>
                    <a:pt x="3471422" y="311817"/>
                  </a:lnTo>
                  <a:lnTo>
                    <a:pt x="3506177" y="331540"/>
                  </a:lnTo>
                  <a:lnTo>
                    <a:pt x="3539257" y="351711"/>
                  </a:lnTo>
                  <a:lnTo>
                    <a:pt x="3600244" y="393347"/>
                  </a:lnTo>
                  <a:lnTo>
                    <a:pt x="3654080" y="436608"/>
                  </a:lnTo>
                  <a:lnTo>
                    <a:pt x="3700463" y="481381"/>
                  </a:lnTo>
                  <a:lnTo>
                    <a:pt x="3739090" y="527551"/>
                  </a:lnTo>
                  <a:lnTo>
                    <a:pt x="3769659" y="575002"/>
                  </a:lnTo>
                  <a:lnTo>
                    <a:pt x="3791869" y="623621"/>
                  </a:lnTo>
                  <a:lnTo>
                    <a:pt x="3805416" y="673292"/>
                  </a:lnTo>
                  <a:lnTo>
                    <a:pt x="3809999" y="723899"/>
                  </a:lnTo>
                  <a:lnTo>
                    <a:pt x="3808847" y="749313"/>
                  </a:lnTo>
                  <a:lnTo>
                    <a:pt x="3799744" y="799467"/>
                  </a:lnTo>
                  <a:lnTo>
                    <a:pt x="3781828" y="848626"/>
                  </a:lnTo>
                  <a:lnTo>
                    <a:pt x="3755401" y="896675"/>
                  </a:lnTo>
                  <a:lnTo>
                    <a:pt x="3720765" y="943500"/>
                  </a:lnTo>
                  <a:lnTo>
                    <a:pt x="3678222" y="988986"/>
                  </a:lnTo>
                  <a:lnTo>
                    <a:pt x="3628075" y="1033018"/>
                  </a:lnTo>
                  <a:lnTo>
                    <a:pt x="3570626" y="1075480"/>
                  </a:lnTo>
                  <a:lnTo>
                    <a:pt x="3506177" y="1116259"/>
                  </a:lnTo>
                  <a:lnTo>
                    <a:pt x="3471422" y="1135982"/>
                  </a:lnTo>
                  <a:lnTo>
                    <a:pt x="3435031" y="1155240"/>
                  </a:lnTo>
                  <a:lnTo>
                    <a:pt x="3397040" y="1174020"/>
                  </a:lnTo>
                  <a:lnTo>
                    <a:pt x="3357489" y="1192307"/>
                  </a:lnTo>
                  <a:lnTo>
                    <a:pt x="3316414" y="1210087"/>
                  </a:lnTo>
                  <a:lnTo>
                    <a:pt x="3273854" y="1227345"/>
                  </a:lnTo>
                  <a:lnTo>
                    <a:pt x="3229846" y="1244068"/>
                  </a:lnTo>
                  <a:lnTo>
                    <a:pt x="3184428" y="1260241"/>
                  </a:lnTo>
                  <a:lnTo>
                    <a:pt x="3137639" y="1275849"/>
                  </a:lnTo>
                  <a:lnTo>
                    <a:pt x="3089514" y="1290878"/>
                  </a:lnTo>
                  <a:lnTo>
                    <a:pt x="3040094" y="1305314"/>
                  </a:lnTo>
                  <a:lnTo>
                    <a:pt x="2989414" y="1319143"/>
                  </a:lnTo>
                  <a:lnTo>
                    <a:pt x="2937513" y="1332350"/>
                  </a:lnTo>
                  <a:lnTo>
                    <a:pt x="2884430" y="1344920"/>
                  </a:lnTo>
                  <a:lnTo>
                    <a:pt x="2830200" y="1356840"/>
                  </a:lnTo>
                  <a:lnTo>
                    <a:pt x="2774863" y="1368094"/>
                  </a:lnTo>
                  <a:lnTo>
                    <a:pt x="2718457" y="1378670"/>
                  </a:lnTo>
                  <a:lnTo>
                    <a:pt x="2661018" y="1388552"/>
                  </a:lnTo>
                  <a:lnTo>
                    <a:pt x="2602585" y="1397725"/>
                  </a:lnTo>
                  <a:lnTo>
                    <a:pt x="2543195" y="1406177"/>
                  </a:lnTo>
                  <a:lnTo>
                    <a:pt x="2482886" y="1413891"/>
                  </a:lnTo>
                  <a:lnTo>
                    <a:pt x="2421697" y="1420855"/>
                  </a:lnTo>
                  <a:lnTo>
                    <a:pt x="2359664" y="1427053"/>
                  </a:lnTo>
                  <a:lnTo>
                    <a:pt x="2296826" y="1432471"/>
                  </a:lnTo>
                  <a:lnTo>
                    <a:pt x="2233220" y="1437095"/>
                  </a:lnTo>
                  <a:lnTo>
                    <a:pt x="2168885" y="1440910"/>
                  </a:lnTo>
                  <a:lnTo>
                    <a:pt x="2103857" y="1443903"/>
                  </a:lnTo>
                  <a:lnTo>
                    <a:pt x="2038175" y="1446058"/>
                  </a:lnTo>
                  <a:lnTo>
                    <a:pt x="1971877" y="1447362"/>
                  </a:lnTo>
                  <a:lnTo>
                    <a:pt x="1904999" y="1447799"/>
                  </a:lnTo>
                  <a:lnTo>
                    <a:pt x="1838120" y="1447362"/>
                  </a:lnTo>
                  <a:lnTo>
                    <a:pt x="1771820" y="1446058"/>
                  </a:lnTo>
                  <a:lnTo>
                    <a:pt x="1706137" y="1443903"/>
                  </a:lnTo>
                  <a:lnTo>
                    <a:pt x="1641108" y="1440910"/>
                  </a:lnTo>
                  <a:lnTo>
                    <a:pt x="1576771" y="1437095"/>
                  </a:lnTo>
                  <a:lnTo>
                    <a:pt x="1513164" y="1432471"/>
                  </a:lnTo>
                  <a:lnTo>
                    <a:pt x="1450325" y="1427053"/>
                  </a:lnTo>
                  <a:lnTo>
                    <a:pt x="1388291" y="1420855"/>
                  </a:lnTo>
                  <a:lnTo>
                    <a:pt x="1327101" y="1413891"/>
                  </a:lnTo>
                  <a:lnTo>
                    <a:pt x="1266792" y="1406177"/>
                  </a:lnTo>
                  <a:lnTo>
                    <a:pt x="1207402" y="1397725"/>
                  </a:lnTo>
                  <a:lnTo>
                    <a:pt x="1148968" y="1388552"/>
                  </a:lnTo>
                  <a:lnTo>
                    <a:pt x="1091529" y="1378670"/>
                  </a:lnTo>
                  <a:lnTo>
                    <a:pt x="1035122" y="1368094"/>
                  </a:lnTo>
                  <a:lnTo>
                    <a:pt x="979785" y="1356840"/>
                  </a:lnTo>
                  <a:lnTo>
                    <a:pt x="925556" y="1344920"/>
                  </a:lnTo>
                  <a:lnTo>
                    <a:pt x="872472" y="1332350"/>
                  </a:lnTo>
                  <a:lnTo>
                    <a:pt x="820572" y="1319143"/>
                  </a:lnTo>
                  <a:lnTo>
                    <a:pt x="769892" y="1305314"/>
                  </a:lnTo>
                  <a:lnTo>
                    <a:pt x="720472" y="1290878"/>
                  </a:lnTo>
                  <a:lnTo>
                    <a:pt x="672348" y="1275849"/>
                  </a:lnTo>
                  <a:lnTo>
                    <a:pt x="625558" y="1260241"/>
                  </a:lnTo>
                  <a:lnTo>
                    <a:pt x="580141" y="1244068"/>
                  </a:lnTo>
                  <a:lnTo>
                    <a:pt x="536134" y="1227345"/>
                  </a:lnTo>
                  <a:lnTo>
                    <a:pt x="493574" y="1210087"/>
                  </a:lnTo>
                  <a:lnTo>
                    <a:pt x="452500" y="1192307"/>
                  </a:lnTo>
                  <a:lnTo>
                    <a:pt x="412949" y="1174020"/>
                  </a:lnTo>
                  <a:lnTo>
                    <a:pt x="374959" y="1155240"/>
                  </a:lnTo>
                  <a:lnTo>
                    <a:pt x="338569" y="1135982"/>
                  </a:lnTo>
                  <a:lnTo>
                    <a:pt x="303814" y="1116259"/>
                  </a:lnTo>
                  <a:lnTo>
                    <a:pt x="270734" y="1096088"/>
                  </a:lnTo>
                  <a:lnTo>
                    <a:pt x="209749" y="1054452"/>
                  </a:lnTo>
                  <a:lnTo>
                    <a:pt x="155914" y="1011191"/>
                  </a:lnTo>
                  <a:lnTo>
                    <a:pt x="109533" y="966418"/>
                  </a:lnTo>
                  <a:lnTo>
                    <a:pt x="70907" y="920248"/>
                  </a:lnTo>
                  <a:lnTo>
                    <a:pt x="40338" y="872797"/>
                  </a:lnTo>
                  <a:lnTo>
                    <a:pt x="18129" y="824178"/>
                  </a:lnTo>
                  <a:lnTo>
                    <a:pt x="4582" y="774507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19655" y="5307651"/>
            <a:ext cx="153289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257175">
              <a:lnSpc>
                <a:spcPts val="3829"/>
              </a:lnSpc>
              <a:spcBef>
                <a:spcPts val="245"/>
              </a:spcBef>
            </a:pPr>
            <a:r>
              <a:rPr sz="3200" b="1" spc="-10" dirty="0">
                <a:latin typeface="Calibri"/>
                <a:cs typeface="Calibri"/>
              </a:rPr>
              <a:t>String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methods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15100" y="5010150"/>
            <a:ext cx="3886200" cy="1562100"/>
            <a:chOff x="4991100" y="5010150"/>
            <a:chExt cx="3886200" cy="156210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91100" y="5010150"/>
              <a:ext cx="3886200" cy="1524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24509" y="5105400"/>
              <a:ext cx="2505075" cy="14668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29199" y="5029200"/>
              <a:ext cx="3809999" cy="14477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029199" y="5029200"/>
              <a:ext cx="3810000" cy="1447800"/>
            </a:xfrm>
            <a:custGeom>
              <a:avLst/>
              <a:gdLst/>
              <a:ahLst/>
              <a:cxnLst/>
              <a:rect l="l" t="t" r="r" b="b"/>
              <a:pathLst>
                <a:path w="3810000" h="1447800">
                  <a:moveTo>
                    <a:pt x="0" y="723899"/>
                  </a:moveTo>
                  <a:lnTo>
                    <a:pt x="4582" y="673292"/>
                  </a:lnTo>
                  <a:lnTo>
                    <a:pt x="18130" y="623621"/>
                  </a:lnTo>
                  <a:lnTo>
                    <a:pt x="40339" y="575002"/>
                  </a:lnTo>
                  <a:lnTo>
                    <a:pt x="70909" y="527551"/>
                  </a:lnTo>
                  <a:lnTo>
                    <a:pt x="109536" y="481381"/>
                  </a:lnTo>
                  <a:lnTo>
                    <a:pt x="155919" y="436608"/>
                  </a:lnTo>
                  <a:lnTo>
                    <a:pt x="209755" y="393347"/>
                  </a:lnTo>
                  <a:lnTo>
                    <a:pt x="270741" y="351711"/>
                  </a:lnTo>
                  <a:lnTo>
                    <a:pt x="303822" y="331540"/>
                  </a:lnTo>
                  <a:lnTo>
                    <a:pt x="338577" y="311817"/>
                  </a:lnTo>
                  <a:lnTo>
                    <a:pt x="374968" y="292559"/>
                  </a:lnTo>
                  <a:lnTo>
                    <a:pt x="412959" y="273779"/>
                  </a:lnTo>
                  <a:lnTo>
                    <a:pt x="452510" y="255492"/>
                  </a:lnTo>
                  <a:lnTo>
                    <a:pt x="493585" y="237712"/>
                  </a:lnTo>
                  <a:lnTo>
                    <a:pt x="536145" y="220454"/>
                  </a:lnTo>
                  <a:lnTo>
                    <a:pt x="580153" y="203731"/>
                  </a:lnTo>
                  <a:lnTo>
                    <a:pt x="625570" y="187558"/>
                  </a:lnTo>
                  <a:lnTo>
                    <a:pt x="672360" y="171950"/>
                  </a:lnTo>
                  <a:lnTo>
                    <a:pt x="720485" y="156921"/>
                  </a:lnTo>
                  <a:lnTo>
                    <a:pt x="769905" y="142485"/>
                  </a:lnTo>
                  <a:lnTo>
                    <a:pt x="820585" y="128656"/>
                  </a:lnTo>
                  <a:lnTo>
                    <a:pt x="872485" y="115449"/>
                  </a:lnTo>
                  <a:lnTo>
                    <a:pt x="925569" y="102879"/>
                  </a:lnTo>
                  <a:lnTo>
                    <a:pt x="979799" y="90959"/>
                  </a:lnTo>
                  <a:lnTo>
                    <a:pt x="1035135" y="79705"/>
                  </a:lnTo>
                  <a:lnTo>
                    <a:pt x="1091542" y="69129"/>
                  </a:lnTo>
                  <a:lnTo>
                    <a:pt x="1148981" y="59247"/>
                  </a:lnTo>
                  <a:lnTo>
                    <a:pt x="1207414" y="50074"/>
                  </a:lnTo>
                  <a:lnTo>
                    <a:pt x="1266804" y="41622"/>
                  </a:lnTo>
                  <a:lnTo>
                    <a:pt x="1327113" y="33908"/>
                  </a:lnTo>
                  <a:lnTo>
                    <a:pt x="1388302" y="26944"/>
                  </a:lnTo>
                  <a:lnTo>
                    <a:pt x="1450335" y="20746"/>
                  </a:lnTo>
                  <a:lnTo>
                    <a:pt x="1513173" y="15328"/>
                  </a:lnTo>
                  <a:lnTo>
                    <a:pt x="1576779" y="10704"/>
                  </a:lnTo>
                  <a:lnTo>
                    <a:pt x="1641114" y="6889"/>
                  </a:lnTo>
                  <a:lnTo>
                    <a:pt x="1706142" y="3896"/>
                  </a:lnTo>
                  <a:lnTo>
                    <a:pt x="1771824" y="1741"/>
                  </a:lnTo>
                  <a:lnTo>
                    <a:pt x="1838122" y="437"/>
                  </a:lnTo>
                  <a:lnTo>
                    <a:pt x="1904999" y="0"/>
                  </a:lnTo>
                  <a:lnTo>
                    <a:pt x="1971877" y="437"/>
                  </a:lnTo>
                  <a:lnTo>
                    <a:pt x="2038175" y="1741"/>
                  </a:lnTo>
                  <a:lnTo>
                    <a:pt x="2103857" y="3896"/>
                  </a:lnTo>
                  <a:lnTo>
                    <a:pt x="2168885" y="6889"/>
                  </a:lnTo>
                  <a:lnTo>
                    <a:pt x="2233220" y="10704"/>
                  </a:lnTo>
                  <a:lnTo>
                    <a:pt x="2296826" y="15328"/>
                  </a:lnTo>
                  <a:lnTo>
                    <a:pt x="2359664" y="20746"/>
                  </a:lnTo>
                  <a:lnTo>
                    <a:pt x="2421697" y="26944"/>
                  </a:lnTo>
                  <a:lnTo>
                    <a:pt x="2482886" y="33908"/>
                  </a:lnTo>
                  <a:lnTo>
                    <a:pt x="2543195" y="41622"/>
                  </a:lnTo>
                  <a:lnTo>
                    <a:pt x="2602585" y="50074"/>
                  </a:lnTo>
                  <a:lnTo>
                    <a:pt x="2661018" y="59247"/>
                  </a:lnTo>
                  <a:lnTo>
                    <a:pt x="2718457" y="69129"/>
                  </a:lnTo>
                  <a:lnTo>
                    <a:pt x="2774863" y="79705"/>
                  </a:lnTo>
                  <a:lnTo>
                    <a:pt x="2830200" y="90959"/>
                  </a:lnTo>
                  <a:lnTo>
                    <a:pt x="2884430" y="102879"/>
                  </a:lnTo>
                  <a:lnTo>
                    <a:pt x="2937513" y="115449"/>
                  </a:lnTo>
                  <a:lnTo>
                    <a:pt x="2989414" y="128656"/>
                  </a:lnTo>
                  <a:lnTo>
                    <a:pt x="3040094" y="142485"/>
                  </a:lnTo>
                  <a:lnTo>
                    <a:pt x="3089514" y="156921"/>
                  </a:lnTo>
                  <a:lnTo>
                    <a:pt x="3137639" y="171950"/>
                  </a:lnTo>
                  <a:lnTo>
                    <a:pt x="3184428" y="187558"/>
                  </a:lnTo>
                  <a:lnTo>
                    <a:pt x="3229846" y="203731"/>
                  </a:lnTo>
                  <a:lnTo>
                    <a:pt x="3273854" y="220454"/>
                  </a:lnTo>
                  <a:lnTo>
                    <a:pt x="3316414" y="237712"/>
                  </a:lnTo>
                  <a:lnTo>
                    <a:pt x="3357489" y="255492"/>
                  </a:lnTo>
                  <a:lnTo>
                    <a:pt x="3397040" y="273779"/>
                  </a:lnTo>
                  <a:lnTo>
                    <a:pt x="3435031" y="292559"/>
                  </a:lnTo>
                  <a:lnTo>
                    <a:pt x="3471422" y="311817"/>
                  </a:lnTo>
                  <a:lnTo>
                    <a:pt x="3506177" y="331540"/>
                  </a:lnTo>
                  <a:lnTo>
                    <a:pt x="3539257" y="351711"/>
                  </a:lnTo>
                  <a:lnTo>
                    <a:pt x="3600244" y="393347"/>
                  </a:lnTo>
                  <a:lnTo>
                    <a:pt x="3654080" y="436608"/>
                  </a:lnTo>
                  <a:lnTo>
                    <a:pt x="3700463" y="481381"/>
                  </a:lnTo>
                  <a:lnTo>
                    <a:pt x="3739090" y="527551"/>
                  </a:lnTo>
                  <a:lnTo>
                    <a:pt x="3769659" y="575002"/>
                  </a:lnTo>
                  <a:lnTo>
                    <a:pt x="3791869" y="623621"/>
                  </a:lnTo>
                  <a:lnTo>
                    <a:pt x="3805416" y="673292"/>
                  </a:lnTo>
                  <a:lnTo>
                    <a:pt x="3809999" y="723899"/>
                  </a:lnTo>
                  <a:lnTo>
                    <a:pt x="3808847" y="749313"/>
                  </a:lnTo>
                  <a:lnTo>
                    <a:pt x="3799744" y="799467"/>
                  </a:lnTo>
                  <a:lnTo>
                    <a:pt x="3781828" y="848626"/>
                  </a:lnTo>
                  <a:lnTo>
                    <a:pt x="3755401" y="896675"/>
                  </a:lnTo>
                  <a:lnTo>
                    <a:pt x="3720765" y="943500"/>
                  </a:lnTo>
                  <a:lnTo>
                    <a:pt x="3678222" y="988986"/>
                  </a:lnTo>
                  <a:lnTo>
                    <a:pt x="3628075" y="1033018"/>
                  </a:lnTo>
                  <a:lnTo>
                    <a:pt x="3570626" y="1075480"/>
                  </a:lnTo>
                  <a:lnTo>
                    <a:pt x="3506177" y="1116259"/>
                  </a:lnTo>
                  <a:lnTo>
                    <a:pt x="3471422" y="1135982"/>
                  </a:lnTo>
                  <a:lnTo>
                    <a:pt x="3435031" y="1155240"/>
                  </a:lnTo>
                  <a:lnTo>
                    <a:pt x="3397040" y="1174020"/>
                  </a:lnTo>
                  <a:lnTo>
                    <a:pt x="3357489" y="1192307"/>
                  </a:lnTo>
                  <a:lnTo>
                    <a:pt x="3316414" y="1210087"/>
                  </a:lnTo>
                  <a:lnTo>
                    <a:pt x="3273854" y="1227345"/>
                  </a:lnTo>
                  <a:lnTo>
                    <a:pt x="3229846" y="1244068"/>
                  </a:lnTo>
                  <a:lnTo>
                    <a:pt x="3184428" y="1260241"/>
                  </a:lnTo>
                  <a:lnTo>
                    <a:pt x="3137639" y="1275849"/>
                  </a:lnTo>
                  <a:lnTo>
                    <a:pt x="3089514" y="1290878"/>
                  </a:lnTo>
                  <a:lnTo>
                    <a:pt x="3040094" y="1305314"/>
                  </a:lnTo>
                  <a:lnTo>
                    <a:pt x="2989414" y="1319143"/>
                  </a:lnTo>
                  <a:lnTo>
                    <a:pt x="2937513" y="1332350"/>
                  </a:lnTo>
                  <a:lnTo>
                    <a:pt x="2884430" y="1344920"/>
                  </a:lnTo>
                  <a:lnTo>
                    <a:pt x="2830200" y="1356840"/>
                  </a:lnTo>
                  <a:lnTo>
                    <a:pt x="2774863" y="1368094"/>
                  </a:lnTo>
                  <a:lnTo>
                    <a:pt x="2718457" y="1378670"/>
                  </a:lnTo>
                  <a:lnTo>
                    <a:pt x="2661018" y="1388552"/>
                  </a:lnTo>
                  <a:lnTo>
                    <a:pt x="2602585" y="1397725"/>
                  </a:lnTo>
                  <a:lnTo>
                    <a:pt x="2543195" y="1406177"/>
                  </a:lnTo>
                  <a:lnTo>
                    <a:pt x="2482886" y="1413891"/>
                  </a:lnTo>
                  <a:lnTo>
                    <a:pt x="2421697" y="1420855"/>
                  </a:lnTo>
                  <a:lnTo>
                    <a:pt x="2359664" y="1427053"/>
                  </a:lnTo>
                  <a:lnTo>
                    <a:pt x="2296826" y="1432471"/>
                  </a:lnTo>
                  <a:lnTo>
                    <a:pt x="2233220" y="1437095"/>
                  </a:lnTo>
                  <a:lnTo>
                    <a:pt x="2168885" y="1440910"/>
                  </a:lnTo>
                  <a:lnTo>
                    <a:pt x="2103857" y="1443903"/>
                  </a:lnTo>
                  <a:lnTo>
                    <a:pt x="2038175" y="1446058"/>
                  </a:lnTo>
                  <a:lnTo>
                    <a:pt x="1971877" y="1447362"/>
                  </a:lnTo>
                  <a:lnTo>
                    <a:pt x="1904999" y="1447799"/>
                  </a:lnTo>
                  <a:lnTo>
                    <a:pt x="1838122" y="1447362"/>
                  </a:lnTo>
                  <a:lnTo>
                    <a:pt x="1771824" y="1446058"/>
                  </a:lnTo>
                  <a:lnTo>
                    <a:pt x="1706142" y="1443903"/>
                  </a:lnTo>
                  <a:lnTo>
                    <a:pt x="1641114" y="1440910"/>
                  </a:lnTo>
                  <a:lnTo>
                    <a:pt x="1576779" y="1437095"/>
                  </a:lnTo>
                  <a:lnTo>
                    <a:pt x="1513173" y="1432471"/>
                  </a:lnTo>
                  <a:lnTo>
                    <a:pt x="1450335" y="1427053"/>
                  </a:lnTo>
                  <a:lnTo>
                    <a:pt x="1388302" y="1420855"/>
                  </a:lnTo>
                  <a:lnTo>
                    <a:pt x="1327113" y="1413891"/>
                  </a:lnTo>
                  <a:lnTo>
                    <a:pt x="1266804" y="1406177"/>
                  </a:lnTo>
                  <a:lnTo>
                    <a:pt x="1207414" y="1397725"/>
                  </a:lnTo>
                  <a:lnTo>
                    <a:pt x="1148981" y="1388552"/>
                  </a:lnTo>
                  <a:lnTo>
                    <a:pt x="1091542" y="1378670"/>
                  </a:lnTo>
                  <a:lnTo>
                    <a:pt x="1035135" y="1368094"/>
                  </a:lnTo>
                  <a:lnTo>
                    <a:pt x="979799" y="1356840"/>
                  </a:lnTo>
                  <a:lnTo>
                    <a:pt x="925569" y="1344920"/>
                  </a:lnTo>
                  <a:lnTo>
                    <a:pt x="872485" y="1332350"/>
                  </a:lnTo>
                  <a:lnTo>
                    <a:pt x="820585" y="1319143"/>
                  </a:lnTo>
                  <a:lnTo>
                    <a:pt x="769905" y="1305314"/>
                  </a:lnTo>
                  <a:lnTo>
                    <a:pt x="720485" y="1290878"/>
                  </a:lnTo>
                  <a:lnTo>
                    <a:pt x="672360" y="1275849"/>
                  </a:lnTo>
                  <a:lnTo>
                    <a:pt x="625570" y="1260241"/>
                  </a:lnTo>
                  <a:lnTo>
                    <a:pt x="580153" y="1244068"/>
                  </a:lnTo>
                  <a:lnTo>
                    <a:pt x="536145" y="1227345"/>
                  </a:lnTo>
                  <a:lnTo>
                    <a:pt x="493585" y="1210087"/>
                  </a:lnTo>
                  <a:lnTo>
                    <a:pt x="452510" y="1192307"/>
                  </a:lnTo>
                  <a:lnTo>
                    <a:pt x="412959" y="1174020"/>
                  </a:lnTo>
                  <a:lnTo>
                    <a:pt x="374968" y="1155240"/>
                  </a:lnTo>
                  <a:lnTo>
                    <a:pt x="338577" y="1135982"/>
                  </a:lnTo>
                  <a:lnTo>
                    <a:pt x="303822" y="1116259"/>
                  </a:lnTo>
                  <a:lnTo>
                    <a:pt x="270741" y="1096088"/>
                  </a:lnTo>
                  <a:lnTo>
                    <a:pt x="209755" y="1054452"/>
                  </a:lnTo>
                  <a:lnTo>
                    <a:pt x="155919" y="1011191"/>
                  </a:lnTo>
                  <a:lnTo>
                    <a:pt x="109536" y="966418"/>
                  </a:lnTo>
                  <a:lnTo>
                    <a:pt x="70909" y="920248"/>
                  </a:lnTo>
                  <a:lnTo>
                    <a:pt x="40339" y="872797"/>
                  </a:lnTo>
                  <a:lnTo>
                    <a:pt x="18130" y="824178"/>
                  </a:lnTo>
                  <a:lnTo>
                    <a:pt x="4582" y="774507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548884" y="5231447"/>
            <a:ext cx="1835150" cy="1003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6550" marR="5080" indent="-324485">
              <a:lnSpc>
                <a:spcPts val="3829"/>
              </a:lnSpc>
              <a:spcBef>
                <a:spcPts val="240"/>
              </a:spcBef>
            </a:pPr>
            <a:r>
              <a:rPr sz="3200" b="1" dirty="0">
                <a:latin typeface="Calibri"/>
                <a:cs typeface="Calibri"/>
              </a:rPr>
              <a:t>Equality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Strings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8DDA14-C509-A450-E358-C95C9C85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6562725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Чтоб мудро жизнь прожить, знать надобно не мало, " 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"Два важных правила запомни для начала: " 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"Ты лучше голодай, чем что попало есть, " 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"И лучше будь один, чем вместе с кем попало."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.toUpperCase();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Making everything capital - to spot capital letters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.length();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for loop until s1 is finished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.charAt(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.charAt(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','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'.'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 '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':'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if c1==c2 - Capital letter - , . : “ “ also equal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if Capital letter go on a new line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and print c1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continue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if not a capital letter or , ., : " " - do in the same line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when reached length - end of string just put mouse on a new line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64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55BD-9F75-E852-3F58-302AB820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"/>
            <a:ext cx="10515600" cy="6428935"/>
          </a:xfrm>
        </p:spPr>
        <p:txBody>
          <a:bodyPr/>
          <a:lstStyle/>
          <a:p>
            <a:r>
              <a:rPr lang="en-US" dirty="0"/>
              <a:t>String s1=“”</a:t>
            </a:r>
          </a:p>
          <a:p>
            <a:r>
              <a:rPr lang="en-US" dirty="0"/>
              <a:t>S1.isempty()- true, nothing inside, not even space</a:t>
            </a:r>
          </a:p>
          <a:p>
            <a:r>
              <a:rPr lang="en-US" dirty="0"/>
              <a:t>String s2 = “            “;</a:t>
            </a:r>
          </a:p>
          <a:p>
            <a:r>
              <a:rPr lang="en-US" dirty="0"/>
              <a:t>S2.isBlank – true only space “ “ or tab</a:t>
            </a:r>
          </a:p>
          <a:p>
            <a:endParaRPr lang="en-US" dirty="0"/>
          </a:p>
          <a:p>
            <a:r>
              <a:rPr lang="en-US" dirty="0"/>
              <a:t>S3 = “    privet   “</a:t>
            </a:r>
          </a:p>
          <a:p>
            <a:r>
              <a:rPr lang="en-US" dirty="0"/>
              <a:t>S3.strip() – will remove space “privet”</a:t>
            </a:r>
          </a:p>
          <a:p>
            <a:r>
              <a:rPr lang="en-US" dirty="0"/>
              <a:t>S3.stripleading – will remove space before word “privet    “,</a:t>
            </a:r>
          </a:p>
          <a:p>
            <a:r>
              <a:rPr lang="en-US" dirty="0"/>
              <a:t>S3.striptrailing – will remove space after the word “    privet”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94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0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85925" y="1685909"/>
            <a:ext cx="8953500" cy="4772660"/>
            <a:chOff x="161925" y="1685909"/>
            <a:chExt cx="8953500" cy="47726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4419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1685909"/>
              <a:ext cx="8953500" cy="47720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434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4343400"/>
            </a:xfrm>
            <a:custGeom>
              <a:avLst/>
              <a:gdLst/>
              <a:ahLst/>
              <a:cxnLst/>
              <a:rect l="l" t="t" r="r" b="b"/>
              <a:pathLst>
                <a:path w="8610600" h="4343400">
                  <a:moveTo>
                    <a:pt x="0" y="4343399"/>
                  </a:moveTo>
                  <a:lnTo>
                    <a:pt x="8610599" y="4343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4343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57" y="1776663"/>
            <a:ext cx="8439150" cy="4467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200"/>
              </a:lnSpc>
              <a:spcBef>
                <a:spcPts val="95"/>
              </a:spcBef>
              <a:tabLst>
                <a:tab pos="5027295" algn="l"/>
              </a:tabLst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класс,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котором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Данный метод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принимать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инпут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параметр.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Данный </a:t>
            </a:r>
            <a:r>
              <a:rPr sz="2400" dirty="0">
                <a:latin typeface="Calibri"/>
                <a:cs typeface="Calibri"/>
              </a:rPr>
              <a:t>параметр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содержать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себе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email-</a:t>
            </a:r>
            <a:r>
              <a:rPr sz="2400" dirty="0">
                <a:latin typeface="Calibri"/>
                <a:cs typeface="Calibri"/>
              </a:rPr>
              <a:t>ы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следующем </a:t>
            </a:r>
            <a:r>
              <a:rPr sz="2400" dirty="0">
                <a:latin typeface="Calibri"/>
                <a:cs typeface="Calibri"/>
              </a:rPr>
              <a:t>виде: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ya@yahoo.com;</a:t>
            </a:r>
            <a:r>
              <a:rPr sz="2400" u="sng" spc="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on@mail.ru;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ona@gmail.com;</a:t>
            </a:r>
            <a:r>
              <a:rPr sz="2400" spc="-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т.е. </a:t>
            </a:r>
            <a:r>
              <a:rPr sz="2400" dirty="0">
                <a:latin typeface="Calibri"/>
                <a:cs typeface="Calibri"/>
              </a:rPr>
              <a:t>После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каждого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e-mail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стоять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знак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препинания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“;”.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Ваш </a:t>
            </a:r>
            <a:r>
              <a:rPr sz="2400" spc="-10" dirty="0">
                <a:latin typeface="Calibri"/>
                <a:cs typeface="Calibri"/>
              </a:rPr>
              <a:t>метод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выводить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экран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информацию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том,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какой </a:t>
            </a:r>
            <a:r>
              <a:rPr sz="2400" dirty="0">
                <a:latin typeface="Calibri"/>
                <a:cs typeface="Calibri"/>
              </a:rPr>
              <a:t>почтой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пользуются,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исходя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параметра,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т.е.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оутпут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должен </a:t>
            </a:r>
            <a:r>
              <a:rPr sz="2400" dirty="0">
                <a:latin typeface="Calibri"/>
                <a:cs typeface="Calibri"/>
              </a:rPr>
              <a:t>быть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следующего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вида: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10" dirty="0">
                <a:latin typeface="Calibri"/>
                <a:cs typeface="Calibri"/>
              </a:rPr>
              <a:t>yahoo</a:t>
            </a:r>
            <a:endParaRPr sz="2400" dirty="0">
              <a:latin typeface="Calibri"/>
              <a:cs typeface="Calibri"/>
            </a:endParaRPr>
          </a:p>
          <a:p>
            <a:pPr marL="12700" marR="7723505">
              <a:lnSpc>
                <a:spcPts val="2860"/>
              </a:lnSpc>
              <a:spcBef>
                <a:spcPts val="160"/>
              </a:spcBef>
            </a:pPr>
            <a:r>
              <a:rPr sz="2400" b="1" spc="-20" dirty="0">
                <a:latin typeface="Calibri"/>
                <a:cs typeface="Calibri"/>
              </a:rPr>
              <a:t>mail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gmail</a:t>
            </a:r>
            <a:endParaRPr sz="2400" dirty="0">
              <a:latin typeface="Calibri"/>
              <a:cs typeface="Calibri"/>
            </a:endParaRPr>
          </a:p>
          <a:p>
            <a:pPr marL="288925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Продемонстрируйте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данный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EBFA58-004F-17D2-B0EF-1E62D619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88"/>
            <a:ext cx="10515600" cy="614680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Lesson16.Homework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Emails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 err="1">
                <a:solidFill>
                  <a:srgbClr val="00627A"/>
                </a:solidFill>
                <a:effectLst/>
                <a:latin typeface="JetBrains Mono"/>
              </a:rPr>
              <a:t>emailProvider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s1)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position of @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position of .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position of ;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 s1.length() -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=s1.indexOf(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'@'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a after ; or element 0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=s1.indexOf(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'.'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index of . after ; or element 0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s1.indexOf(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';'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(s1.substring(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emailProvider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"ya@yahoo.com; on@mail.ru; tona@gmail.com; 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7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200026"/>
            <a:ext cx="6953250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0493" y="180976"/>
            <a:ext cx="10515600" cy="78829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2800" dirty="0"/>
              <a:t>Краткий</a:t>
            </a:r>
            <a:r>
              <a:rPr sz="2800" spc="215" dirty="0"/>
              <a:t> </a:t>
            </a:r>
            <a:r>
              <a:rPr sz="2800" dirty="0"/>
              <a:t>повтор</a:t>
            </a:r>
            <a:r>
              <a:rPr sz="2800" spc="105" dirty="0"/>
              <a:t> </a:t>
            </a:r>
            <a:r>
              <a:rPr sz="2800" dirty="0"/>
              <a:t>пройденного</a:t>
            </a:r>
            <a:r>
              <a:rPr sz="2800" spc="175" dirty="0"/>
              <a:t> </a:t>
            </a:r>
            <a:r>
              <a:rPr sz="28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81174" y="1857359"/>
            <a:ext cx="8686800" cy="914400"/>
            <a:chOff x="257174" y="1857359"/>
            <a:chExt cx="8686800" cy="9144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174" y="1857359"/>
              <a:ext cx="8686784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0940" y="1924034"/>
              <a:ext cx="2105025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882" y="1877324"/>
              <a:ext cx="8610537" cy="7896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7882" y="1877324"/>
              <a:ext cx="8610600" cy="789940"/>
            </a:xfrm>
            <a:custGeom>
              <a:avLst/>
              <a:gdLst/>
              <a:ahLst/>
              <a:cxnLst/>
              <a:rect l="l" t="t" r="r" b="b"/>
              <a:pathLst>
                <a:path w="8610600" h="789939">
                  <a:moveTo>
                    <a:pt x="0" y="131551"/>
                  </a:moveTo>
                  <a:lnTo>
                    <a:pt x="6709" y="89978"/>
                  </a:lnTo>
                  <a:lnTo>
                    <a:pt x="25393" y="53867"/>
                  </a:lnTo>
                  <a:lnTo>
                    <a:pt x="53883" y="25387"/>
                  </a:lnTo>
                  <a:lnTo>
                    <a:pt x="90012" y="6708"/>
                  </a:lnTo>
                  <a:lnTo>
                    <a:pt x="131611" y="0"/>
                  </a:lnTo>
                  <a:lnTo>
                    <a:pt x="8478955" y="0"/>
                  </a:lnTo>
                  <a:lnTo>
                    <a:pt x="8520542" y="6708"/>
                  </a:lnTo>
                  <a:lnTo>
                    <a:pt x="8556663" y="25387"/>
                  </a:lnTo>
                  <a:lnTo>
                    <a:pt x="8585147" y="53867"/>
                  </a:lnTo>
                  <a:lnTo>
                    <a:pt x="8603828" y="89978"/>
                  </a:lnTo>
                  <a:lnTo>
                    <a:pt x="8610537" y="131551"/>
                  </a:lnTo>
                  <a:lnTo>
                    <a:pt x="8610537" y="658093"/>
                  </a:lnTo>
                  <a:lnTo>
                    <a:pt x="8603828" y="699681"/>
                  </a:lnTo>
                  <a:lnTo>
                    <a:pt x="8585147" y="735801"/>
                  </a:lnTo>
                  <a:lnTo>
                    <a:pt x="8556663" y="764286"/>
                  </a:lnTo>
                  <a:lnTo>
                    <a:pt x="8520542" y="782967"/>
                  </a:lnTo>
                  <a:lnTo>
                    <a:pt x="8478955" y="789675"/>
                  </a:lnTo>
                  <a:lnTo>
                    <a:pt x="131611" y="789675"/>
                  </a:lnTo>
                  <a:lnTo>
                    <a:pt x="90012" y="782967"/>
                  </a:lnTo>
                  <a:lnTo>
                    <a:pt x="53883" y="764286"/>
                  </a:lnTo>
                  <a:lnTo>
                    <a:pt x="25393" y="735801"/>
                  </a:lnTo>
                  <a:lnTo>
                    <a:pt x="6709" y="699681"/>
                  </a:lnTo>
                  <a:lnTo>
                    <a:pt x="0" y="658093"/>
                  </a:lnTo>
                  <a:lnTo>
                    <a:pt x="0" y="1315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81174" y="2857485"/>
            <a:ext cx="8686800" cy="895985"/>
            <a:chOff x="257174" y="2857484"/>
            <a:chExt cx="8686800" cy="89598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74" y="2857484"/>
              <a:ext cx="8686784" cy="8191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2340" y="2905124"/>
              <a:ext cx="2562225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882" y="2877312"/>
              <a:ext cx="8610537" cy="7430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7882" y="2877312"/>
              <a:ext cx="8610600" cy="743585"/>
            </a:xfrm>
            <a:custGeom>
              <a:avLst/>
              <a:gdLst/>
              <a:ahLst/>
              <a:cxnLst/>
              <a:rect l="l" t="t" r="r" b="b"/>
              <a:pathLst>
                <a:path w="8610600" h="743585">
                  <a:moveTo>
                    <a:pt x="0" y="123962"/>
                  </a:moveTo>
                  <a:lnTo>
                    <a:pt x="9730" y="75712"/>
                  </a:lnTo>
                  <a:lnTo>
                    <a:pt x="36267" y="36309"/>
                  </a:lnTo>
                  <a:lnTo>
                    <a:pt x="75630" y="9742"/>
                  </a:lnTo>
                  <a:lnTo>
                    <a:pt x="123835" y="0"/>
                  </a:lnTo>
                  <a:lnTo>
                    <a:pt x="8486697" y="0"/>
                  </a:lnTo>
                  <a:lnTo>
                    <a:pt x="8534927" y="9742"/>
                  </a:lnTo>
                  <a:lnTo>
                    <a:pt x="8574288" y="36309"/>
                  </a:lnTo>
                  <a:lnTo>
                    <a:pt x="8600814" y="75712"/>
                  </a:lnTo>
                  <a:lnTo>
                    <a:pt x="8610537" y="123962"/>
                  </a:lnTo>
                  <a:lnTo>
                    <a:pt x="8610537" y="619262"/>
                  </a:lnTo>
                  <a:lnTo>
                    <a:pt x="8600814" y="667475"/>
                  </a:lnTo>
                  <a:lnTo>
                    <a:pt x="8574288" y="706827"/>
                  </a:lnTo>
                  <a:lnTo>
                    <a:pt x="8534927" y="733349"/>
                  </a:lnTo>
                  <a:lnTo>
                    <a:pt x="8486697" y="743071"/>
                  </a:lnTo>
                  <a:lnTo>
                    <a:pt x="123835" y="743071"/>
                  </a:lnTo>
                  <a:lnTo>
                    <a:pt x="75630" y="733349"/>
                  </a:lnTo>
                  <a:lnTo>
                    <a:pt x="36267" y="706827"/>
                  </a:lnTo>
                  <a:lnTo>
                    <a:pt x="9730" y="667475"/>
                  </a:lnTo>
                  <a:lnTo>
                    <a:pt x="0" y="619262"/>
                  </a:lnTo>
                  <a:lnTo>
                    <a:pt x="0" y="12396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81174" y="4781551"/>
            <a:ext cx="8686800" cy="1819275"/>
            <a:chOff x="257174" y="4781550"/>
            <a:chExt cx="8686800" cy="18192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174" y="4781550"/>
              <a:ext cx="8686784" cy="8191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2340" y="4829175"/>
              <a:ext cx="2562225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882" y="4800600"/>
              <a:ext cx="8610537" cy="7430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7882" y="4800600"/>
              <a:ext cx="8610600" cy="743585"/>
            </a:xfrm>
            <a:custGeom>
              <a:avLst/>
              <a:gdLst/>
              <a:ahLst/>
              <a:cxnLst/>
              <a:rect l="l" t="t" r="r" b="b"/>
              <a:pathLst>
                <a:path w="8610600" h="743585">
                  <a:moveTo>
                    <a:pt x="0" y="123824"/>
                  </a:moveTo>
                  <a:lnTo>
                    <a:pt x="9730" y="75650"/>
                  </a:lnTo>
                  <a:lnTo>
                    <a:pt x="36267" y="36288"/>
                  </a:lnTo>
                  <a:lnTo>
                    <a:pt x="75630" y="9738"/>
                  </a:lnTo>
                  <a:lnTo>
                    <a:pt x="123835" y="0"/>
                  </a:lnTo>
                  <a:lnTo>
                    <a:pt x="8486697" y="0"/>
                  </a:lnTo>
                  <a:lnTo>
                    <a:pt x="8534927" y="9738"/>
                  </a:lnTo>
                  <a:lnTo>
                    <a:pt x="8574288" y="36288"/>
                  </a:lnTo>
                  <a:lnTo>
                    <a:pt x="8600814" y="75650"/>
                  </a:lnTo>
                  <a:lnTo>
                    <a:pt x="8610537" y="123824"/>
                  </a:lnTo>
                  <a:lnTo>
                    <a:pt x="8610537" y="619256"/>
                  </a:lnTo>
                  <a:lnTo>
                    <a:pt x="8600814" y="667425"/>
                  </a:lnTo>
                  <a:lnTo>
                    <a:pt x="8574288" y="706787"/>
                  </a:lnTo>
                  <a:lnTo>
                    <a:pt x="8534927" y="733340"/>
                  </a:lnTo>
                  <a:lnTo>
                    <a:pt x="8486697" y="743081"/>
                  </a:lnTo>
                  <a:lnTo>
                    <a:pt x="123835" y="743081"/>
                  </a:lnTo>
                  <a:lnTo>
                    <a:pt x="75630" y="733340"/>
                  </a:lnTo>
                  <a:lnTo>
                    <a:pt x="36267" y="706787"/>
                  </a:lnTo>
                  <a:lnTo>
                    <a:pt x="9730" y="667425"/>
                  </a:lnTo>
                  <a:lnTo>
                    <a:pt x="0" y="619256"/>
                  </a:lnTo>
                  <a:lnTo>
                    <a:pt x="0" y="12382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174" y="5705475"/>
              <a:ext cx="8686784" cy="8191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3174" y="5753100"/>
              <a:ext cx="4200540" cy="847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7882" y="5722857"/>
              <a:ext cx="8610537" cy="7430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97882" y="5722857"/>
              <a:ext cx="8610600" cy="743585"/>
            </a:xfrm>
            <a:custGeom>
              <a:avLst/>
              <a:gdLst/>
              <a:ahLst/>
              <a:cxnLst/>
              <a:rect l="l" t="t" r="r" b="b"/>
              <a:pathLst>
                <a:path w="8610600" h="743585">
                  <a:moveTo>
                    <a:pt x="0" y="123849"/>
                  </a:moveTo>
                  <a:lnTo>
                    <a:pt x="9730" y="75641"/>
                  </a:lnTo>
                  <a:lnTo>
                    <a:pt x="36267" y="36274"/>
                  </a:lnTo>
                  <a:lnTo>
                    <a:pt x="75630" y="9732"/>
                  </a:lnTo>
                  <a:lnTo>
                    <a:pt x="123835" y="0"/>
                  </a:lnTo>
                  <a:lnTo>
                    <a:pt x="8486697" y="0"/>
                  </a:lnTo>
                  <a:lnTo>
                    <a:pt x="8534927" y="9732"/>
                  </a:lnTo>
                  <a:lnTo>
                    <a:pt x="8574288" y="36274"/>
                  </a:lnTo>
                  <a:lnTo>
                    <a:pt x="8600814" y="75641"/>
                  </a:lnTo>
                  <a:lnTo>
                    <a:pt x="8610537" y="123849"/>
                  </a:lnTo>
                  <a:lnTo>
                    <a:pt x="8610537" y="619207"/>
                  </a:lnTo>
                  <a:lnTo>
                    <a:pt x="8600814" y="667416"/>
                  </a:lnTo>
                  <a:lnTo>
                    <a:pt x="8574288" y="706783"/>
                  </a:lnTo>
                  <a:lnTo>
                    <a:pt x="8534927" y="733324"/>
                  </a:lnTo>
                  <a:lnTo>
                    <a:pt x="8486697" y="743056"/>
                  </a:lnTo>
                  <a:lnTo>
                    <a:pt x="123835" y="743056"/>
                  </a:lnTo>
                  <a:lnTo>
                    <a:pt x="75630" y="733324"/>
                  </a:lnTo>
                  <a:lnTo>
                    <a:pt x="36267" y="706783"/>
                  </a:lnTo>
                  <a:lnTo>
                    <a:pt x="9730" y="667416"/>
                  </a:lnTo>
                  <a:lnTo>
                    <a:pt x="0" y="619207"/>
                  </a:lnTo>
                  <a:lnTo>
                    <a:pt x="0" y="12384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781174" y="3810001"/>
            <a:ext cx="8686800" cy="885825"/>
            <a:chOff x="257174" y="3810000"/>
            <a:chExt cx="8686800" cy="885825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7174" y="3810000"/>
              <a:ext cx="8686784" cy="8191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7424" y="3848100"/>
              <a:ext cx="4772040" cy="847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7882" y="3824728"/>
              <a:ext cx="8610537" cy="7429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97882" y="3824728"/>
              <a:ext cx="8610600" cy="742950"/>
            </a:xfrm>
            <a:custGeom>
              <a:avLst/>
              <a:gdLst/>
              <a:ahLst/>
              <a:cxnLst/>
              <a:rect l="l" t="t" r="r" b="b"/>
              <a:pathLst>
                <a:path w="8610600" h="742950">
                  <a:moveTo>
                    <a:pt x="0" y="123824"/>
                  </a:moveTo>
                  <a:lnTo>
                    <a:pt x="9730" y="75600"/>
                  </a:lnTo>
                  <a:lnTo>
                    <a:pt x="36267" y="36244"/>
                  </a:lnTo>
                  <a:lnTo>
                    <a:pt x="75630" y="9722"/>
                  </a:lnTo>
                  <a:lnTo>
                    <a:pt x="123835" y="0"/>
                  </a:lnTo>
                  <a:lnTo>
                    <a:pt x="8486697" y="0"/>
                  </a:lnTo>
                  <a:lnTo>
                    <a:pt x="8534927" y="9722"/>
                  </a:lnTo>
                  <a:lnTo>
                    <a:pt x="8574288" y="36244"/>
                  </a:lnTo>
                  <a:lnTo>
                    <a:pt x="8600814" y="75600"/>
                  </a:lnTo>
                  <a:lnTo>
                    <a:pt x="8610537" y="123824"/>
                  </a:lnTo>
                  <a:lnTo>
                    <a:pt x="8610537" y="619124"/>
                  </a:lnTo>
                  <a:lnTo>
                    <a:pt x="8600814" y="667354"/>
                  </a:lnTo>
                  <a:lnTo>
                    <a:pt x="8574288" y="706710"/>
                  </a:lnTo>
                  <a:lnTo>
                    <a:pt x="8534927" y="733229"/>
                  </a:lnTo>
                  <a:lnTo>
                    <a:pt x="8486697" y="742949"/>
                  </a:lnTo>
                  <a:lnTo>
                    <a:pt x="123835" y="742949"/>
                  </a:lnTo>
                  <a:lnTo>
                    <a:pt x="75630" y="733229"/>
                  </a:lnTo>
                  <a:lnTo>
                    <a:pt x="36267" y="706710"/>
                  </a:lnTo>
                  <a:lnTo>
                    <a:pt x="9730" y="667354"/>
                  </a:lnTo>
                  <a:lnTo>
                    <a:pt x="0" y="619124"/>
                  </a:lnTo>
                  <a:lnTo>
                    <a:pt x="0" y="12382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34793" y="2029711"/>
            <a:ext cx="4189729" cy="4276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95"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while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loop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600">
              <a:latin typeface="Calibri"/>
              <a:cs typeface="Calibri"/>
            </a:endParaRPr>
          </a:p>
          <a:p>
            <a:pPr marL="3175" algn="ctr"/>
            <a:r>
              <a:rPr sz="2750" dirty="0">
                <a:latin typeface="Calibri"/>
                <a:cs typeface="Calibri"/>
              </a:rPr>
              <a:t>do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while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loop</a:t>
            </a:r>
            <a:endParaRPr sz="2750">
              <a:latin typeface="Calibri"/>
              <a:cs typeface="Calibri"/>
            </a:endParaRPr>
          </a:p>
          <a:p>
            <a:pPr marL="12065" marR="5080" algn="ctr">
              <a:lnSpc>
                <a:spcPts val="7690"/>
              </a:lnSpc>
              <a:spcBef>
                <a:spcPts val="770"/>
              </a:spcBef>
            </a:pPr>
            <a:r>
              <a:rPr sz="2750" dirty="0">
                <a:latin typeface="Calibri"/>
                <a:cs typeface="Calibri"/>
              </a:rPr>
              <a:t>break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&amp;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continue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Nested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loops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400">
              <a:latin typeface="Calibri"/>
              <a:cs typeface="Calibri"/>
            </a:endParaRPr>
          </a:p>
          <a:p>
            <a:pPr marL="79375" algn="ctr"/>
            <a:r>
              <a:rPr sz="2750" dirty="0">
                <a:latin typeface="Calibri"/>
                <a:cs typeface="Calibri"/>
              </a:rPr>
              <a:t>Unreachable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740798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584870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50"/>
            <a:ext cx="8868410" cy="2971800"/>
            <a:chOff x="190500" y="1809750"/>
            <a:chExt cx="8868410" cy="2971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50"/>
              <a:ext cx="8686800" cy="2971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1933575"/>
              <a:ext cx="8867790" cy="2790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2895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2895600"/>
            </a:xfrm>
            <a:custGeom>
              <a:avLst/>
              <a:gdLst/>
              <a:ahLst/>
              <a:cxnLst/>
              <a:rect l="l" t="t" r="r" b="b"/>
              <a:pathLst>
                <a:path w="8610600" h="2895600">
                  <a:moveTo>
                    <a:pt x="0" y="2895599"/>
                  </a:moveTo>
                  <a:lnTo>
                    <a:pt x="8610599" y="28955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895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1" y="2028503"/>
            <a:ext cx="844423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spcBef>
                <a:spcPts val="125"/>
              </a:spcBef>
              <a:tabLst>
                <a:tab pos="355600" algn="l"/>
                <a:tab pos="1280795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Переписать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домашнее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задание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Урока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так,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чтобы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циклы </a:t>
            </a:r>
            <a:r>
              <a:rPr sz="2000" dirty="0">
                <a:latin typeface="Calibri"/>
                <a:cs typeface="Calibri"/>
              </a:rPr>
              <a:t>представляли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собой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loop,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а middle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цикл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представлял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собой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while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loop.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Создать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класс.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классе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создать статичный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который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будет </a:t>
            </a:r>
            <a:r>
              <a:rPr sz="2000" dirty="0">
                <a:latin typeface="Calibri"/>
                <a:cs typeface="Calibri"/>
              </a:rPr>
              <a:t>выводить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 экран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время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формате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«час:минута:секунда»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интервале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от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до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часов.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Если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час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больше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единицы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минута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кратна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10-ти,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 </a:t>
            </a:r>
            <a:r>
              <a:rPr sz="2000" spc="-10" dirty="0">
                <a:latin typeface="Calibri"/>
                <a:cs typeface="Calibri"/>
              </a:rPr>
              <a:t>метод </a:t>
            </a:r>
            <a:r>
              <a:rPr sz="2000" dirty="0">
                <a:latin typeface="Calibri"/>
                <a:cs typeface="Calibri"/>
              </a:rPr>
              <a:t>нужно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закончить.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Если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же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(секунда умноженная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 час)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больше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минуты, </a:t>
            </a:r>
            <a:r>
              <a:rPr sz="2000" dirty="0">
                <a:latin typeface="Calibri"/>
                <a:cs typeface="Calibri"/>
              </a:rPr>
              <a:t>то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пора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переходить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другую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минуту.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Продемонстрировать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данный метод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действии.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457825"/>
            <a:ext cx="7800975" cy="742950"/>
            <a:chOff x="161925" y="5457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514975"/>
              <a:ext cx="769620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457825"/>
              <a:ext cx="5553059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527965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527966"/>
            <a:ext cx="7620000" cy="403957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Homework.Lesson15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225" y="504825"/>
              <a:ext cx="64103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5321" y="609532"/>
            <a:ext cx="583565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Объявление/создание</a:t>
            </a:r>
            <a:r>
              <a:rPr sz="27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объектов</a:t>
            </a:r>
            <a:r>
              <a:rPr sz="2750" spc="4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76965" y="3181350"/>
            <a:ext cx="4334510" cy="1524000"/>
            <a:chOff x="4552965" y="3181350"/>
            <a:chExt cx="4334510" cy="1524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965" y="3181350"/>
              <a:ext cx="4333890" cy="1524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837" y="3197352"/>
              <a:ext cx="4267199" cy="14477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85837" y="3197352"/>
              <a:ext cx="4267200" cy="1447800"/>
            </a:xfrm>
            <a:custGeom>
              <a:avLst/>
              <a:gdLst/>
              <a:ahLst/>
              <a:cxnLst/>
              <a:rect l="l" t="t" r="r" b="b"/>
              <a:pathLst>
                <a:path w="4267200" h="1447800">
                  <a:moveTo>
                    <a:pt x="0" y="241310"/>
                  </a:moveTo>
                  <a:lnTo>
                    <a:pt x="4904" y="192690"/>
                  </a:lnTo>
                  <a:lnTo>
                    <a:pt x="18969" y="147399"/>
                  </a:lnTo>
                  <a:lnTo>
                    <a:pt x="41223" y="106410"/>
                  </a:lnTo>
                  <a:lnTo>
                    <a:pt x="70694" y="70694"/>
                  </a:lnTo>
                  <a:lnTo>
                    <a:pt x="106410" y="41223"/>
                  </a:lnTo>
                  <a:lnTo>
                    <a:pt x="147399" y="18969"/>
                  </a:lnTo>
                  <a:lnTo>
                    <a:pt x="192690" y="4904"/>
                  </a:lnTo>
                  <a:lnTo>
                    <a:pt x="241310" y="0"/>
                  </a:lnTo>
                  <a:lnTo>
                    <a:pt x="4025920" y="0"/>
                  </a:lnTo>
                  <a:lnTo>
                    <a:pt x="4074529" y="4904"/>
                  </a:lnTo>
                  <a:lnTo>
                    <a:pt x="4119812" y="18969"/>
                  </a:lnTo>
                  <a:lnTo>
                    <a:pt x="4160796" y="41223"/>
                  </a:lnTo>
                  <a:lnTo>
                    <a:pt x="4196509" y="70694"/>
                  </a:lnTo>
                  <a:lnTo>
                    <a:pt x="4225977" y="106410"/>
                  </a:lnTo>
                  <a:lnTo>
                    <a:pt x="4248230" y="147399"/>
                  </a:lnTo>
                  <a:lnTo>
                    <a:pt x="4262295" y="192690"/>
                  </a:lnTo>
                  <a:lnTo>
                    <a:pt x="4267199" y="241310"/>
                  </a:lnTo>
                  <a:lnTo>
                    <a:pt x="4267199" y="1206495"/>
                  </a:lnTo>
                  <a:lnTo>
                    <a:pt x="4262295" y="1255116"/>
                  </a:lnTo>
                  <a:lnTo>
                    <a:pt x="4248230" y="1300406"/>
                  </a:lnTo>
                  <a:lnTo>
                    <a:pt x="4225977" y="1341394"/>
                  </a:lnTo>
                  <a:lnTo>
                    <a:pt x="4196509" y="1377109"/>
                  </a:lnTo>
                  <a:lnTo>
                    <a:pt x="4160796" y="1406579"/>
                  </a:lnTo>
                  <a:lnTo>
                    <a:pt x="4119812" y="1428831"/>
                  </a:lnTo>
                  <a:lnTo>
                    <a:pt x="4074529" y="1442895"/>
                  </a:lnTo>
                  <a:lnTo>
                    <a:pt x="4025920" y="1447799"/>
                  </a:lnTo>
                  <a:lnTo>
                    <a:pt x="241310" y="1447799"/>
                  </a:lnTo>
                  <a:lnTo>
                    <a:pt x="192690" y="1442895"/>
                  </a:lnTo>
                  <a:lnTo>
                    <a:pt x="147399" y="1428831"/>
                  </a:lnTo>
                  <a:lnTo>
                    <a:pt x="106410" y="1406579"/>
                  </a:lnTo>
                  <a:lnTo>
                    <a:pt x="70694" y="1377109"/>
                  </a:lnTo>
                  <a:lnTo>
                    <a:pt x="41223" y="1341394"/>
                  </a:lnTo>
                  <a:lnTo>
                    <a:pt x="18969" y="1300406"/>
                  </a:lnTo>
                  <a:lnTo>
                    <a:pt x="4904" y="1255116"/>
                  </a:lnTo>
                  <a:lnTo>
                    <a:pt x="0" y="1206495"/>
                  </a:lnTo>
                  <a:lnTo>
                    <a:pt x="0" y="2413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76966" y="4895851"/>
            <a:ext cx="4352925" cy="1514475"/>
            <a:chOff x="4552965" y="4895850"/>
            <a:chExt cx="4352925" cy="15144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2965" y="4895850"/>
              <a:ext cx="4333890" cy="1514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0100" y="5334000"/>
              <a:ext cx="4295790" cy="7429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5837" y="4907661"/>
              <a:ext cx="4267199" cy="14478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85837" y="4907661"/>
              <a:ext cx="4267200" cy="1448435"/>
            </a:xfrm>
            <a:custGeom>
              <a:avLst/>
              <a:gdLst/>
              <a:ahLst/>
              <a:cxnLst/>
              <a:rect l="l" t="t" r="r" b="b"/>
              <a:pathLst>
                <a:path w="4267200" h="1448435">
                  <a:moveTo>
                    <a:pt x="0" y="241304"/>
                  </a:moveTo>
                  <a:lnTo>
                    <a:pt x="4904" y="192683"/>
                  </a:lnTo>
                  <a:lnTo>
                    <a:pt x="18969" y="147393"/>
                  </a:lnTo>
                  <a:lnTo>
                    <a:pt x="41223" y="106405"/>
                  </a:lnTo>
                  <a:lnTo>
                    <a:pt x="70694" y="70690"/>
                  </a:lnTo>
                  <a:lnTo>
                    <a:pt x="106410" y="41220"/>
                  </a:lnTo>
                  <a:lnTo>
                    <a:pt x="147399" y="18968"/>
                  </a:lnTo>
                  <a:lnTo>
                    <a:pt x="192690" y="4903"/>
                  </a:lnTo>
                  <a:lnTo>
                    <a:pt x="241310" y="0"/>
                  </a:lnTo>
                  <a:lnTo>
                    <a:pt x="4025920" y="0"/>
                  </a:lnTo>
                  <a:lnTo>
                    <a:pt x="4074529" y="4903"/>
                  </a:lnTo>
                  <a:lnTo>
                    <a:pt x="4119812" y="18968"/>
                  </a:lnTo>
                  <a:lnTo>
                    <a:pt x="4160796" y="41220"/>
                  </a:lnTo>
                  <a:lnTo>
                    <a:pt x="4196509" y="70690"/>
                  </a:lnTo>
                  <a:lnTo>
                    <a:pt x="4225977" y="106405"/>
                  </a:lnTo>
                  <a:lnTo>
                    <a:pt x="4248230" y="147393"/>
                  </a:lnTo>
                  <a:lnTo>
                    <a:pt x="4262295" y="192683"/>
                  </a:lnTo>
                  <a:lnTo>
                    <a:pt x="4267199" y="241304"/>
                  </a:lnTo>
                  <a:lnTo>
                    <a:pt x="4267199" y="1206520"/>
                  </a:lnTo>
                  <a:lnTo>
                    <a:pt x="4262295" y="1255154"/>
                  </a:lnTo>
                  <a:lnTo>
                    <a:pt x="4248230" y="1300452"/>
                  </a:lnTo>
                  <a:lnTo>
                    <a:pt x="4225977" y="1341443"/>
                  </a:lnTo>
                  <a:lnTo>
                    <a:pt x="4196509" y="1377157"/>
                  </a:lnTo>
                  <a:lnTo>
                    <a:pt x="4160796" y="1406623"/>
                  </a:lnTo>
                  <a:lnTo>
                    <a:pt x="4119812" y="1428872"/>
                  </a:lnTo>
                  <a:lnTo>
                    <a:pt x="4074529" y="1442933"/>
                  </a:lnTo>
                  <a:lnTo>
                    <a:pt x="4025920" y="1447836"/>
                  </a:lnTo>
                  <a:lnTo>
                    <a:pt x="241310" y="1447836"/>
                  </a:lnTo>
                  <a:lnTo>
                    <a:pt x="192690" y="1442933"/>
                  </a:lnTo>
                  <a:lnTo>
                    <a:pt x="147399" y="1428872"/>
                  </a:lnTo>
                  <a:lnTo>
                    <a:pt x="106410" y="1406623"/>
                  </a:lnTo>
                  <a:lnTo>
                    <a:pt x="70694" y="1377157"/>
                  </a:lnTo>
                  <a:lnTo>
                    <a:pt x="41223" y="1341443"/>
                  </a:lnTo>
                  <a:lnTo>
                    <a:pt x="18969" y="1300452"/>
                  </a:lnTo>
                  <a:lnTo>
                    <a:pt x="4904" y="1255154"/>
                  </a:lnTo>
                  <a:lnTo>
                    <a:pt x="0" y="1206520"/>
                  </a:lnTo>
                  <a:lnTo>
                    <a:pt x="0" y="2413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62176" y="1685925"/>
            <a:ext cx="6943725" cy="1371600"/>
            <a:chOff x="638175" y="1685925"/>
            <a:chExt cx="6943725" cy="13716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175" y="1685925"/>
              <a:ext cx="6943725" cy="137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550" y="1819275"/>
              <a:ext cx="6372240" cy="11906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559" y="1697339"/>
              <a:ext cx="6871715" cy="13049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0559" y="1697339"/>
              <a:ext cx="6871970" cy="1305560"/>
            </a:xfrm>
            <a:custGeom>
              <a:avLst/>
              <a:gdLst/>
              <a:ahLst/>
              <a:cxnLst/>
              <a:rect l="l" t="t" r="r" b="b"/>
              <a:pathLst>
                <a:path w="6871970" h="1305560">
                  <a:moveTo>
                    <a:pt x="0" y="217444"/>
                  </a:moveTo>
                  <a:lnTo>
                    <a:pt x="5743" y="167567"/>
                  </a:lnTo>
                  <a:lnTo>
                    <a:pt x="22105" y="121791"/>
                  </a:lnTo>
                  <a:lnTo>
                    <a:pt x="47779" y="81418"/>
                  </a:lnTo>
                  <a:lnTo>
                    <a:pt x="81461" y="47750"/>
                  </a:lnTo>
                  <a:lnTo>
                    <a:pt x="121845" y="22090"/>
                  </a:lnTo>
                  <a:lnTo>
                    <a:pt x="167627" y="5739"/>
                  </a:lnTo>
                  <a:lnTo>
                    <a:pt x="217502" y="0"/>
                  </a:lnTo>
                  <a:lnTo>
                    <a:pt x="6654180" y="0"/>
                  </a:lnTo>
                  <a:lnTo>
                    <a:pt x="6704052" y="5739"/>
                  </a:lnTo>
                  <a:lnTo>
                    <a:pt x="6749838" y="22090"/>
                  </a:lnTo>
                  <a:lnTo>
                    <a:pt x="6790229" y="47750"/>
                  </a:lnTo>
                  <a:lnTo>
                    <a:pt x="6823919" y="81418"/>
                  </a:lnTo>
                  <a:lnTo>
                    <a:pt x="6849601" y="121791"/>
                  </a:lnTo>
                  <a:lnTo>
                    <a:pt x="6865969" y="167567"/>
                  </a:lnTo>
                  <a:lnTo>
                    <a:pt x="6871715" y="217444"/>
                  </a:lnTo>
                  <a:lnTo>
                    <a:pt x="6871715" y="1087373"/>
                  </a:lnTo>
                  <a:lnTo>
                    <a:pt x="6865969" y="1137257"/>
                  </a:lnTo>
                  <a:lnTo>
                    <a:pt x="6849601" y="1183051"/>
                  </a:lnTo>
                  <a:lnTo>
                    <a:pt x="6823919" y="1223447"/>
                  </a:lnTo>
                  <a:lnTo>
                    <a:pt x="6790229" y="1257141"/>
                  </a:lnTo>
                  <a:lnTo>
                    <a:pt x="6749838" y="1282825"/>
                  </a:lnTo>
                  <a:lnTo>
                    <a:pt x="6704052" y="1299193"/>
                  </a:lnTo>
                  <a:lnTo>
                    <a:pt x="6654180" y="1304940"/>
                  </a:lnTo>
                  <a:lnTo>
                    <a:pt x="217502" y="1304940"/>
                  </a:lnTo>
                  <a:lnTo>
                    <a:pt x="167627" y="1299193"/>
                  </a:lnTo>
                  <a:lnTo>
                    <a:pt x="121845" y="1282825"/>
                  </a:lnTo>
                  <a:lnTo>
                    <a:pt x="81461" y="1257141"/>
                  </a:lnTo>
                  <a:lnTo>
                    <a:pt x="47779" y="1223447"/>
                  </a:lnTo>
                  <a:lnTo>
                    <a:pt x="22105" y="1183051"/>
                  </a:lnTo>
                  <a:lnTo>
                    <a:pt x="5743" y="1137257"/>
                  </a:lnTo>
                  <a:lnTo>
                    <a:pt x="0" y="1087373"/>
                  </a:lnTo>
                  <a:lnTo>
                    <a:pt x="0" y="2174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790700" y="3333750"/>
            <a:ext cx="3886200" cy="2895600"/>
            <a:chOff x="266700" y="3333750"/>
            <a:chExt cx="3886200" cy="289560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700" y="3333750"/>
              <a:ext cx="3886200" cy="2895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799" y="3352800"/>
              <a:ext cx="3810000" cy="2819400"/>
            </a:xfrm>
            <a:custGeom>
              <a:avLst/>
              <a:gdLst/>
              <a:ahLst/>
              <a:cxnLst/>
              <a:rect l="l" t="t" r="r" b="b"/>
              <a:pathLst>
                <a:path w="3810000" h="2819400">
                  <a:moveTo>
                    <a:pt x="3340089" y="0"/>
                  </a:moveTo>
                  <a:lnTo>
                    <a:pt x="469916" y="0"/>
                  </a:lnTo>
                  <a:lnTo>
                    <a:pt x="421868" y="2426"/>
                  </a:lnTo>
                  <a:lnTo>
                    <a:pt x="375209" y="9548"/>
                  </a:lnTo>
                  <a:lnTo>
                    <a:pt x="330175" y="21130"/>
                  </a:lnTo>
                  <a:lnTo>
                    <a:pt x="287000" y="36934"/>
                  </a:lnTo>
                  <a:lnTo>
                    <a:pt x="245923" y="56725"/>
                  </a:lnTo>
                  <a:lnTo>
                    <a:pt x="207178" y="80265"/>
                  </a:lnTo>
                  <a:lnTo>
                    <a:pt x="171003" y="107319"/>
                  </a:lnTo>
                  <a:lnTo>
                    <a:pt x="137632" y="137650"/>
                  </a:lnTo>
                  <a:lnTo>
                    <a:pt x="107303" y="171022"/>
                  </a:lnTo>
                  <a:lnTo>
                    <a:pt x="80252" y="207198"/>
                  </a:lnTo>
                  <a:lnTo>
                    <a:pt x="56715" y="245942"/>
                  </a:lnTo>
                  <a:lnTo>
                    <a:pt x="36927" y="287017"/>
                  </a:lnTo>
                  <a:lnTo>
                    <a:pt x="21125" y="330187"/>
                  </a:lnTo>
                  <a:lnTo>
                    <a:pt x="9546" y="375216"/>
                  </a:lnTo>
                  <a:lnTo>
                    <a:pt x="2426" y="421867"/>
                  </a:lnTo>
                  <a:lnTo>
                    <a:pt x="0" y="469904"/>
                  </a:lnTo>
                  <a:lnTo>
                    <a:pt x="0" y="2349483"/>
                  </a:lnTo>
                  <a:lnTo>
                    <a:pt x="2426" y="2397530"/>
                  </a:lnTo>
                  <a:lnTo>
                    <a:pt x="9546" y="2444190"/>
                  </a:lnTo>
                  <a:lnTo>
                    <a:pt x="21125" y="2489224"/>
                  </a:lnTo>
                  <a:lnTo>
                    <a:pt x="36927" y="2532399"/>
                  </a:lnTo>
                  <a:lnTo>
                    <a:pt x="56715" y="2573476"/>
                  </a:lnTo>
                  <a:lnTo>
                    <a:pt x="80252" y="2612221"/>
                  </a:lnTo>
                  <a:lnTo>
                    <a:pt x="107303" y="2648396"/>
                  </a:lnTo>
                  <a:lnTo>
                    <a:pt x="137632" y="2681767"/>
                  </a:lnTo>
                  <a:lnTo>
                    <a:pt x="171003" y="2712096"/>
                  </a:lnTo>
                  <a:lnTo>
                    <a:pt x="207178" y="2739147"/>
                  </a:lnTo>
                  <a:lnTo>
                    <a:pt x="245923" y="2762684"/>
                  </a:lnTo>
                  <a:lnTo>
                    <a:pt x="287000" y="2782472"/>
                  </a:lnTo>
                  <a:lnTo>
                    <a:pt x="330175" y="2798273"/>
                  </a:lnTo>
                  <a:lnTo>
                    <a:pt x="375209" y="2809853"/>
                  </a:lnTo>
                  <a:lnTo>
                    <a:pt x="421868" y="2816973"/>
                  </a:lnTo>
                  <a:lnTo>
                    <a:pt x="469916" y="2819399"/>
                  </a:lnTo>
                  <a:lnTo>
                    <a:pt x="3340089" y="2819399"/>
                  </a:lnTo>
                  <a:lnTo>
                    <a:pt x="3388127" y="2816973"/>
                  </a:lnTo>
                  <a:lnTo>
                    <a:pt x="3434779" y="2809853"/>
                  </a:lnTo>
                  <a:lnTo>
                    <a:pt x="3479808" y="2798273"/>
                  </a:lnTo>
                  <a:lnTo>
                    <a:pt x="3522979" y="2782472"/>
                  </a:lnTo>
                  <a:lnTo>
                    <a:pt x="3564055" y="2762684"/>
                  </a:lnTo>
                  <a:lnTo>
                    <a:pt x="3602799" y="2739147"/>
                  </a:lnTo>
                  <a:lnTo>
                    <a:pt x="3638976" y="2712096"/>
                  </a:lnTo>
                  <a:lnTo>
                    <a:pt x="3672348" y="2681767"/>
                  </a:lnTo>
                  <a:lnTo>
                    <a:pt x="3702679" y="2648396"/>
                  </a:lnTo>
                  <a:lnTo>
                    <a:pt x="3729733" y="2612221"/>
                  </a:lnTo>
                  <a:lnTo>
                    <a:pt x="3753274" y="2573476"/>
                  </a:lnTo>
                  <a:lnTo>
                    <a:pt x="3773065" y="2532399"/>
                  </a:lnTo>
                  <a:lnTo>
                    <a:pt x="3788869" y="2489224"/>
                  </a:lnTo>
                  <a:lnTo>
                    <a:pt x="3800451" y="2444190"/>
                  </a:lnTo>
                  <a:lnTo>
                    <a:pt x="3807573" y="2397530"/>
                  </a:lnTo>
                  <a:lnTo>
                    <a:pt x="3809999" y="2349483"/>
                  </a:lnTo>
                  <a:lnTo>
                    <a:pt x="3809999" y="469904"/>
                  </a:lnTo>
                  <a:lnTo>
                    <a:pt x="3807573" y="421867"/>
                  </a:lnTo>
                  <a:lnTo>
                    <a:pt x="3800451" y="375216"/>
                  </a:lnTo>
                  <a:lnTo>
                    <a:pt x="3788869" y="330187"/>
                  </a:lnTo>
                  <a:lnTo>
                    <a:pt x="3773065" y="287017"/>
                  </a:lnTo>
                  <a:lnTo>
                    <a:pt x="3753274" y="245942"/>
                  </a:lnTo>
                  <a:lnTo>
                    <a:pt x="3729733" y="207198"/>
                  </a:lnTo>
                  <a:lnTo>
                    <a:pt x="3702679" y="171022"/>
                  </a:lnTo>
                  <a:lnTo>
                    <a:pt x="3672348" y="137650"/>
                  </a:lnTo>
                  <a:lnTo>
                    <a:pt x="3638976" y="107319"/>
                  </a:lnTo>
                  <a:lnTo>
                    <a:pt x="3602799" y="80265"/>
                  </a:lnTo>
                  <a:lnTo>
                    <a:pt x="3564055" y="56725"/>
                  </a:lnTo>
                  <a:lnTo>
                    <a:pt x="3522979" y="36934"/>
                  </a:lnTo>
                  <a:lnTo>
                    <a:pt x="3479808" y="21130"/>
                  </a:lnTo>
                  <a:lnTo>
                    <a:pt x="3434779" y="9548"/>
                  </a:lnTo>
                  <a:lnTo>
                    <a:pt x="3388127" y="2426"/>
                  </a:lnTo>
                  <a:lnTo>
                    <a:pt x="3340089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799" y="3352800"/>
              <a:ext cx="3810000" cy="2819400"/>
            </a:xfrm>
            <a:custGeom>
              <a:avLst/>
              <a:gdLst/>
              <a:ahLst/>
              <a:cxnLst/>
              <a:rect l="l" t="t" r="r" b="b"/>
              <a:pathLst>
                <a:path w="3810000" h="2819400">
                  <a:moveTo>
                    <a:pt x="0" y="469904"/>
                  </a:moveTo>
                  <a:lnTo>
                    <a:pt x="2426" y="421867"/>
                  </a:lnTo>
                  <a:lnTo>
                    <a:pt x="9546" y="375216"/>
                  </a:lnTo>
                  <a:lnTo>
                    <a:pt x="21125" y="330187"/>
                  </a:lnTo>
                  <a:lnTo>
                    <a:pt x="36927" y="287017"/>
                  </a:lnTo>
                  <a:lnTo>
                    <a:pt x="56715" y="245942"/>
                  </a:lnTo>
                  <a:lnTo>
                    <a:pt x="80252" y="207198"/>
                  </a:lnTo>
                  <a:lnTo>
                    <a:pt x="107303" y="171022"/>
                  </a:lnTo>
                  <a:lnTo>
                    <a:pt x="137632" y="137650"/>
                  </a:lnTo>
                  <a:lnTo>
                    <a:pt x="171003" y="107319"/>
                  </a:lnTo>
                  <a:lnTo>
                    <a:pt x="207178" y="80265"/>
                  </a:lnTo>
                  <a:lnTo>
                    <a:pt x="245923" y="56725"/>
                  </a:lnTo>
                  <a:lnTo>
                    <a:pt x="287000" y="36934"/>
                  </a:lnTo>
                  <a:lnTo>
                    <a:pt x="330175" y="21130"/>
                  </a:lnTo>
                  <a:lnTo>
                    <a:pt x="375209" y="9548"/>
                  </a:lnTo>
                  <a:lnTo>
                    <a:pt x="421868" y="2426"/>
                  </a:lnTo>
                  <a:lnTo>
                    <a:pt x="469916" y="0"/>
                  </a:lnTo>
                  <a:lnTo>
                    <a:pt x="3340089" y="0"/>
                  </a:lnTo>
                  <a:lnTo>
                    <a:pt x="3388127" y="2426"/>
                  </a:lnTo>
                  <a:lnTo>
                    <a:pt x="3434779" y="9548"/>
                  </a:lnTo>
                  <a:lnTo>
                    <a:pt x="3479808" y="21130"/>
                  </a:lnTo>
                  <a:lnTo>
                    <a:pt x="3522979" y="36934"/>
                  </a:lnTo>
                  <a:lnTo>
                    <a:pt x="3564055" y="56725"/>
                  </a:lnTo>
                  <a:lnTo>
                    <a:pt x="3602799" y="80265"/>
                  </a:lnTo>
                  <a:lnTo>
                    <a:pt x="3638976" y="107319"/>
                  </a:lnTo>
                  <a:lnTo>
                    <a:pt x="3672348" y="137650"/>
                  </a:lnTo>
                  <a:lnTo>
                    <a:pt x="3702679" y="171022"/>
                  </a:lnTo>
                  <a:lnTo>
                    <a:pt x="3729733" y="207198"/>
                  </a:lnTo>
                  <a:lnTo>
                    <a:pt x="3753274" y="245942"/>
                  </a:lnTo>
                  <a:lnTo>
                    <a:pt x="3773065" y="287017"/>
                  </a:lnTo>
                  <a:lnTo>
                    <a:pt x="3788869" y="330187"/>
                  </a:lnTo>
                  <a:lnTo>
                    <a:pt x="3800451" y="375216"/>
                  </a:lnTo>
                  <a:lnTo>
                    <a:pt x="3807573" y="421867"/>
                  </a:lnTo>
                  <a:lnTo>
                    <a:pt x="3809999" y="469904"/>
                  </a:lnTo>
                  <a:lnTo>
                    <a:pt x="3809999" y="2349483"/>
                  </a:lnTo>
                  <a:lnTo>
                    <a:pt x="3807573" y="2397530"/>
                  </a:lnTo>
                  <a:lnTo>
                    <a:pt x="3800451" y="2444190"/>
                  </a:lnTo>
                  <a:lnTo>
                    <a:pt x="3788869" y="2489224"/>
                  </a:lnTo>
                  <a:lnTo>
                    <a:pt x="3773065" y="2532399"/>
                  </a:lnTo>
                  <a:lnTo>
                    <a:pt x="3753274" y="2573476"/>
                  </a:lnTo>
                  <a:lnTo>
                    <a:pt x="3729733" y="2612221"/>
                  </a:lnTo>
                  <a:lnTo>
                    <a:pt x="3702679" y="2648396"/>
                  </a:lnTo>
                  <a:lnTo>
                    <a:pt x="3672348" y="2681767"/>
                  </a:lnTo>
                  <a:lnTo>
                    <a:pt x="3638976" y="2712096"/>
                  </a:lnTo>
                  <a:lnTo>
                    <a:pt x="3602799" y="2739147"/>
                  </a:lnTo>
                  <a:lnTo>
                    <a:pt x="3564055" y="2762684"/>
                  </a:lnTo>
                  <a:lnTo>
                    <a:pt x="3522979" y="2782472"/>
                  </a:lnTo>
                  <a:lnTo>
                    <a:pt x="3479808" y="2798273"/>
                  </a:lnTo>
                  <a:lnTo>
                    <a:pt x="3434779" y="2809853"/>
                  </a:lnTo>
                  <a:lnTo>
                    <a:pt x="3388127" y="2816973"/>
                  </a:lnTo>
                  <a:lnTo>
                    <a:pt x="3340089" y="2819399"/>
                  </a:lnTo>
                  <a:lnTo>
                    <a:pt x="469916" y="2819399"/>
                  </a:lnTo>
                  <a:lnTo>
                    <a:pt x="421868" y="2816973"/>
                  </a:lnTo>
                  <a:lnTo>
                    <a:pt x="375209" y="2809853"/>
                  </a:lnTo>
                  <a:lnTo>
                    <a:pt x="330175" y="2798273"/>
                  </a:lnTo>
                  <a:lnTo>
                    <a:pt x="287000" y="2782472"/>
                  </a:lnTo>
                  <a:lnTo>
                    <a:pt x="245923" y="2762684"/>
                  </a:lnTo>
                  <a:lnTo>
                    <a:pt x="207178" y="2739147"/>
                  </a:lnTo>
                  <a:lnTo>
                    <a:pt x="171003" y="2712096"/>
                  </a:lnTo>
                  <a:lnTo>
                    <a:pt x="137632" y="2681767"/>
                  </a:lnTo>
                  <a:lnTo>
                    <a:pt x="107303" y="2648396"/>
                  </a:lnTo>
                  <a:lnTo>
                    <a:pt x="80252" y="2612221"/>
                  </a:lnTo>
                  <a:lnTo>
                    <a:pt x="56715" y="2573476"/>
                  </a:lnTo>
                  <a:lnTo>
                    <a:pt x="36927" y="2532399"/>
                  </a:lnTo>
                  <a:lnTo>
                    <a:pt x="21125" y="2489224"/>
                  </a:lnTo>
                  <a:lnTo>
                    <a:pt x="9546" y="2444190"/>
                  </a:lnTo>
                  <a:lnTo>
                    <a:pt x="2426" y="2397530"/>
                  </a:lnTo>
                  <a:lnTo>
                    <a:pt x="0" y="2349483"/>
                  </a:lnTo>
                  <a:lnTo>
                    <a:pt x="0" y="469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41225" y="1924428"/>
            <a:ext cx="7996555" cy="3891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57275" indent="-457834">
              <a:spcBef>
                <a:spcPts val="130"/>
              </a:spcBef>
              <a:buFont typeface="Arial"/>
              <a:buChar char="•"/>
              <a:tabLst>
                <a:tab pos="1057275" algn="l"/>
                <a:tab pos="1057910" algn="l"/>
              </a:tabLst>
            </a:pPr>
            <a:r>
              <a:rPr sz="2750" b="1" dirty="0">
                <a:latin typeface="Calibri"/>
                <a:cs typeface="Calibri"/>
              </a:rPr>
              <a:t>String</a:t>
            </a:r>
            <a:r>
              <a:rPr sz="2750" b="1" spc="13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s1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=</a:t>
            </a:r>
            <a:r>
              <a:rPr sz="2750" b="1" spc="7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new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String(“Good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day!”);</a:t>
            </a:r>
            <a:endParaRPr sz="2750">
              <a:latin typeface="Calibri"/>
              <a:cs typeface="Calibri"/>
            </a:endParaRPr>
          </a:p>
          <a:p>
            <a:pPr marL="1410335"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Всегда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создаётся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новый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объект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4946015" lvl="1" indent="-458470">
              <a:lnSpc>
                <a:spcPts val="2875"/>
              </a:lnSpc>
              <a:spcBef>
                <a:spcPts val="1739"/>
              </a:spcBef>
              <a:buFont typeface="Arial"/>
              <a:buChar char="•"/>
              <a:tabLst>
                <a:tab pos="4946015" algn="l"/>
                <a:tab pos="4947285" algn="l"/>
              </a:tabLst>
            </a:pPr>
            <a:r>
              <a:rPr sz="2750" b="1" dirty="0">
                <a:latin typeface="Calibri"/>
                <a:cs typeface="Calibri"/>
              </a:rPr>
              <a:t>String</a:t>
            </a:r>
            <a:r>
              <a:rPr sz="2750" b="1" spc="10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s2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=</a:t>
            </a:r>
            <a:r>
              <a:rPr sz="2750" b="1" spc="4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“Hello”;</a:t>
            </a:r>
            <a:endParaRPr sz="2750">
              <a:latin typeface="Calibri"/>
              <a:cs typeface="Calibri"/>
            </a:endParaRPr>
          </a:p>
          <a:p>
            <a:pPr marL="555625">
              <a:lnSpc>
                <a:spcPts val="3895"/>
              </a:lnSpc>
            </a:pPr>
            <a:r>
              <a:rPr sz="3600" b="1" dirty="0">
                <a:latin typeface="Calibri"/>
                <a:cs typeface="Calibri"/>
              </a:rPr>
              <a:t>String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pool</a:t>
            </a:r>
            <a:endParaRPr sz="3600">
              <a:latin typeface="Calibri"/>
              <a:cs typeface="Calibri"/>
            </a:endParaRPr>
          </a:p>
          <a:p>
            <a:pPr marL="12065" marR="4812030" indent="1905" algn="ctr">
              <a:spcBef>
                <a:spcPts val="135"/>
              </a:spcBef>
            </a:pPr>
            <a:r>
              <a:rPr sz="2000" b="1" dirty="0">
                <a:latin typeface="Calibri"/>
                <a:cs typeface="Calibri"/>
              </a:rPr>
              <a:t>Новый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объект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создаётся </a:t>
            </a:r>
            <a:r>
              <a:rPr sz="2000" b="1" dirty="0">
                <a:latin typeface="Calibri"/>
                <a:cs typeface="Calibri"/>
              </a:rPr>
              <a:t>только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если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подобного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нет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в </a:t>
            </a:r>
            <a:r>
              <a:rPr sz="2000" b="1" dirty="0">
                <a:latin typeface="Calibri"/>
                <a:cs typeface="Calibri"/>
              </a:rPr>
              <a:t>String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pool</a:t>
            </a:r>
            <a:endParaRPr sz="2000">
              <a:latin typeface="Calibri"/>
              <a:cs typeface="Calibri"/>
            </a:endParaRPr>
          </a:p>
          <a:p>
            <a:pPr marL="4564380" indent="-342900">
              <a:lnSpc>
                <a:spcPts val="2480"/>
              </a:lnSpc>
              <a:buFont typeface="Arial"/>
              <a:buChar char="•"/>
              <a:tabLst>
                <a:tab pos="4564380" algn="l"/>
                <a:tab pos="4565015" algn="l"/>
              </a:tabLst>
            </a:pPr>
            <a:r>
              <a:rPr sz="2400" b="1" spc="-10" dirty="0">
                <a:latin typeface="Calibri"/>
                <a:cs typeface="Calibri"/>
              </a:rPr>
              <a:t>System.out.print(“Privet”);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525" y="504825"/>
              <a:ext cx="38957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7966" y="98853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818639">
              <a:lnSpc>
                <a:spcPct val="100000"/>
              </a:lnSpc>
              <a:spcBef>
                <a:spcPts val="125"/>
              </a:spcBef>
            </a:pPr>
            <a:r>
              <a:rPr dirty="0"/>
              <a:t>String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/>
              <a:t>objects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/>
              <a:t>counting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47407" y="1796793"/>
            <a:ext cx="6086475" cy="4801235"/>
            <a:chOff x="1543049" y="1733535"/>
            <a:chExt cx="6086475" cy="48012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3049" y="1733535"/>
              <a:ext cx="6086459" cy="4800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7349" y="2171699"/>
              <a:ext cx="5895959" cy="4038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5947" y="1752600"/>
              <a:ext cx="6019790" cy="4724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75947" y="1752600"/>
              <a:ext cx="6019800" cy="4724400"/>
            </a:xfrm>
            <a:custGeom>
              <a:avLst/>
              <a:gdLst/>
              <a:ahLst/>
              <a:cxnLst/>
              <a:rect l="l" t="t" r="r" b="b"/>
              <a:pathLst>
                <a:path w="6019800" h="4724400">
                  <a:moveTo>
                    <a:pt x="0" y="787389"/>
                  </a:moveTo>
                  <a:lnTo>
                    <a:pt x="1437" y="739427"/>
                  </a:lnTo>
                  <a:lnTo>
                    <a:pt x="5693" y="692225"/>
                  </a:lnTo>
                  <a:lnTo>
                    <a:pt x="12686" y="645864"/>
                  </a:lnTo>
                  <a:lnTo>
                    <a:pt x="22334" y="600428"/>
                  </a:lnTo>
                  <a:lnTo>
                    <a:pt x="34553" y="555998"/>
                  </a:lnTo>
                  <a:lnTo>
                    <a:pt x="49263" y="512658"/>
                  </a:lnTo>
                  <a:lnTo>
                    <a:pt x="66379" y="470489"/>
                  </a:lnTo>
                  <a:lnTo>
                    <a:pt x="85821" y="429574"/>
                  </a:lnTo>
                  <a:lnTo>
                    <a:pt x="107505" y="389994"/>
                  </a:lnTo>
                  <a:lnTo>
                    <a:pt x="131350" y="351834"/>
                  </a:lnTo>
                  <a:lnTo>
                    <a:pt x="157272" y="315175"/>
                  </a:lnTo>
                  <a:lnTo>
                    <a:pt x="185190" y="280099"/>
                  </a:lnTo>
                  <a:lnTo>
                    <a:pt x="215021" y="246689"/>
                  </a:lnTo>
                  <a:lnTo>
                    <a:pt x="246682" y="215027"/>
                  </a:lnTo>
                  <a:lnTo>
                    <a:pt x="280092" y="185195"/>
                  </a:lnTo>
                  <a:lnTo>
                    <a:pt x="315168" y="157277"/>
                  </a:lnTo>
                  <a:lnTo>
                    <a:pt x="351828" y="131354"/>
                  </a:lnTo>
                  <a:lnTo>
                    <a:pt x="389988" y="107509"/>
                  </a:lnTo>
                  <a:lnTo>
                    <a:pt x="429568" y="85824"/>
                  </a:lnTo>
                  <a:lnTo>
                    <a:pt x="470483" y="66382"/>
                  </a:lnTo>
                  <a:lnTo>
                    <a:pt x="512653" y="49265"/>
                  </a:lnTo>
                  <a:lnTo>
                    <a:pt x="555995" y="34555"/>
                  </a:lnTo>
                  <a:lnTo>
                    <a:pt x="600426" y="22335"/>
                  </a:lnTo>
                  <a:lnTo>
                    <a:pt x="645864" y="12687"/>
                  </a:lnTo>
                  <a:lnTo>
                    <a:pt x="692226" y="5693"/>
                  </a:lnTo>
                  <a:lnTo>
                    <a:pt x="739431" y="1437"/>
                  </a:lnTo>
                  <a:lnTo>
                    <a:pt x="787395" y="0"/>
                  </a:lnTo>
                  <a:lnTo>
                    <a:pt x="5232400" y="0"/>
                  </a:lnTo>
                  <a:lnTo>
                    <a:pt x="5280365" y="1437"/>
                  </a:lnTo>
                  <a:lnTo>
                    <a:pt x="5327571" y="5693"/>
                  </a:lnTo>
                  <a:lnTo>
                    <a:pt x="5373933" y="12687"/>
                  </a:lnTo>
                  <a:lnTo>
                    <a:pt x="5419371" y="22335"/>
                  </a:lnTo>
                  <a:lnTo>
                    <a:pt x="5463802" y="34555"/>
                  </a:lnTo>
                  <a:lnTo>
                    <a:pt x="5507144" y="49265"/>
                  </a:lnTo>
                  <a:lnTo>
                    <a:pt x="5549314" y="66382"/>
                  </a:lnTo>
                  <a:lnTo>
                    <a:pt x="5590230" y="85824"/>
                  </a:lnTo>
                  <a:lnTo>
                    <a:pt x="5629809" y="107509"/>
                  </a:lnTo>
                  <a:lnTo>
                    <a:pt x="5667969" y="131354"/>
                  </a:lnTo>
                  <a:lnTo>
                    <a:pt x="5704628" y="157277"/>
                  </a:lnTo>
                  <a:lnTo>
                    <a:pt x="5739703" y="185195"/>
                  </a:lnTo>
                  <a:lnTo>
                    <a:pt x="5773113" y="215027"/>
                  </a:lnTo>
                  <a:lnTo>
                    <a:pt x="5804774" y="246689"/>
                  </a:lnTo>
                  <a:lnTo>
                    <a:pt x="5834604" y="280099"/>
                  </a:lnTo>
                  <a:lnTo>
                    <a:pt x="5862522" y="315175"/>
                  </a:lnTo>
                  <a:lnTo>
                    <a:pt x="5888443" y="351834"/>
                  </a:lnTo>
                  <a:lnTo>
                    <a:pt x="5912287" y="389994"/>
                  </a:lnTo>
                  <a:lnTo>
                    <a:pt x="5933971" y="429574"/>
                  </a:lnTo>
                  <a:lnTo>
                    <a:pt x="5953412" y="470489"/>
                  </a:lnTo>
                  <a:lnTo>
                    <a:pt x="5970529" y="512658"/>
                  </a:lnTo>
                  <a:lnTo>
                    <a:pt x="5985238" y="555998"/>
                  </a:lnTo>
                  <a:lnTo>
                    <a:pt x="5997457" y="600428"/>
                  </a:lnTo>
                  <a:lnTo>
                    <a:pt x="6007104" y="645864"/>
                  </a:lnTo>
                  <a:lnTo>
                    <a:pt x="6014097" y="692225"/>
                  </a:lnTo>
                  <a:lnTo>
                    <a:pt x="6018353" y="739427"/>
                  </a:lnTo>
                  <a:lnTo>
                    <a:pt x="6019790" y="787389"/>
                  </a:lnTo>
                  <a:lnTo>
                    <a:pt x="6019790" y="3936991"/>
                  </a:lnTo>
                  <a:lnTo>
                    <a:pt x="6018353" y="3984957"/>
                  </a:lnTo>
                  <a:lnTo>
                    <a:pt x="6014097" y="4032163"/>
                  </a:lnTo>
                  <a:lnTo>
                    <a:pt x="6007104" y="4078526"/>
                  </a:lnTo>
                  <a:lnTo>
                    <a:pt x="5997457" y="4123965"/>
                  </a:lnTo>
                  <a:lnTo>
                    <a:pt x="5985238" y="4168397"/>
                  </a:lnTo>
                  <a:lnTo>
                    <a:pt x="5970529" y="4211740"/>
                  </a:lnTo>
                  <a:lnTo>
                    <a:pt x="5953412" y="4253910"/>
                  </a:lnTo>
                  <a:lnTo>
                    <a:pt x="5933971" y="4294827"/>
                  </a:lnTo>
                  <a:lnTo>
                    <a:pt x="5912287" y="4334407"/>
                  </a:lnTo>
                  <a:lnTo>
                    <a:pt x="5888443" y="4372568"/>
                  </a:lnTo>
                  <a:lnTo>
                    <a:pt x="5862522" y="4409228"/>
                  </a:lnTo>
                  <a:lnTo>
                    <a:pt x="5834604" y="4444305"/>
                  </a:lnTo>
                  <a:lnTo>
                    <a:pt x="5804774" y="4477715"/>
                  </a:lnTo>
                  <a:lnTo>
                    <a:pt x="5773113" y="4509377"/>
                  </a:lnTo>
                  <a:lnTo>
                    <a:pt x="5739703" y="4539208"/>
                  </a:lnTo>
                  <a:lnTo>
                    <a:pt x="5704628" y="4567126"/>
                  </a:lnTo>
                  <a:lnTo>
                    <a:pt x="5667969" y="4593048"/>
                  </a:lnTo>
                  <a:lnTo>
                    <a:pt x="5629809" y="4616893"/>
                  </a:lnTo>
                  <a:lnTo>
                    <a:pt x="5590230" y="4638577"/>
                  </a:lnTo>
                  <a:lnTo>
                    <a:pt x="5549314" y="4658019"/>
                  </a:lnTo>
                  <a:lnTo>
                    <a:pt x="5507144" y="4675136"/>
                  </a:lnTo>
                  <a:lnTo>
                    <a:pt x="5463802" y="4689846"/>
                  </a:lnTo>
                  <a:lnTo>
                    <a:pt x="5419371" y="4702065"/>
                  </a:lnTo>
                  <a:lnTo>
                    <a:pt x="5373933" y="4711713"/>
                  </a:lnTo>
                  <a:lnTo>
                    <a:pt x="5327571" y="4718706"/>
                  </a:lnTo>
                  <a:lnTo>
                    <a:pt x="5280365" y="4722962"/>
                  </a:lnTo>
                  <a:lnTo>
                    <a:pt x="5232400" y="4724399"/>
                  </a:lnTo>
                  <a:lnTo>
                    <a:pt x="787395" y="4724399"/>
                  </a:lnTo>
                  <a:lnTo>
                    <a:pt x="739431" y="4722962"/>
                  </a:lnTo>
                  <a:lnTo>
                    <a:pt x="692226" y="4718706"/>
                  </a:lnTo>
                  <a:lnTo>
                    <a:pt x="645864" y="4711713"/>
                  </a:lnTo>
                  <a:lnTo>
                    <a:pt x="600426" y="4702065"/>
                  </a:lnTo>
                  <a:lnTo>
                    <a:pt x="555995" y="4689846"/>
                  </a:lnTo>
                  <a:lnTo>
                    <a:pt x="512653" y="4675136"/>
                  </a:lnTo>
                  <a:lnTo>
                    <a:pt x="470483" y="4658019"/>
                  </a:lnTo>
                  <a:lnTo>
                    <a:pt x="429568" y="4638577"/>
                  </a:lnTo>
                  <a:lnTo>
                    <a:pt x="389988" y="4616893"/>
                  </a:lnTo>
                  <a:lnTo>
                    <a:pt x="351828" y="4593048"/>
                  </a:lnTo>
                  <a:lnTo>
                    <a:pt x="315168" y="4567126"/>
                  </a:lnTo>
                  <a:lnTo>
                    <a:pt x="280092" y="4539208"/>
                  </a:lnTo>
                  <a:lnTo>
                    <a:pt x="246682" y="4509377"/>
                  </a:lnTo>
                  <a:lnTo>
                    <a:pt x="215021" y="4477715"/>
                  </a:lnTo>
                  <a:lnTo>
                    <a:pt x="185190" y="4444305"/>
                  </a:lnTo>
                  <a:lnTo>
                    <a:pt x="157272" y="4409228"/>
                  </a:lnTo>
                  <a:lnTo>
                    <a:pt x="131350" y="4372568"/>
                  </a:lnTo>
                  <a:lnTo>
                    <a:pt x="107505" y="4334407"/>
                  </a:lnTo>
                  <a:lnTo>
                    <a:pt x="85821" y="4294827"/>
                  </a:lnTo>
                  <a:lnTo>
                    <a:pt x="66379" y="4253910"/>
                  </a:lnTo>
                  <a:lnTo>
                    <a:pt x="49263" y="4211740"/>
                  </a:lnTo>
                  <a:lnTo>
                    <a:pt x="34553" y="4168397"/>
                  </a:lnTo>
                  <a:lnTo>
                    <a:pt x="22334" y="4123965"/>
                  </a:lnTo>
                  <a:lnTo>
                    <a:pt x="12686" y="4078526"/>
                  </a:lnTo>
                  <a:lnTo>
                    <a:pt x="5693" y="4032163"/>
                  </a:lnTo>
                  <a:lnTo>
                    <a:pt x="1437" y="3984957"/>
                  </a:lnTo>
                  <a:lnTo>
                    <a:pt x="0" y="3936991"/>
                  </a:lnTo>
                  <a:lnTo>
                    <a:pt x="0" y="7873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1707" y="2292925"/>
            <a:ext cx="10749988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StringCounting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56260" indent="-267335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main(String[]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args)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56260" marR="892175">
              <a:spcBef>
                <a:spcPts val="50"/>
              </a:spcBef>
            </a:pP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String</a:t>
            </a:r>
            <a:r>
              <a:rPr sz="2400" spc="-8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s1</a:t>
            </a:r>
            <a:r>
              <a:rPr sz="2400" spc="-8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=</a:t>
            </a:r>
            <a:r>
              <a:rPr sz="2400" spc="-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new</a:t>
            </a:r>
            <a:r>
              <a:rPr sz="24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String("Privet");</a:t>
            </a:r>
            <a:r>
              <a:rPr lang="en-US" sz="2400" spc="-10" dirty="0">
                <a:highlight>
                  <a:srgbClr val="FFFF00"/>
                </a:highlight>
                <a:latin typeface="Calibri"/>
                <a:cs typeface="Calibri"/>
              </a:rPr>
              <a:t> - new object;</a:t>
            </a:r>
          </a:p>
          <a:p>
            <a:pPr marL="556260" marR="892175">
              <a:spcBef>
                <a:spcPts val="50"/>
              </a:spcBef>
            </a:pP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00FF00"/>
                </a:highlight>
                <a:latin typeface="Calibri"/>
                <a:cs typeface="Calibri"/>
              </a:rPr>
              <a:t>String</a:t>
            </a:r>
            <a:r>
              <a:rPr sz="2400" spc="-7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00FF00"/>
                </a:highlight>
                <a:latin typeface="Calibri"/>
                <a:cs typeface="Calibri"/>
              </a:rPr>
              <a:t>s2</a:t>
            </a:r>
            <a:r>
              <a:rPr sz="2400" spc="-8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00FF00"/>
                </a:highlight>
                <a:latin typeface="Calibri"/>
                <a:cs typeface="Calibri"/>
              </a:rPr>
              <a:t>=</a:t>
            </a:r>
            <a:r>
              <a:rPr sz="2400" spc="-5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400" spc="-10" dirty="0">
                <a:highlight>
                  <a:srgbClr val="00FF00"/>
                </a:highlight>
                <a:latin typeface="Calibri"/>
                <a:cs typeface="Calibri"/>
              </a:rPr>
              <a:t>"Privet";</a:t>
            </a:r>
            <a:r>
              <a:rPr lang="en-US" sz="2400" spc="-10" dirty="0">
                <a:highlight>
                  <a:srgbClr val="00FF00"/>
                </a:highlight>
                <a:latin typeface="Calibri"/>
                <a:cs typeface="Calibri"/>
              </a:rPr>
              <a:t> - adding to string pool</a:t>
            </a:r>
            <a:r>
              <a:rPr sz="2400" spc="-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endParaRPr lang="en-US" sz="2400" spc="-10" dirty="0">
              <a:highlight>
                <a:srgbClr val="00FF00"/>
              </a:highlight>
              <a:latin typeface="Times New Roman"/>
              <a:cs typeface="Times New Roman"/>
            </a:endParaRPr>
          </a:p>
          <a:p>
            <a:pPr marL="556260" marR="892175">
              <a:spcBef>
                <a:spcPts val="50"/>
              </a:spcBef>
            </a:pPr>
            <a:r>
              <a:rPr sz="2400" spc="-10" dirty="0" err="1">
                <a:highlight>
                  <a:srgbClr val="00FF00"/>
                </a:highlight>
                <a:latin typeface="Calibri"/>
                <a:cs typeface="Calibri"/>
              </a:rPr>
              <a:t>System.out.println</a:t>
            </a:r>
            <a:r>
              <a:rPr sz="2400" spc="-10" dirty="0">
                <a:highlight>
                  <a:srgbClr val="00FF00"/>
                </a:highlight>
                <a:latin typeface="Calibri"/>
                <a:cs typeface="Calibri"/>
              </a:rPr>
              <a:t>("Privet");</a:t>
            </a:r>
            <a:r>
              <a:rPr lang="en-US" sz="2400" spc="-10" dirty="0">
                <a:highlight>
                  <a:srgbClr val="00FF00"/>
                </a:highlight>
                <a:latin typeface="Calibri"/>
                <a:cs typeface="Calibri"/>
              </a:rPr>
              <a:t> - using same object from sting pool</a:t>
            </a:r>
            <a:r>
              <a:rPr sz="2400" spc="-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endParaRPr lang="en-US" sz="2400" spc="-10" dirty="0">
              <a:highlight>
                <a:srgbClr val="00FF00"/>
              </a:highlight>
              <a:latin typeface="Times New Roman"/>
              <a:cs typeface="Times New Roman"/>
            </a:endParaRPr>
          </a:p>
          <a:p>
            <a:pPr marL="556260" marR="892175">
              <a:spcBef>
                <a:spcPts val="50"/>
              </a:spcBef>
            </a:pPr>
            <a:r>
              <a:rPr sz="2400" spc="-10" dirty="0" err="1">
                <a:highlight>
                  <a:srgbClr val="FF00FF"/>
                </a:highlight>
                <a:latin typeface="Calibri"/>
                <a:cs typeface="Calibri"/>
              </a:rPr>
              <a:t>System.out.println</a:t>
            </a:r>
            <a:r>
              <a:rPr sz="2400" spc="-10" dirty="0">
                <a:highlight>
                  <a:srgbClr val="FF00FF"/>
                </a:highlight>
                <a:latin typeface="Calibri"/>
                <a:cs typeface="Calibri"/>
              </a:rPr>
              <a:t>("</a:t>
            </a:r>
            <a:r>
              <a:rPr sz="2400" spc="-10" dirty="0" err="1">
                <a:highlight>
                  <a:srgbClr val="FF00FF"/>
                </a:highlight>
                <a:latin typeface="Calibri"/>
                <a:cs typeface="Calibri"/>
              </a:rPr>
              <a:t>poka</a:t>
            </a:r>
            <a:r>
              <a:rPr sz="2400" spc="-10" dirty="0">
                <a:highlight>
                  <a:srgbClr val="FF00FF"/>
                </a:highlight>
                <a:latin typeface="Calibri"/>
                <a:cs typeface="Calibri"/>
              </a:rPr>
              <a:t>");</a:t>
            </a:r>
            <a:r>
              <a:rPr lang="en-US" sz="2400" spc="-10" dirty="0">
                <a:highlight>
                  <a:srgbClr val="FF00FF"/>
                </a:highlight>
                <a:latin typeface="Calibri"/>
                <a:cs typeface="Calibri"/>
              </a:rPr>
              <a:t> - adding new object to string pool</a:t>
            </a:r>
            <a:endParaRPr sz="2400" dirty="0">
              <a:highlight>
                <a:srgbClr val="FF00FF"/>
              </a:highlight>
              <a:latin typeface="Calibri"/>
              <a:cs typeface="Calibri"/>
            </a:endParaRPr>
          </a:p>
          <a:p>
            <a:pPr marL="556260">
              <a:lnSpc>
                <a:spcPts val="2850"/>
              </a:lnSpc>
            </a:pPr>
            <a:r>
              <a:rPr sz="2400" spc="-10" dirty="0">
                <a:latin typeface="Calibri"/>
                <a:cs typeface="Calibri"/>
              </a:rPr>
              <a:t>System.out.println("poka"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highlight>
                  <a:srgbClr val="00FFFF"/>
                </a:highlight>
                <a:latin typeface="Calibri"/>
                <a:cs typeface="Calibri"/>
              </a:rPr>
              <a:t>"privet");</a:t>
            </a:r>
            <a:r>
              <a:rPr lang="en-US" sz="2400" spc="-10" dirty="0">
                <a:highlight>
                  <a:srgbClr val="00FFFF"/>
                </a:highlight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- add to string pool object </a:t>
            </a:r>
            <a:r>
              <a:rPr lang="en-US" sz="2400" b="1" spc="-10" dirty="0">
                <a:latin typeface="Calibri"/>
                <a:cs typeface="Calibri"/>
              </a:rPr>
              <a:t>p</a:t>
            </a:r>
            <a:r>
              <a:rPr lang="en-US" sz="2400" spc="-10" dirty="0">
                <a:latin typeface="Calibri"/>
                <a:cs typeface="Calibri"/>
              </a:rPr>
              <a:t>rivet (small p)</a:t>
            </a:r>
            <a:endParaRPr sz="2400" dirty="0">
              <a:latin typeface="Calibri"/>
              <a:cs typeface="Calibri"/>
            </a:endParaRPr>
          </a:p>
          <a:p>
            <a:pPr marL="55626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highlight>
                  <a:srgbClr val="C0C0C0"/>
                </a:highlight>
                <a:latin typeface="Calibri"/>
                <a:cs typeface="Calibri"/>
              </a:rPr>
              <a:t>String</a:t>
            </a:r>
            <a:r>
              <a:rPr sz="2400" spc="-8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C0C0C0"/>
                </a:highlight>
                <a:latin typeface="Calibri"/>
                <a:cs typeface="Calibri"/>
              </a:rPr>
              <a:t>autumn</a:t>
            </a:r>
            <a:r>
              <a:rPr sz="2400" spc="-13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C0C0C0"/>
                </a:highlight>
                <a:latin typeface="Calibri"/>
                <a:cs typeface="Calibri"/>
              </a:rPr>
              <a:t>=</a:t>
            </a:r>
            <a:r>
              <a:rPr sz="2400" spc="-5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C0C0C0"/>
                </a:highlight>
                <a:latin typeface="Calibri"/>
                <a:cs typeface="Calibri"/>
              </a:rPr>
              <a:t>new</a:t>
            </a:r>
            <a:r>
              <a:rPr sz="2400" spc="-4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400" spc="-10" dirty="0">
                <a:highlight>
                  <a:srgbClr val="C0C0C0"/>
                </a:highlight>
                <a:latin typeface="Calibri"/>
                <a:cs typeface="Calibri"/>
              </a:rPr>
              <a:t>String("Privet");</a:t>
            </a:r>
            <a:r>
              <a:rPr lang="en-US" sz="2400" spc="-10" dirty="0">
                <a:highlight>
                  <a:srgbClr val="C0C0C0"/>
                </a:highlight>
                <a:latin typeface="Calibri"/>
                <a:cs typeface="Calibri"/>
              </a:rPr>
              <a:t> - creating new object</a:t>
            </a:r>
            <a:endParaRPr sz="2400" dirty="0">
              <a:highlight>
                <a:srgbClr val="C0C0C0"/>
              </a:highlight>
              <a:latin typeface="Calibri"/>
              <a:cs typeface="Calibri"/>
            </a:endParaRPr>
          </a:p>
          <a:p>
            <a:pPr marL="28892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3225" y="504825"/>
              <a:ext cx="33718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2175" y="57151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085975">
              <a:lnSpc>
                <a:spcPct val="100000"/>
              </a:lnSpc>
              <a:spcBef>
                <a:spcPts val="125"/>
              </a:spcBef>
            </a:pPr>
            <a:r>
              <a:rPr dirty="0"/>
              <a:t>String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/>
              <a:t>immutable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62176" y="3190876"/>
            <a:ext cx="7839709" cy="1476375"/>
            <a:chOff x="638175" y="3190875"/>
            <a:chExt cx="7839709" cy="14763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3305175"/>
              <a:ext cx="7781940" cy="1143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5" y="3190875"/>
              <a:ext cx="7600950" cy="14763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3319272"/>
              <a:ext cx="7710098" cy="1066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3319272"/>
              <a:ext cx="7710170" cy="1066800"/>
            </a:xfrm>
            <a:custGeom>
              <a:avLst/>
              <a:gdLst/>
              <a:ahLst/>
              <a:cxnLst/>
              <a:rect l="l" t="t" r="r" b="b"/>
              <a:pathLst>
                <a:path w="771017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78" y="88062"/>
                  </a:lnTo>
                  <a:lnTo>
                    <a:pt x="52083" y="52078"/>
                  </a:lnTo>
                  <a:lnTo>
                    <a:pt x="88071" y="24276"/>
                  </a:lnTo>
                  <a:lnTo>
                    <a:pt x="130548" y="6351"/>
                  </a:lnTo>
                  <a:lnTo>
                    <a:pt x="177817" y="0"/>
                  </a:lnTo>
                  <a:lnTo>
                    <a:pt x="7532308" y="0"/>
                  </a:lnTo>
                  <a:lnTo>
                    <a:pt x="7579567" y="6351"/>
                  </a:lnTo>
                  <a:lnTo>
                    <a:pt x="7622036" y="24276"/>
                  </a:lnTo>
                  <a:lnTo>
                    <a:pt x="7658019" y="52078"/>
                  </a:lnTo>
                  <a:lnTo>
                    <a:pt x="7685821" y="88062"/>
                  </a:lnTo>
                  <a:lnTo>
                    <a:pt x="7703746" y="130531"/>
                  </a:lnTo>
                  <a:lnTo>
                    <a:pt x="7710098" y="177789"/>
                  </a:lnTo>
                  <a:lnTo>
                    <a:pt x="7710098" y="889004"/>
                  </a:lnTo>
                  <a:lnTo>
                    <a:pt x="7703746" y="936259"/>
                  </a:lnTo>
                  <a:lnTo>
                    <a:pt x="7685821" y="978729"/>
                  </a:lnTo>
                  <a:lnTo>
                    <a:pt x="7658019" y="1014714"/>
                  </a:lnTo>
                  <a:lnTo>
                    <a:pt x="7622036" y="1042519"/>
                  </a:lnTo>
                  <a:lnTo>
                    <a:pt x="7579567" y="1060447"/>
                  </a:lnTo>
                  <a:lnTo>
                    <a:pt x="7532308" y="1066799"/>
                  </a:lnTo>
                  <a:lnTo>
                    <a:pt x="177817" y="1066799"/>
                  </a:lnTo>
                  <a:lnTo>
                    <a:pt x="130548" y="1060447"/>
                  </a:lnTo>
                  <a:lnTo>
                    <a:pt x="88071" y="1042519"/>
                  </a:lnTo>
                  <a:lnTo>
                    <a:pt x="52083" y="1014714"/>
                  </a:lnTo>
                  <a:lnTo>
                    <a:pt x="24278" y="978729"/>
                  </a:lnTo>
                  <a:lnTo>
                    <a:pt x="6352" y="936259"/>
                  </a:lnTo>
                  <a:lnTo>
                    <a:pt x="0" y="889004"/>
                  </a:lnTo>
                  <a:lnTo>
                    <a:pt x="0" y="1777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62175" y="1885935"/>
            <a:ext cx="7867650" cy="1181735"/>
            <a:chOff x="638175" y="1885934"/>
            <a:chExt cx="7867650" cy="118173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1885934"/>
              <a:ext cx="7781940" cy="1143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175" y="1962149"/>
              <a:ext cx="7867650" cy="1104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905000"/>
              <a:ext cx="7710098" cy="10667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0818" y="1905000"/>
              <a:ext cx="7710170" cy="1066800"/>
            </a:xfrm>
            <a:custGeom>
              <a:avLst/>
              <a:gdLst/>
              <a:ahLst/>
              <a:cxnLst/>
              <a:rect l="l" t="t" r="r" b="b"/>
              <a:pathLst>
                <a:path w="771017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78" y="88062"/>
                  </a:lnTo>
                  <a:lnTo>
                    <a:pt x="52083" y="52078"/>
                  </a:lnTo>
                  <a:lnTo>
                    <a:pt x="88071" y="24276"/>
                  </a:lnTo>
                  <a:lnTo>
                    <a:pt x="130548" y="6351"/>
                  </a:lnTo>
                  <a:lnTo>
                    <a:pt x="177817" y="0"/>
                  </a:lnTo>
                  <a:lnTo>
                    <a:pt x="7532308" y="0"/>
                  </a:lnTo>
                  <a:lnTo>
                    <a:pt x="7579567" y="6351"/>
                  </a:lnTo>
                  <a:lnTo>
                    <a:pt x="7622036" y="24276"/>
                  </a:lnTo>
                  <a:lnTo>
                    <a:pt x="7658019" y="52078"/>
                  </a:lnTo>
                  <a:lnTo>
                    <a:pt x="7685821" y="88062"/>
                  </a:lnTo>
                  <a:lnTo>
                    <a:pt x="7703746" y="130531"/>
                  </a:lnTo>
                  <a:lnTo>
                    <a:pt x="7710098" y="177789"/>
                  </a:lnTo>
                  <a:lnTo>
                    <a:pt x="7710098" y="889010"/>
                  </a:lnTo>
                  <a:lnTo>
                    <a:pt x="7703746" y="936258"/>
                  </a:lnTo>
                  <a:lnTo>
                    <a:pt x="7685821" y="978724"/>
                  </a:lnTo>
                  <a:lnTo>
                    <a:pt x="7658019" y="1014709"/>
                  </a:lnTo>
                  <a:lnTo>
                    <a:pt x="7622036" y="1042516"/>
                  </a:lnTo>
                  <a:lnTo>
                    <a:pt x="7579567" y="1060446"/>
                  </a:lnTo>
                  <a:lnTo>
                    <a:pt x="7532308" y="1066799"/>
                  </a:lnTo>
                  <a:lnTo>
                    <a:pt x="177817" y="1066799"/>
                  </a:lnTo>
                  <a:lnTo>
                    <a:pt x="130548" y="1060446"/>
                  </a:lnTo>
                  <a:lnTo>
                    <a:pt x="88071" y="1042516"/>
                  </a:lnTo>
                  <a:lnTo>
                    <a:pt x="52083" y="1014709"/>
                  </a:lnTo>
                  <a:lnTo>
                    <a:pt x="24278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62176" y="4781550"/>
            <a:ext cx="7839709" cy="1181100"/>
            <a:chOff x="638175" y="4781550"/>
            <a:chExt cx="7839709" cy="11811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4781550"/>
              <a:ext cx="7781940" cy="1143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175" y="4857750"/>
              <a:ext cx="6534150" cy="1104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4800600"/>
              <a:ext cx="7710098" cy="1066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0818" y="4800600"/>
              <a:ext cx="7710170" cy="1066800"/>
            </a:xfrm>
            <a:custGeom>
              <a:avLst/>
              <a:gdLst/>
              <a:ahLst/>
              <a:cxnLst/>
              <a:rect l="l" t="t" r="r" b="b"/>
              <a:pathLst>
                <a:path w="7710170" h="1066800">
                  <a:moveTo>
                    <a:pt x="0" y="177795"/>
                  </a:moveTo>
                  <a:lnTo>
                    <a:pt x="6352" y="130540"/>
                  </a:lnTo>
                  <a:lnTo>
                    <a:pt x="24278" y="88070"/>
                  </a:lnTo>
                  <a:lnTo>
                    <a:pt x="52083" y="52085"/>
                  </a:lnTo>
                  <a:lnTo>
                    <a:pt x="88071" y="24280"/>
                  </a:lnTo>
                  <a:lnTo>
                    <a:pt x="130548" y="6352"/>
                  </a:lnTo>
                  <a:lnTo>
                    <a:pt x="177817" y="0"/>
                  </a:lnTo>
                  <a:lnTo>
                    <a:pt x="7532308" y="0"/>
                  </a:lnTo>
                  <a:lnTo>
                    <a:pt x="7579567" y="6352"/>
                  </a:lnTo>
                  <a:lnTo>
                    <a:pt x="7622036" y="24280"/>
                  </a:lnTo>
                  <a:lnTo>
                    <a:pt x="7658019" y="52085"/>
                  </a:lnTo>
                  <a:lnTo>
                    <a:pt x="7685821" y="88070"/>
                  </a:lnTo>
                  <a:lnTo>
                    <a:pt x="7703746" y="130540"/>
                  </a:lnTo>
                  <a:lnTo>
                    <a:pt x="7710098" y="177795"/>
                  </a:lnTo>
                  <a:lnTo>
                    <a:pt x="7710098" y="889004"/>
                  </a:lnTo>
                  <a:lnTo>
                    <a:pt x="7703746" y="936268"/>
                  </a:lnTo>
                  <a:lnTo>
                    <a:pt x="7685821" y="978739"/>
                  </a:lnTo>
                  <a:lnTo>
                    <a:pt x="7658019" y="1014723"/>
                  </a:lnTo>
                  <a:lnTo>
                    <a:pt x="7622036" y="1042525"/>
                  </a:lnTo>
                  <a:lnTo>
                    <a:pt x="7579567" y="1060448"/>
                  </a:lnTo>
                  <a:lnTo>
                    <a:pt x="7532308" y="1066799"/>
                  </a:lnTo>
                  <a:lnTo>
                    <a:pt x="177817" y="1066799"/>
                  </a:lnTo>
                  <a:lnTo>
                    <a:pt x="130548" y="1060448"/>
                  </a:lnTo>
                  <a:lnTo>
                    <a:pt x="88071" y="1042525"/>
                  </a:lnTo>
                  <a:lnTo>
                    <a:pt x="52083" y="1014723"/>
                  </a:lnTo>
                  <a:lnTo>
                    <a:pt x="24278" y="978739"/>
                  </a:lnTo>
                  <a:lnTo>
                    <a:pt x="6352" y="936268"/>
                  </a:lnTo>
                  <a:lnTo>
                    <a:pt x="0" y="889004"/>
                  </a:lnTo>
                  <a:lnTo>
                    <a:pt x="0" y="1777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86643" y="2043743"/>
            <a:ext cx="7353934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хранит</a:t>
            </a:r>
            <a:r>
              <a:rPr sz="2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своё</a:t>
            </a:r>
            <a:r>
              <a:rPr sz="2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значение</a:t>
            </a:r>
            <a:r>
              <a:rPr sz="2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в</a:t>
            </a:r>
            <a:r>
              <a:rPr sz="2400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private</a:t>
            </a:r>
            <a:r>
              <a:rPr sz="24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массиве,</a:t>
            </a:r>
            <a:r>
              <a:rPr sz="24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к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тому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же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массив</a:t>
            </a:r>
            <a:r>
              <a:rPr sz="24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имеет</a:t>
            </a:r>
            <a:r>
              <a:rPr sz="24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фиксированную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 длину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2700" marR="278765">
              <a:lnSpc>
                <a:spcPct val="100400"/>
              </a:lnSpc>
              <a:spcBef>
                <a:spcPts val="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хранит</a:t>
            </a:r>
            <a:r>
              <a:rPr sz="2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своё</a:t>
            </a:r>
            <a:r>
              <a:rPr sz="2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значение</a:t>
            </a:r>
            <a:r>
              <a:rPr sz="2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в</a:t>
            </a:r>
            <a:r>
              <a:rPr sz="2400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final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массиве, следовательно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его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инициализация</a:t>
            </a:r>
            <a:r>
              <a:rPr sz="2400" spc="1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может</a:t>
            </a:r>
            <a:r>
              <a:rPr sz="24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быть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только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один</a:t>
            </a:r>
            <a:r>
              <a:rPr sz="2400" spc="-1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раз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53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Ни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один</a:t>
            </a:r>
            <a:r>
              <a:rPr sz="24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из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методов</a:t>
            </a:r>
            <a:r>
              <a:rPr sz="2400" spc="-1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класса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400"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не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изменяет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индивидуальные</a:t>
            </a:r>
            <a:r>
              <a:rPr sz="2400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элементы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массива</a:t>
            </a:r>
            <a:r>
              <a:rPr sz="2400" spc="-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типа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 char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0375" y="447675"/>
              <a:ext cx="326709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060" y="154897"/>
            <a:ext cx="10515600" cy="901721"/>
          </a:xfrm>
          <a:prstGeom prst="rect">
            <a:avLst/>
          </a:prstGeom>
        </p:spPr>
        <p:txBody>
          <a:bodyPr vert="horz" wrap="square" lIns="0" tIns="405320" rIns="0" bIns="0" rtlCol="0" anchor="ctr">
            <a:spAutoFit/>
          </a:bodyPr>
          <a:lstStyle/>
          <a:p>
            <a:pPr marL="22764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методы</a:t>
            </a:r>
            <a:r>
              <a:rPr sz="3200" b="1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0250" y="1562085"/>
            <a:ext cx="1581150" cy="542925"/>
            <a:chOff x="476250" y="1562084"/>
            <a:chExt cx="1581150" cy="5429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25" y="1562100"/>
              <a:ext cx="1552575" cy="485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0" y="1562084"/>
              <a:ext cx="1552575" cy="542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318" y="1581393"/>
              <a:ext cx="1478981" cy="4114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0318" y="1581393"/>
              <a:ext cx="1479550" cy="411480"/>
            </a:xfrm>
            <a:custGeom>
              <a:avLst/>
              <a:gdLst/>
              <a:ahLst/>
              <a:cxnLst/>
              <a:rect l="l" t="t" r="r" b="b"/>
              <a:pathLst>
                <a:path w="1479550" h="411480">
                  <a:moveTo>
                    <a:pt x="0" y="68579"/>
                  </a:moveTo>
                  <a:lnTo>
                    <a:pt x="5391" y="41906"/>
                  </a:lnTo>
                  <a:lnTo>
                    <a:pt x="20092" y="20105"/>
                  </a:lnTo>
                  <a:lnTo>
                    <a:pt x="41895" y="5396"/>
                  </a:lnTo>
                  <a:lnTo>
                    <a:pt x="68589" y="0"/>
                  </a:lnTo>
                  <a:lnTo>
                    <a:pt x="1410401" y="0"/>
                  </a:lnTo>
                  <a:lnTo>
                    <a:pt x="1437084" y="5396"/>
                  </a:lnTo>
                  <a:lnTo>
                    <a:pt x="1458884" y="20105"/>
                  </a:lnTo>
                  <a:lnTo>
                    <a:pt x="1473588" y="41906"/>
                  </a:lnTo>
                  <a:lnTo>
                    <a:pt x="1478981" y="68579"/>
                  </a:lnTo>
                  <a:lnTo>
                    <a:pt x="1478981" y="342899"/>
                  </a:lnTo>
                  <a:lnTo>
                    <a:pt x="1473588" y="369586"/>
                  </a:lnTo>
                  <a:lnTo>
                    <a:pt x="1458884" y="391386"/>
                  </a:lnTo>
                  <a:lnTo>
                    <a:pt x="1437084" y="406087"/>
                  </a:lnTo>
                  <a:lnTo>
                    <a:pt x="1410401" y="411479"/>
                  </a:lnTo>
                  <a:lnTo>
                    <a:pt x="68589" y="411479"/>
                  </a:lnTo>
                  <a:lnTo>
                    <a:pt x="41895" y="406087"/>
                  </a:lnTo>
                  <a:lnTo>
                    <a:pt x="20092" y="391386"/>
                  </a:lnTo>
                  <a:lnTo>
                    <a:pt x="5391" y="369586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63763" y="1645345"/>
            <a:ext cx="11798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length()</a:t>
            </a:r>
            <a:r>
              <a:rPr sz="1550"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67450" y="1571626"/>
            <a:ext cx="2533650" cy="542925"/>
            <a:chOff x="4743450" y="1571625"/>
            <a:chExt cx="2533650" cy="5429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0" y="1581134"/>
              <a:ext cx="2514600" cy="485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3450" y="1571625"/>
              <a:ext cx="2419350" cy="542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0599" y="1594469"/>
              <a:ext cx="2438399" cy="4114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00599" y="1594469"/>
              <a:ext cx="2438400" cy="411480"/>
            </a:xfrm>
            <a:custGeom>
              <a:avLst/>
              <a:gdLst/>
              <a:ahLst/>
              <a:cxnLst/>
              <a:rect l="l" t="t" r="r" b="b"/>
              <a:pathLst>
                <a:path w="2438400" h="411480">
                  <a:moveTo>
                    <a:pt x="0" y="68579"/>
                  </a:moveTo>
                  <a:lnTo>
                    <a:pt x="5392" y="41906"/>
                  </a:lnTo>
                  <a:lnTo>
                    <a:pt x="20093" y="20105"/>
                  </a:lnTo>
                  <a:lnTo>
                    <a:pt x="41893" y="5396"/>
                  </a:lnTo>
                  <a:lnTo>
                    <a:pt x="68579" y="0"/>
                  </a:lnTo>
                  <a:lnTo>
                    <a:pt x="2369819" y="0"/>
                  </a:lnTo>
                  <a:lnTo>
                    <a:pt x="2396506" y="5396"/>
                  </a:lnTo>
                  <a:lnTo>
                    <a:pt x="2418306" y="20105"/>
                  </a:lnTo>
                  <a:lnTo>
                    <a:pt x="2433007" y="41906"/>
                  </a:lnTo>
                  <a:lnTo>
                    <a:pt x="2438399" y="68579"/>
                  </a:lnTo>
                  <a:lnTo>
                    <a:pt x="2438399" y="342899"/>
                  </a:lnTo>
                  <a:lnTo>
                    <a:pt x="2433007" y="369637"/>
                  </a:lnTo>
                  <a:lnTo>
                    <a:pt x="2418306" y="391431"/>
                  </a:lnTo>
                  <a:lnTo>
                    <a:pt x="2396506" y="406105"/>
                  </a:lnTo>
                  <a:lnTo>
                    <a:pt x="2369819" y="411479"/>
                  </a:lnTo>
                  <a:lnTo>
                    <a:pt x="68579" y="411479"/>
                  </a:lnTo>
                  <a:lnTo>
                    <a:pt x="41893" y="406105"/>
                  </a:lnTo>
                  <a:lnTo>
                    <a:pt x="20093" y="391431"/>
                  </a:lnTo>
                  <a:lnTo>
                    <a:pt x="5392" y="369637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28363" y="1658299"/>
            <a:ext cx="204978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charAt(int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index)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char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90751" y="2143125"/>
            <a:ext cx="3582035" cy="1295400"/>
            <a:chOff x="666750" y="2143125"/>
            <a:chExt cx="3582035" cy="12954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750" y="2143125"/>
              <a:ext cx="3581415" cy="1257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800" y="2162159"/>
              <a:ext cx="3533790" cy="12763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315" y="2162159"/>
              <a:ext cx="3505178" cy="11808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8315" y="2162159"/>
              <a:ext cx="3505200" cy="1181100"/>
            </a:xfrm>
            <a:custGeom>
              <a:avLst/>
              <a:gdLst/>
              <a:ahLst/>
              <a:cxnLst/>
              <a:rect l="l" t="t" r="r" b="b"/>
              <a:pathLst>
                <a:path w="3505200" h="1181100">
                  <a:moveTo>
                    <a:pt x="0" y="196870"/>
                  </a:moveTo>
                  <a:lnTo>
                    <a:pt x="5198" y="151731"/>
                  </a:lnTo>
                  <a:lnTo>
                    <a:pt x="20004" y="110294"/>
                  </a:lnTo>
                  <a:lnTo>
                    <a:pt x="43237" y="73740"/>
                  </a:lnTo>
                  <a:lnTo>
                    <a:pt x="73716" y="43252"/>
                  </a:lnTo>
                  <a:lnTo>
                    <a:pt x="110258" y="20011"/>
                  </a:lnTo>
                  <a:lnTo>
                    <a:pt x="151683" y="5199"/>
                  </a:lnTo>
                  <a:lnTo>
                    <a:pt x="196809" y="0"/>
                  </a:lnTo>
                  <a:lnTo>
                    <a:pt x="3308430" y="0"/>
                  </a:lnTo>
                  <a:lnTo>
                    <a:pt x="3353523" y="5199"/>
                  </a:lnTo>
                  <a:lnTo>
                    <a:pt x="3394928" y="20011"/>
                  </a:lnTo>
                  <a:lnTo>
                    <a:pt x="3431460" y="43252"/>
                  </a:lnTo>
                  <a:lnTo>
                    <a:pt x="3461935" y="73740"/>
                  </a:lnTo>
                  <a:lnTo>
                    <a:pt x="3485170" y="110294"/>
                  </a:lnTo>
                  <a:lnTo>
                    <a:pt x="3499979" y="151731"/>
                  </a:lnTo>
                  <a:lnTo>
                    <a:pt x="3505178" y="196870"/>
                  </a:lnTo>
                  <a:lnTo>
                    <a:pt x="3505178" y="984138"/>
                  </a:lnTo>
                  <a:lnTo>
                    <a:pt x="3499979" y="1029220"/>
                  </a:lnTo>
                  <a:lnTo>
                    <a:pt x="3485170" y="1070617"/>
                  </a:lnTo>
                  <a:lnTo>
                    <a:pt x="3461935" y="1107143"/>
                  </a:lnTo>
                  <a:lnTo>
                    <a:pt x="3431460" y="1137615"/>
                  </a:lnTo>
                  <a:lnTo>
                    <a:pt x="3394928" y="1160848"/>
                  </a:lnTo>
                  <a:lnTo>
                    <a:pt x="3353523" y="1175656"/>
                  </a:lnTo>
                  <a:lnTo>
                    <a:pt x="3308430" y="1180856"/>
                  </a:lnTo>
                  <a:lnTo>
                    <a:pt x="196809" y="1180856"/>
                  </a:lnTo>
                  <a:lnTo>
                    <a:pt x="151683" y="1175656"/>
                  </a:lnTo>
                  <a:lnTo>
                    <a:pt x="110258" y="1160848"/>
                  </a:lnTo>
                  <a:lnTo>
                    <a:pt x="73716" y="1137615"/>
                  </a:lnTo>
                  <a:lnTo>
                    <a:pt x="43237" y="1107143"/>
                  </a:lnTo>
                  <a:lnTo>
                    <a:pt x="20004" y="1070617"/>
                  </a:lnTo>
                  <a:lnTo>
                    <a:pt x="5198" y="1029220"/>
                  </a:lnTo>
                  <a:lnTo>
                    <a:pt x="0" y="984138"/>
                  </a:lnTo>
                  <a:lnTo>
                    <a:pt x="0" y="1968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69500" y="2245674"/>
            <a:ext cx="3162935" cy="10001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25349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indexOf(char</a:t>
            </a:r>
            <a:r>
              <a:rPr sz="1550" spc="1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c)</a:t>
            </a:r>
            <a:r>
              <a:rPr sz="155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indexOf(String</a:t>
            </a:r>
            <a:r>
              <a:rPr sz="1550" spc="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s)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10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indexOf(char</a:t>
            </a:r>
            <a:r>
              <a:rPr sz="1550" spc="1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c,</a:t>
            </a:r>
            <a:r>
              <a:rPr sz="155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fromIndex)</a:t>
            </a:r>
            <a:r>
              <a:rPr sz="1550" spc="1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indexOf(String</a:t>
            </a:r>
            <a:r>
              <a:rPr sz="1550" spc="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155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fromIndex)</a:t>
            </a:r>
            <a:r>
              <a:rPr sz="1550" spc="1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86490" y="2285985"/>
            <a:ext cx="4086860" cy="809625"/>
            <a:chOff x="4562490" y="2285984"/>
            <a:chExt cx="4086860" cy="80962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62490" y="2285984"/>
              <a:ext cx="4086225" cy="7905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2490" y="2305034"/>
              <a:ext cx="4086240" cy="7905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04125" y="2298070"/>
              <a:ext cx="4007479" cy="716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04125" y="2298070"/>
              <a:ext cx="4007485" cy="716280"/>
            </a:xfrm>
            <a:custGeom>
              <a:avLst/>
              <a:gdLst/>
              <a:ahLst/>
              <a:cxnLst/>
              <a:rect l="l" t="t" r="r" b="b"/>
              <a:pathLst>
                <a:path w="4007484" h="716280">
                  <a:moveTo>
                    <a:pt x="0" y="119359"/>
                  </a:moveTo>
                  <a:lnTo>
                    <a:pt x="9383" y="72909"/>
                  </a:lnTo>
                  <a:lnTo>
                    <a:pt x="34971" y="34968"/>
                  </a:lnTo>
                  <a:lnTo>
                    <a:pt x="72921" y="9383"/>
                  </a:lnTo>
                  <a:lnTo>
                    <a:pt x="119390" y="0"/>
                  </a:lnTo>
                  <a:lnTo>
                    <a:pt x="3888120" y="0"/>
                  </a:lnTo>
                  <a:lnTo>
                    <a:pt x="3934570" y="9383"/>
                  </a:lnTo>
                  <a:lnTo>
                    <a:pt x="3972511" y="34968"/>
                  </a:lnTo>
                  <a:lnTo>
                    <a:pt x="3998096" y="72909"/>
                  </a:lnTo>
                  <a:lnTo>
                    <a:pt x="4007479" y="119359"/>
                  </a:lnTo>
                  <a:lnTo>
                    <a:pt x="4007479" y="596889"/>
                  </a:lnTo>
                  <a:lnTo>
                    <a:pt x="3998096" y="643358"/>
                  </a:lnTo>
                  <a:lnTo>
                    <a:pt x="3972511" y="681307"/>
                  </a:lnTo>
                  <a:lnTo>
                    <a:pt x="3934570" y="706896"/>
                  </a:lnTo>
                  <a:lnTo>
                    <a:pt x="3888120" y="716279"/>
                  </a:lnTo>
                  <a:lnTo>
                    <a:pt x="119390" y="716279"/>
                  </a:lnTo>
                  <a:lnTo>
                    <a:pt x="72921" y="706896"/>
                  </a:lnTo>
                  <a:lnTo>
                    <a:pt x="34971" y="681307"/>
                  </a:lnTo>
                  <a:lnTo>
                    <a:pt x="9383" y="643358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46876" y="2393375"/>
            <a:ext cx="3714750" cy="4937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startsWith(String</a:t>
            </a:r>
            <a:r>
              <a:rPr sz="1550" spc="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prefix)</a:t>
            </a:r>
            <a:r>
              <a:rPr sz="1550" spc="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startsWith(String</a:t>
            </a:r>
            <a:r>
              <a:rPr sz="1550" spc="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prefix,</a:t>
            </a:r>
            <a:r>
              <a:rPr sz="1550" spc="11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from)</a:t>
            </a:r>
            <a:r>
              <a:rPr sz="1550"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66875" y="3581401"/>
            <a:ext cx="3382010" cy="542925"/>
            <a:chOff x="142875" y="3581400"/>
            <a:chExt cx="3382010" cy="542925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1450" y="3590925"/>
              <a:ext cx="3352815" cy="4857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875" y="3581400"/>
              <a:ext cx="3238500" cy="5429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6085" y="3603376"/>
              <a:ext cx="3276650" cy="4114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06085" y="3603376"/>
              <a:ext cx="3277235" cy="411480"/>
            </a:xfrm>
            <a:custGeom>
              <a:avLst/>
              <a:gdLst/>
              <a:ahLst/>
              <a:cxnLst/>
              <a:rect l="l" t="t" r="r" b="b"/>
              <a:pathLst>
                <a:path w="3277235" h="411479">
                  <a:moveTo>
                    <a:pt x="0" y="68579"/>
                  </a:moveTo>
                  <a:lnTo>
                    <a:pt x="5389" y="41842"/>
                  </a:lnTo>
                  <a:lnTo>
                    <a:pt x="20087" y="20048"/>
                  </a:lnTo>
                  <a:lnTo>
                    <a:pt x="41886" y="5374"/>
                  </a:lnTo>
                  <a:lnTo>
                    <a:pt x="68579" y="0"/>
                  </a:lnTo>
                  <a:lnTo>
                    <a:pt x="3208070" y="0"/>
                  </a:lnTo>
                  <a:lnTo>
                    <a:pt x="3234744" y="5374"/>
                  </a:lnTo>
                  <a:lnTo>
                    <a:pt x="3256545" y="20048"/>
                  </a:lnTo>
                  <a:lnTo>
                    <a:pt x="3271254" y="41842"/>
                  </a:lnTo>
                  <a:lnTo>
                    <a:pt x="3276650" y="68579"/>
                  </a:lnTo>
                  <a:lnTo>
                    <a:pt x="3276650" y="342890"/>
                  </a:lnTo>
                  <a:lnTo>
                    <a:pt x="3271254" y="369574"/>
                  </a:lnTo>
                  <a:lnTo>
                    <a:pt x="3256545" y="391374"/>
                  </a:lnTo>
                  <a:lnTo>
                    <a:pt x="3234744" y="406077"/>
                  </a:lnTo>
                  <a:lnTo>
                    <a:pt x="3208070" y="411470"/>
                  </a:lnTo>
                  <a:lnTo>
                    <a:pt x="68579" y="411470"/>
                  </a:lnTo>
                  <a:lnTo>
                    <a:pt x="41886" y="406077"/>
                  </a:lnTo>
                  <a:lnTo>
                    <a:pt x="20087" y="391374"/>
                  </a:lnTo>
                  <a:lnTo>
                    <a:pt x="5389" y="369574"/>
                  </a:lnTo>
                  <a:lnTo>
                    <a:pt x="0" y="342890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29113" y="3669980"/>
            <a:ext cx="28689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endsWith(String</a:t>
            </a:r>
            <a:r>
              <a:rPr sz="1550" spc="1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suffix)</a:t>
            </a:r>
            <a:r>
              <a:rPr sz="1550" spc="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48391" y="3381375"/>
            <a:ext cx="4429125" cy="819150"/>
            <a:chOff x="4524390" y="3381375"/>
            <a:chExt cx="4429125" cy="819150"/>
          </a:xfrm>
        </p:grpSpPr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33899" y="3381375"/>
              <a:ext cx="4419615" cy="7905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4390" y="3409950"/>
              <a:ext cx="4343400" cy="7905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73645" y="3395228"/>
              <a:ext cx="4343399" cy="71627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573645" y="3395228"/>
              <a:ext cx="4343400" cy="716280"/>
            </a:xfrm>
            <a:custGeom>
              <a:avLst/>
              <a:gdLst/>
              <a:ahLst/>
              <a:cxnLst/>
              <a:rect l="l" t="t" r="r" b="b"/>
              <a:pathLst>
                <a:path w="4343400" h="716279">
                  <a:moveTo>
                    <a:pt x="0" y="119359"/>
                  </a:moveTo>
                  <a:lnTo>
                    <a:pt x="9383" y="72909"/>
                  </a:lnTo>
                  <a:lnTo>
                    <a:pt x="34971" y="34968"/>
                  </a:lnTo>
                  <a:lnTo>
                    <a:pt x="72921" y="9383"/>
                  </a:lnTo>
                  <a:lnTo>
                    <a:pt x="119390" y="0"/>
                  </a:lnTo>
                  <a:lnTo>
                    <a:pt x="4224040" y="0"/>
                  </a:lnTo>
                  <a:lnTo>
                    <a:pt x="4270490" y="9383"/>
                  </a:lnTo>
                  <a:lnTo>
                    <a:pt x="4308431" y="34968"/>
                  </a:lnTo>
                  <a:lnTo>
                    <a:pt x="4334016" y="72909"/>
                  </a:lnTo>
                  <a:lnTo>
                    <a:pt x="4343399" y="119359"/>
                  </a:lnTo>
                  <a:lnTo>
                    <a:pt x="4343399" y="596889"/>
                  </a:lnTo>
                  <a:lnTo>
                    <a:pt x="4334016" y="643350"/>
                  </a:lnTo>
                  <a:lnTo>
                    <a:pt x="4308431" y="681299"/>
                  </a:lnTo>
                  <a:lnTo>
                    <a:pt x="4270490" y="706889"/>
                  </a:lnTo>
                  <a:lnTo>
                    <a:pt x="4224040" y="716273"/>
                  </a:lnTo>
                  <a:lnTo>
                    <a:pt x="119390" y="716273"/>
                  </a:lnTo>
                  <a:lnTo>
                    <a:pt x="72921" y="706889"/>
                  </a:lnTo>
                  <a:lnTo>
                    <a:pt x="34971" y="681299"/>
                  </a:lnTo>
                  <a:lnTo>
                    <a:pt x="9383" y="643350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16396" y="3492180"/>
            <a:ext cx="3971290" cy="513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substring(int</a:t>
            </a:r>
            <a:r>
              <a:rPr sz="1550" spc="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beginIndex)</a:t>
            </a:r>
            <a:r>
              <a:rPr sz="1550" spc="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substring(int</a:t>
            </a:r>
            <a:r>
              <a:rPr sz="1550"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beginIndex,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endIndex)</a:t>
            </a:r>
            <a:r>
              <a:rPr sz="1550" spc="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24076" y="4152901"/>
            <a:ext cx="1762125" cy="542925"/>
            <a:chOff x="600075" y="4152900"/>
            <a:chExt cx="1762125" cy="542925"/>
          </a:xfrm>
        </p:grpSpPr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650" y="4152900"/>
              <a:ext cx="1733550" cy="4857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0075" y="4152900"/>
              <a:ext cx="1638300" cy="5429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3762" y="4171950"/>
              <a:ext cx="1662491" cy="41147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3762" y="4171950"/>
              <a:ext cx="1663064" cy="411480"/>
            </a:xfrm>
            <a:custGeom>
              <a:avLst/>
              <a:gdLst/>
              <a:ahLst/>
              <a:cxnLst/>
              <a:rect l="l" t="t" r="r" b="b"/>
              <a:pathLst>
                <a:path w="1663064" h="411479">
                  <a:moveTo>
                    <a:pt x="0" y="68579"/>
                  </a:moveTo>
                  <a:lnTo>
                    <a:pt x="5391" y="41896"/>
                  </a:lnTo>
                  <a:lnTo>
                    <a:pt x="20091" y="20096"/>
                  </a:lnTo>
                  <a:lnTo>
                    <a:pt x="41891" y="5392"/>
                  </a:lnTo>
                  <a:lnTo>
                    <a:pt x="68579" y="0"/>
                  </a:lnTo>
                  <a:lnTo>
                    <a:pt x="1593911" y="0"/>
                  </a:lnTo>
                  <a:lnTo>
                    <a:pt x="1620650" y="5392"/>
                  </a:lnTo>
                  <a:lnTo>
                    <a:pt x="1642444" y="20096"/>
                  </a:lnTo>
                  <a:lnTo>
                    <a:pt x="1657117" y="41896"/>
                  </a:lnTo>
                  <a:lnTo>
                    <a:pt x="1662491" y="68579"/>
                  </a:lnTo>
                  <a:lnTo>
                    <a:pt x="1662491" y="342899"/>
                  </a:lnTo>
                  <a:lnTo>
                    <a:pt x="1657117" y="369583"/>
                  </a:lnTo>
                  <a:lnTo>
                    <a:pt x="1642444" y="391383"/>
                  </a:lnTo>
                  <a:lnTo>
                    <a:pt x="1620650" y="406087"/>
                  </a:lnTo>
                  <a:lnTo>
                    <a:pt x="1593911" y="411479"/>
                  </a:lnTo>
                  <a:lnTo>
                    <a:pt x="68579" y="411479"/>
                  </a:lnTo>
                  <a:lnTo>
                    <a:pt x="41891" y="406087"/>
                  </a:lnTo>
                  <a:lnTo>
                    <a:pt x="20091" y="391383"/>
                  </a:lnTo>
                  <a:lnTo>
                    <a:pt x="5391" y="369583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287266" y="4239322"/>
            <a:ext cx="126492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trim()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48391" y="4238625"/>
            <a:ext cx="4622165" cy="819150"/>
            <a:chOff x="4524390" y="4238625"/>
            <a:chExt cx="4622165" cy="819150"/>
          </a:xfrm>
        </p:grpSpPr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3915" y="4238625"/>
              <a:ext cx="4610084" cy="7905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24390" y="4267200"/>
              <a:ext cx="4619609" cy="7905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68951" y="4256532"/>
              <a:ext cx="4571999" cy="71627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68951" y="4256532"/>
              <a:ext cx="4572000" cy="716280"/>
            </a:xfrm>
            <a:custGeom>
              <a:avLst/>
              <a:gdLst/>
              <a:ahLst/>
              <a:cxnLst/>
              <a:rect l="l" t="t" r="r" b="b"/>
              <a:pathLst>
                <a:path w="4572000" h="716279">
                  <a:moveTo>
                    <a:pt x="0" y="119384"/>
                  </a:moveTo>
                  <a:lnTo>
                    <a:pt x="9383" y="72923"/>
                  </a:lnTo>
                  <a:lnTo>
                    <a:pt x="34971" y="34974"/>
                  </a:lnTo>
                  <a:lnTo>
                    <a:pt x="72921" y="9384"/>
                  </a:lnTo>
                  <a:lnTo>
                    <a:pt x="119390" y="0"/>
                  </a:lnTo>
                  <a:lnTo>
                    <a:pt x="4452609" y="0"/>
                  </a:lnTo>
                  <a:lnTo>
                    <a:pt x="4499077" y="9384"/>
                  </a:lnTo>
                  <a:lnTo>
                    <a:pt x="4537027" y="34974"/>
                  </a:lnTo>
                  <a:lnTo>
                    <a:pt x="4562616" y="72923"/>
                  </a:lnTo>
                  <a:lnTo>
                    <a:pt x="4571999" y="119384"/>
                  </a:lnTo>
                  <a:lnTo>
                    <a:pt x="4571999" y="596895"/>
                  </a:lnTo>
                  <a:lnTo>
                    <a:pt x="4562616" y="643356"/>
                  </a:lnTo>
                  <a:lnTo>
                    <a:pt x="4537027" y="681305"/>
                  </a:lnTo>
                  <a:lnTo>
                    <a:pt x="4499077" y="706895"/>
                  </a:lnTo>
                  <a:lnTo>
                    <a:pt x="4452609" y="716279"/>
                  </a:lnTo>
                  <a:lnTo>
                    <a:pt x="119390" y="716279"/>
                  </a:lnTo>
                  <a:lnTo>
                    <a:pt x="72921" y="706895"/>
                  </a:lnTo>
                  <a:lnTo>
                    <a:pt x="34971" y="681305"/>
                  </a:lnTo>
                  <a:lnTo>
                    <a:pt x="9383" y="643356"/>
                  </a:lnTo>
                  <a:lnTo>
                    <a:pt x="0" y="596895"/>
                  </a:lnTo>
                  <a:lnTo>
                    <a:pt x="0" y="11938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11574" y="4354510"/>
            <a:ext cx="4257675" cy="4937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-635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replace(char</a:t>
            </a:r>
            <a:r>
              <a:rPr sz="1550" spc="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oldChar,</a:t>
            </a:r>
            <a:r>
              <a:rPr sz="1550" spc="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char</a:t>
            </a:r>
            <a:r>
              <a:rPr sz="155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newChar)</a:t>
            </a:r>
            <a:r>
              <a:rPr sz="1550" spc="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replace(String</a:t>
            </a:r>
            <a:r>
              <a:rPr sz="1550" spc="2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oldString,</a:t>
            </a:r>
            <a:r>
              <a:rPr sz="1550" spc="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newString)</a:t>
            </a:r>
            <a:r>
              <a:rPr sz="1550" spc="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28801" y="4743451"/>
            <a:ext cx="3057525" cy="561975"/>
            <a:chOff x="304800" y="4743450"/>
            <a:chExt cx="3057525" cy="561975"/>
          </a:xfrm>
        </p:grpSpPr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3374" y="4743450"/>
              <a:ext cx="3028934" cy="5334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4800" y="4762500"/>
              <a:ext cx="2581275" cy="5429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6284" y="4762881"/>
              <a:ext cx="2956157" cy="45478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66284" y="4762881"/>
              <a:ext cx="2956560" cy="455295"/>
            </a:xfrm>
            <a:custGeom>
              <a:avLst/>
              <a:gdLst/>
              <a:ahLst/>
              <a:cxnLst/>
              <a:rect l="l" t="t" r="r" b="b"/>
              <a:pathLst>
                <a:path w="2956560" h="455295">
                  <a:moveTo>
                    <a:pt x="0" y="75818"/>
                  </a:moveTo>
                  <a:lnTo>
                    <a:pt x="5956" y="46291"/>
                  </a:lnTo>
                  <a:lnTo>
                    <a:pt x="22200" y="22193"/>
                  </a:lnTo>
                  <a:lnTo>
                    <a:pt x="46296" y="5953"/>
                  </a:lnTo>
                  <a:lnTo>
                    <a:pt x="75806" y="0"/>
                  </a:lnTo>
                  <a:lnTo>
                    <a:pt x="2880353" y="0"/>
                  </a:lnTo>
                  <a:lnTo>
                    <a:pt x="2909878" y="5953"/>
                  </a:lnTo>
                  <a:lnTo>
                    <a:pt x="2933971" y="22193"/>
                  </a:lnTo>
                  <a:lnTo>
                    <a:pt x="2950206" y="46291"/>
                  </a:lnTo>
                  <a:lnTo>
                    <a:pt x="2956157" y="75818"/>
                  </a:lnTo>
                  <a:lnTo>
                    <a:pt x="2956157" y="378963"/>
                  </a:lnTo>
                  <a:lnTo>
                    <a:pt x="2950206" y="408491"/>
                  </a:lnTo>
                  <a:lnTo>
                    <a:pt x="2933971" y="432589"/>
                  </a:lnTo>
                  <a:lnTo>
                    <a:pt x="2909878" y="448829"/>
                  </a:lnTo>
                  <a:lnTo>
                    <a:pt x="2880353" y="454782"/>
                  </a:lnTo>
                  <a:lnTo>
                    <a:pt x="75806" y="454782"/>
                  </a:lnTo>
                  <a:lnTo>
                    <a:pt x="46296" y="448829"/>
                  </a:lnTo>
                  <a:lnTo>
                    <a:pt x="22200" y="432589"/>
                  </a:lnTo>
                  <a:lnTo>
                    <a:pt x="5956" y="408491"/>
                  </a:lnTo>
                  <a:lnTo>
                    <a:pt x="0" y="378963"/>
                  </a:lnTo>
                  <a:lnTo>
                    <a:pt x="0" y="7581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91682" y="4852605"/>
            <a:ext cx="220789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concat(String</a:t>
            </a:r>
            <a:r>
              <a:rPr sz="1550" spc="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str)</a:t>
            </a:r>
            <a:r>
              <a:rPr sz="1550" spc="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609725" y="5334001"/>
            <a:ext cx="2476500" cy="542925"/>
            <a:chOff x="85725" y="5334000"/>
            <a:chExt cx="2476500" cy="542925"/>
          </a:xfrm>
        </p:grpSpPr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300" y="5334000"/>
              <a:ext cx="2447925" cy="4953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5725" y="5334000"/>
              <a:ext cx="2362200" cy="5429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7970" y="5351775"/>
              <a:ext cx="2376022" cy="4228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7970" y="5351775"/>
              <a:ext cx="2376170" cy="422909"/>
            </a:xfrm>
            <a:custGeom>
              <a:avLst/>
              <a:gdLst/>
              <a:ahLst/>
              <a:cxnLst/>
              <a:rect l="l" t="t" r="r" b="b"/>
              <a:pathLst>
                <a:path w="2376170" h="422910">
                  <a:moveTo>
                    <a:pt x="0" y="70484"/>
                  </a:moveTo>
                  <a:lnTo>
                    <a:pt x="5536" y="43026"/>
                  </a:lnTo>
                  <a:lnTo>
                    <a:pt x="20634" y="20624"/>
                  </a:lnTo>
                  <a:lnTo>
                    <a:pt x="43031" y="5531"/>
                  </a:lnTo>
                  <a:lnTo>
                    <a:pt x="70461" y="0"/>
                  </a:lnTo>
                  <a:lnTo>
                    <a:pt x="2305537" y="0"/>
                  </a:lnTo>
                  <a:lnTo>
                    <a:pt x="2333001" y="5531"/>
                  </a:lnTo>
                  <a:lnTo>
                    <a:pt x="2355402" y="20624"/>
                  </a:lnTo>
                  <a:lnTo>
                    <a:pt x="2370493" y="43026"/>
                  </a:lnTo>
                  <a:lnTo>
                    <a:pt x="2376022" y="70484"/>
                  </a:lnTo>
                  <a:lnTo>
                    <a:pt x="2376022" y="352342"/>
                  </a:lnTo>
                  <a:lnTo>
                    <a:pt x="2370493" y="379766"/>
                  </a:lnTo>
                  <a:lnTo>
                    <a:pt x="2355402" y="402163"/>
                  </a:lnTo>
                  <a:lnTo>
                    <a:pt x="2333001" y="417265"/>
                  </a:lnTo>
                  <a:lnTo>
                    <a:pt x="2305537" y="422803"/>
                  </a:lnTo>
                  <a:lnTo>
                    <a:pt x="70461" y="422803"/>
                  </a:lnTo>
                  <a:lnTo>
                    <a:pt x="43031" y="417265"/>
                  </a:lnTo>
                  <a:lnTo>
                    <a:pt x="20634" y="402163"/>
                  </a:lnTo>
                  <a:lnTo>
                    <a:pt x="5536" y="379766"/>
                  </a:lnTo>
                  <a:lnTo>
                    <a:pt x="0" y="352342"/>
                  </a:lnTo>
                  <a:lnTo>
                    <a:pt x="0" y="7048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771655" y="5426388"/>
            <a:ext cx="198818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toLowerCase()</a:t>
            </a:r>
            <a:r>
              <a:rPr sz="1550" spc="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591051" y="5305426"/>
            <a:ext cx="2466975" cy="542925"/>
            <a:chOff x="3067050" y="5305425"/>
            <a:chExt cx="2466975" cy="542925"/>
          </a:xfrm>
        </p:grpSpPr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86100" y="5305425"/>
              <a:ext cx="2447925" cy="495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67050" y="5305425"/>
              <a:ext cx="2362200" cy="5429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24199" y="5318247"/>
              <a:ext cx="2376037" cy="42286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124199" y="5318247"/>
              <a:ext cx="2376170" cy="422909"/>
            </a:xfrm>
            <a:custGeom>
              <a:avLst/>
              <a:gdLst/>
              <a:ahLst/>
              <a:cxnLst/>
              <a:rect l="l" t="t" r="r" b="b"/>
              <a:pathLst>
                <a:path w="2376170" h="422910">
                  <a:moveTo>
                    <a:pt x="0" y="70484"/>
                  </a:moveTo>
                  <a:lnTo>
                    <a:pt x="5529" y="43076"/>
                  </a:lnTo>
                  <a:lnTo>
                    <a:pt x="20619" y="20669"/>
                  </a:lnTo>
                  <a:lnTo>
                    <a:pt x="43025" y="5548"/>
                  </a:lnTo>
                  <a:lnTo>
                    <a:pt x="70500" y="0"/>
                  </a:lnTo>
                  <a:lnTo>
                    <a:pt x="2305568" y="0"/>
                  </a:lnTo>
                  <a:lnTo>
                    <a:pt x="2333025" y="5548"/>
                  </a:lnTo>
                  <a:lnTo>
                    <a:pt x="2355421" y="20669"/>
                  </a:lnTo>
                  <a:lnTo>
                    <a:pt x="2370509" y="43076"/>
                  </a:lnTo>
                  <a:lnTo>
                    <a:pt x="2376037" y="70484"/>
                  </a:lnTo>
                  <a:lnTo>
                    <a:pt x="2376037" y="352400"/>
                  </a:lnTo>
                  <a:lnTo>
                    <a:pt x="2370509" y="379825"/>
                  </a:lnTo>
                  <a:lnTo>
                    <a:pt x="2355421" y="402222"/>
                  </a:lnTo>
                  <a:lnTo>
                    <a:pt x="2333025" y="417323"/>
                  </a:lnTo>
                  <a:lnTo>
                    <a:pt x="2305568" y="422861"/>
                  </a:lnTo>
                  <a:lnTo>
                    <a:pt x="70500" y="422861"/>
                  </a:lnTo>
                  <a:lnTo>
                    <a:pt x="43025" y="417323"/>
                  </a:lnTo>
                  <a:lnTo>
                    <a:pt x="20619" y="402222"/>
                  </a:lnTo>
                  <a:lnTo>
                    <a:pt x="5529" y="379825"/>
                  </a:lnTo>
                  <a:lnTo>
                    <a:pt x="0" y="352400"/>
                  </a:lnTo>
                  <a:lnTo>
                    <a:pt x="0" y="7048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750819" y="5393050"/>
            <a:ext cx="198945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toUpperCase()</a:t>
            </a:r>
            <a:r>
              <a:rPr sz="1550" spc="2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181850" y="5095876"/>
            <a:ext cx="3371850" cy="542925"/>
            <a:chOff x="5657850" y="5095875"/>
            <a:chExt cx="3371850" cy="542925"/>
          </a:xfrm>
        </p:grpSpPr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76900" y="5095875"/>
              <a:ext cx="3352800" cy="48577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657850" y="5095875"/>
              <a:ext cx="2971800" cy="542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14999" y="5110221"/>
              <a:ext cx="3276599" cy="41605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714999" y="5110221"/>
              <a:ext cx="3276600" cy="416559"/>
            </a:xfrm>
            <a:custGeom>
              <a:avLst/>
              <a:gdLst/>
              <a:ahLst/>
              <a:cxnLst/>
              <a:rect l="l" t="t" r="r" b="b"/>
              <a:pathLst>
                <a:path w="3276600" h="416560">
                  <a:moveTo>
                    <a:pt x="0" y="69341"/>
                  </a:moveTo>
                  <a:lnTo>
                    <a:pt x="5442" y="42383"/>
                  </a:lnTo>
                  <a:lnTo>
                    <a:pt x="20292" y="20338"/>
                  </a:lnTo>
                  <a:lnTo>
                    <a:pt x="42331" y="5460"/>
                  </a:lnTo>
                  <a:lnTo>
                    <a:pt x="69341" y="0"/>
                  </a:lnTo>
                  <a:lnTo>
                    <a:pt x="3207257" y="0"/>
                  </a:lnTo>
                  <a:lnTo>
                    <a:pt x="3234268" y="5460"/>
                  </a:lnTo>
                  <a:lnTo>
                    <a:pt x="3256307" y="20338"/>
                  </a:lnTo>
                  <a:lnTo>
                    <a:pt x="3271157" y="42383"/>
                  </a:lnTo>
                  <a:lnTo>
                    <a:pt x="3276599" y="69341"/>
                  </a:lnTo>
                  <a:lnTo>
                    <a:pt x="3276599" y="346709"/>
                  </a:lnTo>
                  <a:lnTo>
                    <a:pt x="3271157" y="373728"/>
                  </a:lnTo>
                  <a:lnTo>
                    <a:pt x="3256307" y="395766"/>
                  </a:lnTo>
                  <a:lnTo>
                    <a:pt x="3234268" y="410611"/>
                  </a:lnTo>
                  <a:lnTo>
                    <a:pt x="3207257" y="416051"/>
                  </a:lnTo>
                  <a:lnTo>
                    <a:pt x="69341" y="416051"/>
                  </a:lnTo>
                  <a:lnTo>
                    <a:pt x="42331" y="410611"/>
                  </a:lnTo>
                  <a:lnTo>
                    <a:pt x="20292" y="395766"/>
                  </a:lnTo>
                  <a:lnTo>
                    <a:pt x="5442" y="373728"/>
                  </a:lnTo>
                  <a:lnTo>
                    <a:pt x="0" y="346709"/>
                  </a:lnTo>
                  <a:lnTo>
                    <a:pt x="0" y="6934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344034" y="5181282"/>
            <a:ext cx="253301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contains(String</a:t>
            </a:r>
            <a:r>
              <a:rPr sz="1550" spc="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str)</a:t>
            </a:r>
            <a:r>
              <a:rPr sz="155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943100" y="5962650"/>
            <a:ext cx="8230234" cy="819150"/>
            <a:chOff x="419100" y="5962650"/>
            <a:chExt cx="8230234" cy="819150"/>
          </a:xfrm>
        </p:grpSpPr>
        <p:pic>
          <p:nvPicPr>
            <p:cNvPr id="81" name="object 8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9100" y="5962650"/>
              <a:ext cx="8229615" cy="8191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58163" y="5975878"/>
              <a:ext cx="8153442" cy="74740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58163" y="5975878"/>
              <a:ext cx="8154034" cy="748030"/>
            </a:xfrm>
            <a:custGeom>
              <a:avLst/>
              <a:gdLst/>
              <a:ahLst/>
              <a:cxnLst/>
              <a:rect l="l" t="t" r="r" b="b"/>
              <a:pathLst>
                <a:path w="8154034" h="748029">
                  <a:moveTo>
                    <a:pt x="0" y="124574"/>
                  </a:moveTo>
                  <a:lnTo>
                    <a:pt x="9790" y="76087"/>
                  </a:lnTo>
                  <a:lnTo>
                    <a:pt x="36490" y="36489"/>
                  </a:lnTo>
                  <a:lnTo>
                    <a:pt x="76089" y="9790"/>
                  </a:lnTo>
                  <a:lnTo>
                    <a:pt x="124577" y="0"/>
                  </a:lnTo>
                  <a:lnTo>
                    <a:pt x="8028870" y="0"/>
                  </a:lnTo>
                  <a:lnTo>
                    <a:pt x="8077318" y="9790"/>
                  </a:lnTo>
                  <a:lnTo>
                    <a:pt x="8116919" y="36489"/>
                  </a:lnTo>
                  <a:lnTo>
                    <a:pt x="8143639" y="76087"/>
                  </a:lnTo>
                  <a:lnTo>
                    <a:pt x="8153442" y="124574"/>
                  </a:lnTo>
                  <a:lnTo>
                    <a:pt x="8153442" y="622827"/>
                  </a:lnTo>
                  <a:lnTo>
                    <a:pt x="8143639" y="671314"/>
                  </a:lnTo>
                  <a:lnTo>
                    <a:pt x="8116919" y="710912"/>
                  </a:lnTo>
                  <a:lnTo>
                    <a:pt x="8077318" y="737611"/>
                  </a:lnTo>
                  <a:lnTo>
                    <a:pt x="8028870" y="747402"/>
                  </a:lnTo>
                  <a:lnTo>
                    <a:pt x="124577" y="747402"/>
                  </a:lnTo>
                  <a:lnTo>
                    <a:pt x="76089" y="737611"/>
                  </a:lnTo>
                  <a:lnTo>
                    <a:pt x="36490" y="710912"/>
                  </a:lnTo>
                  <a:lnTo>
                    <a:pt x="9790" y="671314"/>
                  </a:lnTo>
                  <a:lnTo>
                    <a:pt x="0" y="622827"/>
                  </a:lnTo>
                  <a:lnTo>
                    <a:pt x="0" y="1245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318069" y="6189031"/>
            <a:ext cx="7472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При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chaining</a:t>
            </a:r>
            <a:r>
              <a:rPr spc="-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методы</a:t>
            </a:r>
            <a:r>
              <a:rPr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выполняются</a:t>
            </a:r>
            <a:r>
              <a:rPr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последовательно</a:t>
            </a:r>
            <a:r>
              <a:rPr spc="-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слева</a:t>
            </a:r>
            <a:r>
              <a:rPr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направо.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8350" y="504825"/>
              <a:ext cx="5172059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5081" y="609532"/>
            <a:ext cx="459613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Определение</a:t>
            </a:r>
            <a:r>
              <a:rPr sz="275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равенства</a:t>
            </a:r>
            <a:r>
              <a:rPr sz="275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09901" y="1924050"/>
            <a:ext cx="2162175" cy="1447800"/>
            <a:chOff x="1485900" y="1924050"/>
            <a:chExt cx="2162175" cy="1447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00" y="1924050"/>
              <a:ext cx="2162175" cy="1447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2150" y="2133600"/>
              <a:ext cx="1333500" cy="11811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999" y="1941576"/>
              <a:ext cx="2088520" cy="1371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23999" y="1941576"/>
              <a:ext cx="2088514" cy="1371600"/>
            </a:xfrm>
            <a:custGeom>
              <a:avLst/>
              <a:gdLst/>
              <a:ahLst/>
              <a:cxnLst/>
              <a:rect l="l" t="t" r="r" b="b"/>
              <a:pathLst>
                <a:path w="2088514" h="1371600">
                  <a:moveTo>
                    <a:pt x="0" y="228599"/>
                  </a:moveTo>
                  <a:lnTo>
                    <a:pt x="4644" y="182530"/>
                  </a:lnTo>
                  <a:lnTo>
                    <a:pt x="17965" y="139620"/>
                  </a:lnTo>
                  <a:lnTo>
                    <a:pt x="39043" y="100789"/>
                  </a:lnTo>
                  <a:lnTo>
                    <a:pt x="66959" y="66956"/>
                  </a:lnTo>
                  <a:lnTo>
                    <a:pt x="100792" y="39042"/>
                  </a:lnTo>
                  <a:lnTo>
                    <a:pt x="139622" y="17965"/>
                  </a:lnTo>
                  <a:lnTo>
                    <a:pt x="182532" y="4644"/>
                  </a:lnTo>
                  <a:lnTo>
                    <a:pt x="228599" y="0"/>
                  </a:lnTo>
                  <a:lnTo>
                    <a:pt x="1859920" y="0"/>
                  </a:lnTo>
                  <a:lnTo>
                    <a:pt x="1906024" y="4644"/>
                  </a:lnTo>
                  <a:lnTo>
                    <a:pt x="1948951" y="17965"/>
                  </a:lnTo>
                  <a:lnTo>
                    <a:pt x="1987784" y="39042"/>
                  </a:lnTo>
                  <a:lnTo>
                    <a:pt x="2021608" y="66956"/>
                  </a:lnTo>
                  <a:lnTo>
                    <a:pt x="2049509" y="100789"/>
                  </a:lnTo>
                  <a:lnTo>
                    <a:pt x="2070572" y="139620"/>
                  </a:lnTo>
                  <a:lnTo>
                    <a:pt x="2083880" y="182530"/>
                  </a:lnTo>
                  <a:lnTo>
                    <a:pt x="2088520" y="228599"/>
                  </a:lnTo>
                  <a:lnTo>
                    <a:pt x="2088520" y="1142999"/>
                  </a:lnTo>
                  <a:lnTo>
                    <a:pt x="2083880" y="1189069"/>
                  </a:lnTo>
                  <a:lnTo>
                    <a:pt x="2070572" y="1231979"/>
                  </a:lnTo>
                  <a:lnTo>
                    <a:pt x="2049509" y="1270810"/>
                  </a:lnTo>
                  <a:lnTo>
                    <a:pt x="2021608" y="1304643"/>
                  </a:lnTo>
                  <a:lnTo>
                    <a:pt x="1987784" y="1332557"/>
                  </a:lnTo>
                  <a:lnTo>
                    <a:pt x="1948951" y="1353634"/>
                  </a:lnTo>
                  <a:lnTo>
                    <a:pt x="1906024" y="1366955"/>
                  </a:lnTo>
                  <a:lnTo>
                    <a:pt x="1859920" y="1371599"/>
                  </a:lnTo>
                  <a:lnTo>
                    <a:pt x="228599" y="1371599"/>
                  </a:lnTo>
                  <a:lnTo>
                    <a:pt x="182532" y="1366955"/>
                  </a:lnTo>
                  <a:lnTo>
                    <a:pt x="139622" y="1353634"/>
                  </a:lnTo>
                  <a:lnTo>
                    <a:pt x="100792" y="1332557"/>
                  </a:lnTo>
                  <a:lnTo>
                    <a:pt x="66959" y="1304643"/>
                  </a:lnTo>
                  <a:lnTo>
                    <a:pt x="39043" y="1270810"/>
                  </a:lnTo>
                  <a:lnTo>
                    <a:pt x="17965" y="1231979"/>
                  </a:lnTo>
                  <a:lnTo>
                    <a:pt x="4644" y="1189069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4512" y="2284345"/>
            <a:ext cx="521334" cy="63246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2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34100" y="1924050"/>
            <a:ext cx="3429000" cy="1447800"/>
            <a:chOff x="4610100" y="1924050"/>
            <a:chExt cx="3429000" cy="14478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0100" y="1924050"/>
              <a:ext cx="3429000" cy="1447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3450" y="2219325"/>
              <a:ext cx="3267090" cy="9810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8199" y="1941576"/>
              <a:ext cx="3352799" cy="13715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8199" y="1941576"/>
              <a:ext cx="3352800" cy="1371600"/>
            </a:xfrm>
            <a:custGeom>
              <a:avLst/>
              <a:gdLst/>
              <a:ahLst/>
              <a:cxnLst/>
              <a:rect l="l" t="t" r="r" b="b"/>
              <a:pathLst>
                <a:path w="3352800" h="1371600">
                  <a:moveTo>
                    <a:pt x="0" y="228599"/>
                  </a:moveTo>
                  <a:lnTo>
                    <a:pt x="4644" y="182530"/>
                  </a:lnTo>
                  <a:lnTo>
                    <a:pt x="17965" y="139620"/>
                  </a:lnTo>
                  <a:lnTo>
                    <a:pt x="39042" y="100789"/>
                  </a:lnTo>
                  <a:lnTo>
                    <a:pt x="66956" y="66956"/>
                  </a:lnTo>
                  <a:lnTo>
                    <a:pt x="100789" y="39042"/>
                  </a:lnTo>
                  <a:lnTo>
                    <a:pt x="139620" y="17965"/>
                  </a:lnTo>
                  <a:lnTo>
                    <a:pt x="182530" y="4644"/>
                  </a:lnTo>
                  <a:lnTo>
                    <a:pt x="228599" y="0"/>
                  </a:lnTo>
                  <a:lnTo>
                    <a:pt x="3124199" y="0"/>
                  </a:lnTo>
                  <a:lnTo>
                    <a:pt x="3170269" y="4644"/>
                  </a:lnTo>
                  <a:lnTo>
                    <a:pt x="3213179" y="17965"/>
                  </a:lnTo>
                  <a:lnTo>
                    <a:pt x="3252010" y="39042"/>
                  </a:lnTo>
                  <a:lnTo>
                    <a:pt x="3285842" y="66956"/>
                  </a:lnTo>
                  <a:lnTo>
                    <a:pt x="3313757" y="100789"/>
                  </a:lnTo>
                  <a:lnTo>
                    <a:pt x="3334834" y="139620"/>
                  </a:lnTo>
                  <a:lnTo>
                    <a:pt x="3348155" y="182530"/>
                  </a:lnTo>
                  <a:lnTo>
                    <a:pt x="3352799" y="228599"/>
                  </a:lnTo>
                  <a:lnTo>
                    <a:pt x="3352799" y="1142999"/>
                  </a:lnTo>
                  <a:lnTo>
                    <a:pt x="3348155" y="1189069"/>
                  </a:lnTo>
                  <a:lnTo>
                    <a:pt x="3334834" y="1231979"/>
                  </a:lnTo>
                  <a:lnTo>
                    <a:pt x="3313757" y="1270810"/>
                  </a:lnTo>
                  <a:lnTo>
                    <a:pt x="3285842" y="1304643"/>
                  </a:lnTo>
                  <a:lnTo>
                    <a:pt x="3252010" y="1332557"/>
                  </a:lnTo>
                  <a:lnTo>
                    <a:pt x="3213179" y="1353634"/>
                  </a:lnTo>
                  <a:lnTo>
                    <a:pt x="3170269" y="1366955"/>
                  </a:lnTo>
                  <a:lnTo>
                    <a:pt x="3124199" y="1371599"/>
                  </a:lnTo>
                  <a:lnTo>
                    <a:pt x="228599" y="1371599"/>
                  </a:lnTo>
                  <a:lnTo>
                    <a:pt x="182530" y="1366955"/>
                  </a:lnTo>
                  <a:lnTo>
                    <a:pt x="139620" y="1353634"/>
                  </a:lnTo>
                  <a:lnTo>
                    <a:pt x="100789" y="1332557"/>
                  </a:lnTo>
                  <a:lnTo>
                    <a:pt x="66956" y="1304643"/>
                  </a:lnTo>
                  <a:lnTo>
                    <a:pt x="39042" y="1270810"/>
                  </a:lnTo>
                  <a:lnTo>
                    <a:pt x="17965" y="1231979"/>
                  </a:lnTo>
                  <a:lnTo>
                    <a:pt x="4644" y="1189069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61459" y="2345433"/>
            <a:ext cx="25882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3200" spc="-1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equals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09901" y="4095750"/>
            <a:ext cx="2162175" cy="1447800"/>
            <a:chOff x="1485900" y="4095750"/>
            <a:chExt cx="2162175" cy="14478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900" y="4095750"/>
              <a:ext cx="2162175" cy="1447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999" y="4114800"/>
              <a:ext cx="2088520" cy="1371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23999" y="4114800"/>
              <a:ext cx="2088514" cy="1371600"/>
            </a:xfrm>
            <a:custGeom>
              <a:avLst/>
              <a:gdLst/>
              <a:ahLst/>
              <a:cxnLst/>
              <a:rect l="l" t="t" r="r" b="b"/>
              <a:pathLst>
                <a:path w="2088514" h="1371600">
                  <a:moveTo>
                    <a:pt x="0" y="228599"/>
                  </a:moveTo>
                  <a:lnTo>
                    <a:pt x="4644" y="182532"/>
                  </a:lnTo>
                  <a:lnTo>
                    <a:pt x="17965" y="139622"/>
                  </a:lnTo>
                  <a:lnTo>
                    <a:pt x="39043" y="100792"/>
                  </a:lnTo>
                  <a:lnTo>
                    <a:pt x="66959" y="66959"/>
                  </a:lnTo>
                  <a:lnTo>
                    <a:pt x="100792" y="39043"/>
                  </a:lnTo>
                  <a:lnTo>
                    <a:pt x="139622" y="17965"/>
                  </a:lnTo>
                  <a:lnTo>
                    <a:pt x="182532" y="4644"/>
                  </a:lnTo>
                  <a:lnTo>
                    <a:pt x="228599" y="0"/>
                  </a:lnTo>
                  <a:lnTo>
                    <a:pt x="1859920" y="0"/>
                  </a:lnTo>
                  <a:lnTo>
                    <a:pt x="1906024" y="4644"/>
                  </a:lnTo>
                  <a:lnTo>
                    <a:pt x="1948951" y="17965"/>
                  </a:lnTo>
                  <a:lnTo>
                    <a:pt x="1987784" y="39043"/>
                  </a:lnTo>
                  <a:lnTo>
                    <a:pt x="2021608" y="66959"/>
                  </a:lnTo>
                  <a:lnTo>
                    <a:pt x="2049509" y="100792"/>
                  </a:lnTo>
                  <a:lnTo>
                    <a:pt x="2070572" y="139622"/>
                  </a:lnTo>
                  <a:lnTo>
                    <a:pt x="2083880" y="182532"/>
                  </a:lnTo>
                  <a:lnTo>
                    <a:pt x="2088520" y="228599"/>
                  </a:lnTo>
                  <a:lnTo>
                    <a:pt x="2088520" y="1142999"/>
                  </a:lnTo>
                  <a:lnTo>
                    <a:pt x="2083880" y="1189067"/>
                  </a:lnTo>
                  <a:lnTo>
                    <a:pt x="2070572" y="1231977"/>
                  </a:lnTo>
                  <a:lnTo>
                    <a:pt x="2049509" y="1270807"/>
                  </a:lnTo>
                  <a:lnTo>
                    <a:pt x="2021608" y="1304640"/>
                  </a:lnTo>
                  <a:lnTo>
                    <a:pt x="1987784" y="1332555"/>
                  </a:lnTo>
                  <a:lnTo>
                    <a:pt x="1948951" y="1353634"/>
                  </a:lnTo>
                  <a:lnTo>
                    <a:pt x="1906024" y="1366955"/>
                  </a:lnTo>
                  <a:lnTo>
                    <a:pt x="1859920" y="1371599"/>
                  </a:lnTo>
                  <a:lnTo>
                    <a:pt x="228599" y="1371599"/>
                  </a:lnTo>
                  <a:lnTo>
                    <a:pt x="182532" y="1366955"/>
                  </a:lnTo>
                  <a:lnTo>
                    <a:pt x="139622" y="1353634"/>
                  </a:lnTo>
                  <a:lnTo>
                    <a:pt x="100792" y="1332555"/>
                  </a:lnTo>
                  <a:lnTo>
                    <a:pt x="66959" y="1304640"/>
                  </a:lnTo>
                  <a:lnTo>
                    <a:pt x="39043" y="1270807"/>
                  </a:lnTo>
                  <a:lnTo>
                    <a:pt x="17965" y="1231977"/>
                  </a:lnTo>
                  <a:lnTo>
                    <a:pt x="4644" y="1189067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72612" y="4460492"/>
            <a:ext cx="439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950" b="1" spc="-25" dirty="0">
                <a:solidFill>
                  <a:srgbClr val="1F487C"/>
                </a:solidFill>
                <a:latin typeface="Calibri"/>
                <a:cs typeface="Calibri"/>
              </a:rPr>
              <a:t>!=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48390" y="4095750"/>
            <a:ext cx="3695700" cy="1524000"/>
            <a:chOff x="4524390" y="4095750"/>
            <a:chExt cx="3695700" cy="15240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0099" y="4095750"/>
              <a:ext cx="3429000" cy="1447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4390" y="4152900"/>
              <a:ext cx="3695700" cy="14668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8199" y="4114800"/>
              <a:ext cx="3352799" cy="13715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48199" y="4114800"/>
              <a:ext cx="3352800" cy="1371600"/>
            </a:xfrm>
            <a:custGeom>
              <a:avLst/>
              <a:gdLst/>
              <a:ahLst/>
              <a:cxnLst/>
              <a:rect l="l" t="t" r="r" b="b"/>
              <a:pathLst>
                <a:path w="3352800" h="1371600">
                  <a:moveTo>
                    <a:pt x="0" y="228599"/>
                  </a:moveTo>
                  <a:lnTo>
                    <a:pt x="4644" y="182532"/>
                  </a:lnTo>
                  <a:lnTo>
                    <a:pt x="17965" y="139622"/>
                  </a:lnTo>
                  <a:lnTo>
                    <a:pt x="39042" y="100792"/>
                  </a:lnTo>
                  <a:lnTo>
                    <a:pt x="66956" y="66959"/>
                  </a:lnTo>
                  <a:lnTo>
                    <a:pt x="100789" y="39043"/>
                  </a:lnTo>
                  <a:lnTo>
                    <a:pt x="139620" y="17965"/>
                  </a:lnTo>
                  <a:lnTo>
                    <a:pt x="182530" y="4644"/>
                  </a:lnTo>
                  <a:lnTo>
                    <a:pt x="228599" y="0"/>
                  </a:lnTo>
                  <a:lnTo>
                    <a:pt x="3124199" y="0"/>
                  </a:lnTo>
                  <a:lnTo>
                    <a:pt x="3170269" y="4644"/>
                  </a:lnTo>
                  <a:lnTo>
                    <a:pt x="3213179" y="17965"/>
                  </a:lnTo>
                  <a:lnTo>
                    <a:pt x="3252010" y="39043"/>
                  </a:lnTo>
                  <a:lnTo>
                    <a:pt x="3285842" y="66959"/>
                  </a:lnTo>
                  <a:lnTo>
                    <a:pt x="3313757" y="100792"/>
                  </a:lnTo>
                  <a:lnTo>
                    <a:pt x="3334834" y="139622"/>
                  </a:lnTo>
                  <a:lnTo>
                    <a:pt x="3348155" y="182532"/>
                  </a:lnTo>
                  <a:lnTo>
                    <a:pt x="3352799" y="228599"/>
                  </a:lnTo>
                  <a:lnTo>
                    <a:pt x="3352799" y="1142999"/>
                  </a:lnTo>
                  <a:lnTo>
                    <a:pt x="3348155" y="1189067"/>
                  </a:lnTo>
                  <a:lnTo>
                    <a:pt x="3334834" y="1231977"/>
                  </a:lnTo>
                  <a:lnTo>
                    <a:pt x="3313757" y="1270807"/>
                  </a:lnTo>
                  <a:lnTo>
                    <a:pt x="3285842" y="1304640"/>
                  </a:lnTo>
                  <a:lnTo>
                    <a:pt x="3252010" y="1332555"/>
                  </a:lnTo>
                  <a:lnTo>
                    <a:pt x="3213179" y="1353634"/>
                  </a:lnTo>
                  <a:lnTo>
                    <a:pt x="3170269" y="1366955"/>
                  </a:lnTo>
                  <a:lnTo>
                    <a:pt x="3124199" y="1371599"/>
                  </a:lnTo>
                  <a:lnTo>
                    <a:pt x="228599" y="1371599"/>
                  </a:lnTo>
                  <a:lnTo>
                    <a:pt x="182530" y="1366955"/>
                  </a:lnTo>
                  <a:lnTo>
                    <a:pt x="139620" y="1353634"/>
                  </a:lnTo>
                  <a:lnTo>
                    <a:pt x="100789" y="1332555"/>
                  </a:lnTo>
                  <a:lnTo>
                    <a:pt x="66956" y="1304640"/>
                  </a:lnTo>
                  <a:lnTo>
                    <a:pt x="39042" y="1270807"/>
                  </a:lnTo>
                  <a:lnTo>
                    <a:pt x="17965" y="1231977"/>
                  </a:lnTo>
                  <a:lnTo>
                    <a:pt x="4644" y="1189067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42388" y="4277676"/>
            <a:ext cx="3011805" cy="1003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810260">
              <a:spcBef>
                <a:spcPts val="125"/>
              </a:spcBef>
            </a:pP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3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equalsIgnoreCase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1997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Times New Roman</vt:lpstr>
      <vt:lpstr>Wingdings</vt:lpstr>
      <vt:lpstr>Office Theme</vt:lpstr>
      <vt:lpstr>Lesson 16</vt:lpstr>
      <vt:lpstr>Урок 16</vt:lpstr>
      <vt:lpstr>Краткий повтор пройденного материала</vt:lpstr>
      <vt:lpstr>Проверка д/з</vt:lpstr>
      <vt:lpstr>PowerPoint Presentation</vt:lpstr>
      <vt:lpstr>String objects counting</vt:lpstr>
      <vt:lpstr>String is immutable</vt:lpstr>
      <vt:lpstr>методы String</vt:lpstr>
      <vt:lpstr>==</vt:lpstr>
      <vt:lpstr>PowerPoint Presentation</vt:lpstr>
      <vt:lpstr>PowerPoint Presentation</vt:lpstr>
      <vt:lpstr>PowerPoint Presentation</vt:lpstr>
      <vt:lpstr>Создание String</vt:lpstr>
      <vt:lpstr>PowerPoint Presentation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16</dc:title>
  <dc:creator>Olga Dubanevych</dc:creator>
  <cp:lastModifiedBy>Olga Dubanevych</cp:lastModifiedBy>
  <cp:revision>4</cp:revision>
  <dcterms:created xsi:type="dcterms:W3CDTF">2023-08-27T19:31:46Z</dcterms:created>
  <dcterms:modified xsi:type="dcterms:W3CDTF">2023-08-30T00:58:06Z</dcterms:modified>
</cp:coreProperties>
</file>