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7" r:id="rId10"/>
    <p:sldId id="465" r:id="rId11"/>
    <p:sldId id="466" r:id="rId12"/>
    <p:sldId id="4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8AC5-90CE-9CEE-5059-283E0D2B8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AD106-5E82-5427-90FE-F5876498B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1DF2-3F8D-26F2-B6FD-9FFFB908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2392-CC75-2E21-7EC8-E5876AE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0769-A6C9-430E-C437-B6B39359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9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22C5-95F7-14D3-26FA-C89AA360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40026-2D52-A8DD-4E5C-3B33EB74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5837-6E8A-3939-E4E6-1B764530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DC9C-C02B-E58D-7CB9-09F25FC3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EB64-496E-5348-3B54-BE13FAC2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2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2FD60-7672-A840-7B40-C702F8B41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9E417-BAD6-6099-2DA5-6E93088C7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9969-BB23-53FB-B3A8-B108E966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60545-D807-D91A-1B3E-94CF88C5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41FD-9FF7-0AB0-1217-0943C96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BECD-12DB-22CA-B7FA-EE5921C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8C93-97D4-6C42-0385-F11477C6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AB67-4062-3D2C-17A7-7C35AB28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EB5E-63CA-8818-36AF-F35671E9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74C1-0914-79B8-60B3-51D9D655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59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B166-6CA5-96D1-6078-202E3C81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B6DC-5990-8FBC-B2AC-CCE6D664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C4A6-823A-864F-51A3-85A62193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6D6D-B969-DD93-A694-CB8C6241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FD00-B566-9940-0D70-D99F5C82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93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ABD-EDF4-CBA3-9E4A-4A1F60D8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C20B-A988-AB6B-3801-7EEF92334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6C7D3-20EA-E5C7-E708-31F862C3A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FFD06-F04A-EED5-90C3-1016D2A2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7887-7122-91DF-35D5-9D5C8D30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27623-B463-9A0A-7252-7894276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1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CE56-9508-D938-BCCE-39F4A2C1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85E82-A820-6090-022E-BC1F1D84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F612-88AB-BC11-D69C-F55374621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FB059-5D65-CEAF-C57D-3557B41A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BC7CD-C5F5-BA73-EB3B-BD5891314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3F4DD-211D-67A5-95A3-C383557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9740F-549D-7E44-FCAC-4A3E65E4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5C81-E5D7-CFBF-10EF-ACF00E4D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87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2558-CA6F-2610-2F33-E8B3338B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5DB99-337A-A1AD-7ACB-25531732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7304B-2650-ECF5-4C5E-6F76832E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01231-98FE-7DA8-2058-4B0D5675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6BB6F-D280-8BEF-CE92-96400BFA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10523-B206-C6DC-E7CC-23429687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40A79-87C6-AC5A-DC95-E962B7E4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5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8D6D-FA11-3112-9DF3-B32CC34E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0068-7C37-699F-D948-85EE4FB1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3B8A4-1AE5-C8D8-56F6-C97144C4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7BC9-27BD-18FD-EF12-AEDE1FC6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01F8-89E4-FDAC-449F-DF44F08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6AD0-59E9-4CC2-9A2E-2570D09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25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91EC-E310-C9F2-448F-A94AE225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292A7-8AFD-F7FF-6BCE-584944B72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C8E39-4197-6987-06E5-B01EA3CB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40D4F-9BC2-54FB-70C3-C025C069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F903-814F-30C0-CE05-F18F2309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DE52-9F23-983B-375F-FE1C7F99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83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2E718-8B67-E557-436A-0C88D48A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A899-4983-9DB7-CC89-6B79A137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5614-3BB3-45F2-F42D-B8667734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E6CF-FD8D-41C8-9357-08268BA153D9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66D0-024C-6DCE-0F54-CE92C56E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2150-74E9-4BE0-212D-1621714C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C56-C964-4173-9976-B5DC5DEF3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3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jp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80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2" Type="http://schemas.openxmlformats.org/officeDocument/2006/relationships/image" Target="../media/image31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4790-DE7F-18BD-66EC-989228711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17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E3B7C-0492-B94F-D7AB-51D9DFFA0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42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1115" y="1504950"/>
            <a:ext cx="2095500" cy="3257550"/>
            <a:chOff x="3467115" y="1504950"/>
            <a:chExt cx="209550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2"/>
              <a:ext cx="1866390" cy="303250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19233" y="1781159"/>
            <a:ext cx="3424554" cy="1466850"/>
            <a:chOff x="-4767" y="1781159"/>
            <a:chExt cx="3424554" cy="14668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81174"/>
              <a:ext cx="3419490" cy="1343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174" y="1781159"/>
              <a:ext cx="2924175" cy="1466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24471"/>
              <a:ext cx="3360542" cy="1219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824471"/>
              <a:ext cx="3361054" cy="1219200"/>
            </a:xfrm>
            <a:custGeom>
              <a:avLst/>
              <a:gdLst/>
              <a:ahLst/>
              <a:cxnLst/>
              <a:rect l="l" t="t" r="r" b="b"/>
              <a:pathLst>
                <a:path w="3361054" h="1219200">
                  <a:moveTo>
                    <a:pt x="0" y="494328"/>
                  </a:moveTo>
                  <a:lnTo>
                    <a:pt x="33006" y="443770"/>
                  </a:lnTo>
                  <a:lnTo>
                    <a:pt x="73099" y="399312"/>
                  </a:lnTo>
                  <a:lnTo>
                    <a:pt x="122206" y="356420"/>
                  </a:lnTo>
                  <a:lnTo>
                    <a:pt x="179923" y="315240"/>
                  </a:lnTo>
                  <a:lnTo>
                    <a:pt x="245843" y="275917"/>
                  </a:lnTo>
                  <a:lnTo>
                    <a:pt x="281753" y="256997"/>
                  </a:lnTo>
                  <a:lnTo>
                    <a:pt x="319562" y="238597"/>
                  </a:lnTo>
                  <a:lnTo>
                    <a:pt x="359219" y="220733"/>
                  </a:lnTo>
                  <a:lnTo>
                    <a:pt x="400674" y="203425"/>
                  </a:lnTo>
                  <a:lnTo>
                    <a:pt x="443876" y="186690"/>
                  </a:lnTo>
                  <a:lnTo>
                    <a:pt x="488774" y="170547"/>
                  </a:lnTo>
                  <a:lnTo>
                    <a:pt x="535318" y="155014"/>
                  </a:lnTo>
                  <a:lnTo>
                    <a:pt x="583457" y="140110"/>
                  </a:lnTo>
                  <a:lnTo>
                    <a:pt x="633141" y="125851"/>
                  </a:lnTo>
                  <a:lnTo>
                    <a:pt x="684318" y="112258"/>
                  </a:lnTo>
                  <a:lnTo>
                    <a:pt x="736938" y="99347"/>
                  </a:lnTo>
                  <a:lnTo>
                    <a:pt x="790951" y="87137"/>
                  </a:lnTo>
                  <a:lnTo>
                    <a:pt x="846306" y="75646"/>
                  </a:lnTo>
                  <a:lnTo>
                    <a:pt x="902951" y="64893"/>
                  </a:lnTo>
                  <a:lnTo>
                    <a:pt x="960838" y="54895"/>
                  </a:lnTo>
                  <a:lnTo>
                    <a:pt x="1019914" y="45671"/>
                  </a:lnTo>
                  <a:lnTo>
                    <a:pt x="1080129" y="37239"/>
                  </a:lnTo>
                  <a:lnTo>
                    <a:pt x="1141433" y="29618"/>
                  </a:lnTo>
                  <a:lnTo>
                    <a:pt x="1203774" y="22825"/>
                  </a:lnTo>
                  <a:lnTo>
                    <a:pt x="1267103" y="16878"/>
                  </a:lnTo>
                  <a:lnTo>
                    <a:pt x="1331368" y="11797"/>
                  </a:lnTo>
                  <a:lnTo>
                    <a:pt x="1396519" y="7598"/>
                  </a:lnTo>
                  <a:lnTo>
                    <a:pt x="1462506" y="4301"/>
                  </a:lnTo>
                  <a:lnTo>
                    <a:pt x="1529276" y="1923"/>
                  </a:lnTo>
                  <a:lnTo>
                    <a:pt x="1596781" y="484"/>
                  </a:lnTo>
                  <a:lnTo>
                    <a:pt x="1664969" y="0"/>
                  </a:lnTo>
                  <a:lnTo>
                    <a:pt x="1733169" y="484"/>
                  </a:lnTo>
                  <a:lnTo>
                    <a:pt x="1800684" y="1923"/>
                  </a:lnTo>
                  <a:lnTo>
                    <a:pt x="1867465" y="4301"/>
                  </a:lnTo>
                  <a:lnTo>
                    <a:pt x="1933460" y="7598"/>
                  </a:lnTo>
                  <a:lnTo>
                    <a:pt x="1998620" y="11797"/>
                  </a:lnTo>
                  <a:lnTo>
                    <a:pt x="2062893" y="16878"/>
                  </a:lnTo>
                  <a:lnTo>
                    <a:pt x="2126229" y="22825"/>
                  </a:lnTo>
                  <a:lnTo>
                    <a:pt x="2188577" y="29618"/>
                  </a:lnTo>
                  <a:lnTo>
                    <a:pt x="2249887" y="37239"/>
                  </a:lnTo>
                  <a:lnTo>
                    <a:pt x="2310108" y="45671"/>
                  </a:lnTo>
                  <a:lnTo>
                    <a:pt x="2369190" y="54895"/>
                  </a:lnTo>
                  <a:lnTo>
                    <a:pt x="2427081" y="64893"/>
                  </a:lnTo>
                  <a:lnTo>
                    <a:pt x="2483731" y="75646"/>
                  </a:lnTo>
                  <a:lnTo>
                    <a:pt x="2539090" y="87137"/>
                  </a:lnTo>
                  <a:lnTo>
                    <a:pt x="2593106" y="99347"/>
                  </a:lnTo>
                  <a:lnTo>
                    <a:pt x="2645730" y="112258"/>
                  </a:lnTo>
                  <a:lnTo>
                    <a:pt x="2696910" y="125851"/>
                  </a:lnTo>
                  <a:lnTo>
                    <a:pt x="2746596" y="140110"/>
                  </a:lnTo>
                  <a:lnTo>
                    <a:pt x="2794737" y="155014"/>
                  </a:lnTo>
                  <a:lnTo>
                    <a:pt x="2841283" y="170547"/>
                  </a:lnTo>
                  <a:lnTo>
                    <a:pt x="2886183" y="186690"/>
                  </a:lnTo>
                  <a:lnTo>
                    <a:pt x="2929387" y="203425"/>
                  </a:lnTo>
                  <a:lnTo>
                    <a:pt x="2970843" y="220733"/>
                  </a:lnTo>
                  <a:lnTo>
                    <a:pt x="3010501" y="238597"/>
                  </a:lnTo>
                  <a:lnTo>
                    <a:pt x="3048310" y="256997"/>
                  </a:lnTo>
                  <a:lnTo>
                    <a:pt x="3084221" y="275917"/>
                  </a:lnTo>
                  <a:lnTo>
                    <a:pt x="3118181" y="295337"/>
                  </a:lnTo>
                  <a:lnTo>
                    <a:pt x="3180050" y="335607"/>
                  </a:lnTo>
                  <a:lnTo>
                    <a:pt x="3233512" y="377661"/>
                  </a:lnTo>
                  <a:lnTo>
                    <a:pt x="3278163" y="421354"/>
                  </a:lnTo>
                  <a:lnTo>
                    <a:pt x="3313596" y="466540"/>
                  </a:lnTo>
                  <a:lnTo>
                    <a:pt x="3339407" y="513073"/>
                  </a:lnTo>
                  <a:lnTo>
                    <a:pt x="3355190" y="560808"/>
                  </a:lnTo>
                  <a:lnTo>
                    <a:pt x="3360541" y="609599"/>
                  </a:lnTo>
                  <a:lnTo>
                    <a:pt x="3359195" y="634118"/>
                  </a:lnTo>
                  <a:lnTo>
                    <a:pt x="3348577" y="682399"/>
                  </a:lnTo>
                  <a:lnTo>
                    <a:pt x="3327729" y="729552"/>
                  </a:lnTo>
                  <a:lnTo>
                    <a:pt x="3297057" y="775429"/>
                  </a:lnTo>
                  <a:lnTo>
                    <a:pt x="3256964" y="819887"/>
                  </a:lnTo>
                  <a:lnTo>
                    <a:pt x="3207858" y="862779"/>
                  </a:lnTo>
                  <a:lnTo>
                    <a:pt x="3150141" y="903959"/>
                  </a:lnTo>
                  <a:lnTo>
                    <a:pt x="3084221" y="943282"/>
                  </a:lnTo>
                  <a:lnTo>
                    <a:pt x="3048310" y="962202"/>
                  </a:lnTo>
                  <a:lnTo>
                    <a:pt x="3010501" y="980602"/>
                  </a:lnTo>
                  <a:lnTo>
                    <a:pt x="2970843" y="998466"/>
                  </a:lnTo>
                  <a:lnTo>
                    <a:pt x="2929387" y="1015774"/>
                  </a:lnTo>
                  <a:lnTo>
                    <a:pt x="2886183" y="1032509"/>
                  </a:lnTo>
                  <a:lnTo>
                    <a:pt x="2841283" y="1048652"/>
                  </a:lnTo>
                  <a:lnTo>
                    <a:pt x="2794737" y="1064184"/>
                  </a:lnTo>
                  <a:lnTo>
                    <a:pt x="2746596" y="1079089"/>
                  </a:lnTo>
                  <a:lnTo>
                    <a:pt x="2696910" y="1093348"/>
                  </a:lnTo>
                  <a:lnTo>
                    <a:pt x="2645730" y="1106941"/>
                  </a:lnTo>
                  <a:lnTo>
                    <a:pt x="2593106" y="1119852"/>
                  </a:lnTo>
                  <a:lnTo>
                    <a:pt x="2539090" y="1132062"/>
                  </a:lnTo>
                  <a:lnTo>
                    <a:pt x="2483731" y="1143553"/>
                  </a:lnTo>
                  <a:lnTo>
                    <a:pt x="2427081" y="1154306"/>
                  </a:lnTo>
                  <a:lnTo>
                    <a:pt x="2369190" y="1164304"/>
                  </a:lnTo>
                  <a:lnTo>
                    <a:pt x="2310108" y="1173528"/>
                  </a:lnTo>
                  <a:lnTo>
                    <a:pt x="2249887" y="1181960"/>
                  </a:lnTo>
                  <a:lnTo>
                    <a:pt x="2188577" y="1189581"/>
                  </a:lnTo>
                  <a:lnTo>
                    <a:pt x="2126229" y="1196374"/>
                  </a:lnTo>
                  <a:lnTo>
                    <a:pt x="2062893" y="1202321"/>
                  </a:lnTo>
                  <a:lnTo>
                    <a:pt x="1998620" y="1207402"/>
                  </a:lnTo>
                  <a:lnTo>
                    <a:pt x="1933460" y="1211601"/>
                  </a:lnTo>
                  <a:lnTo>
                    <a:pt x="1867465" y="1214898"/>
                  </a:lnTo>
                  <a:lnTo>
                    <a:pt x="1800684" y="1217275"/>
                  </a:lnTo>
                  <a:lnTo>
                    <a:pt x="1733169" y="1218715"/>
                  </a:lnTo>
                  <a:lnTo>
                    <a:pt x="1664969" y="1219199"/>
                  </a:lnTo>
                  <a:lnTo>
                    <a:pt x="1596781" y="1218715"/>
                  </a:lnTo>
                  <a:lnTo>
                    <a:pt x="1529276" y="1217275"/>
                  </a:lnTo>
                  <a:lnTo>
                    <a:pt x="1462506" y="1214898"/>
                  </a:lnTo>
                  <a:lnTo>
                    <a:pt x="1396519" y="1211601"/>
                  </a:lnTo>
                  <a:lnTo>
                    <a:pt x="1331368" y="1207402"/>
                  </a:lnTo>
                  <a:lnTo>
                    <a:pt x="1267103" y="1202321"/>
                  </a:lnTo>
                  <a:lnTo>
                    <a:pt x="1203774" y="1196374"/>
                  </a:lnTo>
                  <a:lnTo>
                    <a:pt x="1141433" y="1189581"/>
                  </a:lnTo>
                  <a:lnTo>
                    <a:pt x="1080129" y="1181960"/>
                  </a:lnTo>
                  <a:lnTo>
                    <a:pt x="1019914" y="1173528"/>
                  </a:lnTo>
                  <a:lnTo>
                    <a:pt x="960838" y="1164304"/>
                  </a:lnTo>
                  <a:lnTo>
                    <a:pt x="902951" y="1154306"/>
                  </a:lnTo>
                  <a:lnTo>
                    <a:pt x="846306" y="1143553"/>
                  </a:lnTo>
                  <a:lnTo>
                    <a:pt x="790951" y="1132062"/>
                  </a:lnTo>
                  <a:lnTo>
                    <a:pt x="736938" y="1119852"/>
                  </a:lnTo>
                  <a:lnTo>
                    <a:pt x="684318" y="1106941"/>
                  </a:lnTo>
                  <a:lnTo>
                    <a:pt x="633141" y="1093348"/>
                  </a:lnTo>
                  <a:lnTo>
                    <a:pt x="583457" y="1079089"/>
                  </a:lnTo>
                  <a:lnTo>
                    <a:pt x="535318" y="1064184"/>
                  </a:lnTo>
                  <a:lnTo>
                    <a:pt x="488774" y="1048652"/>
                  </a:lnTo>
                  <a:lnTo>
                    <a:pt x="443876" y="1032509"/>
                  </a:lnTo>
                  <a:lnTo>
                    <a:pt x="400674" y="1015774"/>
                  </a:lnTo>
                  <a:lnTo>
                    <a:pt x="359219" y="998466"/>
                  </a:lnTo>
                  <a:lnTo>
                    <a:pt x="319562" y="980602"/>
                  </a:lnTo>
                  <a:lnTo>
                    <a:pt x="281753" y="962202"/>
                  </a:lnTo>
                  <a:lnTo>
                    <a:pt x="245843" y="943282"/>
                  </a:lnTo>
                  <a:lnTo>
                    <a:pt x="211883" y="923862"/>
                  </a:lnTo>
                  <a:lnTo>
                    <a:pt x="150014" y="883592"/>
                  </a:lnTo>
                  <a:lnTo>
                    <a:pt x="96551" y="841538"/>
                  </a:lnTo>
                  <a:lnTo>
                    <a:pt x="51900" y="797845"/>
                  </a:lnTo>
                  <a:lnTo>
                    <a:pt x="16467" y="752659"/>
                  </a:lnTo>
                  <a:lnTo>
                    <a:pt x="0" y="724871"/>
                  </a:lnTo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9465" y="1907791"/>
            <a:ext cx="224790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835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Создание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ts val="3835"/>
              </a:lnSpc>
            </a:pPr>
            <a:r>
              <a:rPr sz="3200" b="1" spc="-10" dirty="0">
                <a:latin typeface="Calibri"/>
                <a:cs typeface="Calibri"/>
              </a:rPr>
              <a:t>StringBuilder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5725" y="514366"/>
            <a:ext cx="4238640" cy="6000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2200" y="495773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0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153260" y="1819259"/>
            <a:ext cx="3467735" cy="1466850"/>
            <a:chOff x="5629259" y="1819259"/>
            <a:chExt cx="3467735" cy="14668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9259" y="1847849"/>
              <a:ext cx="3467115" cy="1295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3109" y="1819259"/>
              <a:ext cx="2905125" cy="14668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68639" y="1862571"/>
              <a:ext cx="3391021" cy="1219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68639" y="1862571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6"/>
                  </a:lnTo>
                  <a:lnTo>
                    <a:pt x="876771" y="1143553"/>
                  </a:lnTo>
                  <a:lnTo>
                    <a:pt x="821416" y="1132062"/>
                  </a:lnTo>
                  <a:lnTo>
                    <a:pt x="767404" y="1119852"/>
                  </a:lnTo>
                  <a:lnTo>
                    <a:pt x="714783" y="1106941"/>
                  </a:lnTo>
                  <a:lnTo>
                    <a:pt x="663606" y="1093348"/>
                  </a:lnTo>
                  <a:lnTo>
                    <a:pt x="613923" y="1079089"/>
                  </a:lnTo>
                  <a:lnTo>
                    <a:pt x="565785" y="1064184"/>
                  </a:lnTo>
                  <a:lnTo>
                    <a:pt x="519241" y="1048652"/>
                  </a:lnTo>
                  <a:lnTo>
                    <a:pt x="474343" y="1032509"/>
                  </a:lnTo>
                  <a:lnTo>
                    <a:pt x="431142" y="1015774"/>
                  </a:lnTo>
                  <a:lnTo>
                    <a:pt x="389688" y="998466"/>
                  </a:lnTo>
                  <a:lnTo>
                    <a:pt x="350031" y="980602"/>
                  </a:lnTo>
                  <a:lnTo>
                    <a:pt x="312223" y="962202"/>
                  </a:lnTo>
                  <a:lnTo>
                    <a:pt x="276314" y="943282"/>
                  </a:lnTo>
                  <a:lnTo>
                    <a:pt x="242355" y="923862"/>
                  </a:lnTo>
                  <a:lnTo>
                    <a:pt x="180488" y="883592"/>
                  </a:lnTo>
                  <a:lnTo>
                    <a:pt x="127027" y="841538"/>
                  </a:lnTo>
                  <a:lnTo>
                    <a:pt x="82377" y="797845"/>
                  </a:lnTo>
                  <a:lnTo>
                    <a:pt x="46945" y="752659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74310" y="1945891"/>
            <a:ext cx="224980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1775" marR="5080" indent="-21971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StringBuilder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mutable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4000" y="4029075"/>
            <a:ext cx="3534410" cy="1581150"/>
            <a:chOff x="0" y="4029075"/>
            <a:chExt cx="3534410" cy="158115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4029075"/>
              <a:ext cx="3533790" cy="15716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900" y="4143375"/>
              <a:ext cx="2905125" cy="14668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69" y="4072377"/>
              <a:ext cx="3428940" cy="14477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969" y="4072377"/>
              <a:ext cx="3429000" cy="1447800"/>
            </a:xfrm>
            <a:custGeom>
              <a:avLst/>
              <a:gdLst/>
              <a:ahLst/>
              <a:cxnLst/>
              <a:rect l="l" t="t" r="r" b="b"/>
              <a:pathLst>
                <a:path w="3429000" h="1447800">
                  <a:moveTo>
                    <a:pt x="0" y="723899"/>
                  </a:moveTo>
                  <a:lnTo>
                    <a:pt x="4922" y="668631"/>
                  </a:lnTo>
                  <a:lnTo>
                    <a:pt x="19453" y="614495"/>
                  </a:lnTo>
                  <a:lnTo>
                    <a:pt x="43238" y="561642"/>
                  </a:lnTo>
                  <a:lnTo>
                    <a:pt x="75920" y="510220"/>
                  </a:lnTo>
                  <a:lnTo>
                    <a:pt x="117145" y="460381"/>
                  </a:lnTo>
                  <a:lnTo>
                    <a:pt x="166557" y="412274"/>
                  </a:lnTo>
                  <a:lnTo>
                    <a:pt x="223802" y="366049"/>
                  </a:lnTo>
                  <a:lnTo>
                    <a:pt x="255250" y="343689"/>
                  </a:lnTo>
                  <a:lnTo>
                    <a:pt x="288524" y="321856"/>
                  </a:lnTo>
                  <a:lnTo>
                    <a:pt x="323577" y="300569"/>
                  </a:lnTo>
                  <a:lnTo>
                    <a:pt x="360367" y="279846"/>
                  </a:lnTo>
                  <a:lnTo>
                    <a:pt x="398849" y="259705"/>
                  </a:lnTo>
                  <a:lnTo>
                    <a:pt x="438977" y="240167"/>
                  </a:lnTo>
                  <a:lnTo>
                    <a:pt x="480709" y="221249"/>
                  </a:lnTo>
                  <a:lnTo>
                    <a:pt x="523999" y="202971"/>
                  </a:lnTo>
                  <a:lnTo>
                    <a:pt x="568803" y="185350"/>
                  </a:lnTo>
                  <a:lnTo>
                    <a:pt x="615076" y="168407"/>
                  </a:lnTo>
                  <a:lnTo>
                    <a:pt x="662775" y="152159"/>
                  </a:lnTo>
                  <a:lnTo>
                    <a:pt x="711854" y="136625"/>
                  </a:lnTo>
                  <a:lnTo>
                    <a:pt x="762270" y="121824"/>
                  </a:lnTo>
                  <a:lnTo>
                    <a:pt x="813978" y="107775"/>
                  </a:lnTo>
                  <a:lnTo>
                    <a:pt x="866934" y="94496"/>
                  </a:lnTo>
                  <a:lnTo>
                    <a:pt x="921092" y="82007"/>
                  </a:lnTo>
                  <a:lnTo>
                    <a:pt x="976410" y="70325"/>
                  </a:lnTo>
                  <a:lnTo>
                    <a:pt x="1032841" y="59471"/>
                  </a:lnTo>
                  <a:lnTo>
                    <a:pt x="1090343" y="49462"/>
                  </a:lnTo>
                  <a:lnTo>
                    <a:pt x="1148871" y="40317"/>
                  </a:lnTo>
                  <a:lnTo>
                    <a:pt x="1208379" y="32055"/>
                  </a:lnTo>
                  <a:lnTo>
                    <a:pt x="1268824" y="24695"/>
                  </a:lnTo>
                  <a:lnTo>
                    <a:pt x="1330162" y="18256"/>
                  </a:lnTo>
                  <a:lnTo>
                    <a:pt x="1392347" y="12756"/>
                  </a:lnTo>
                  <a:lnTo>
                    <a:pt x="1455337" y="8213"/>
                  </a:lnTo>
                  <a:lnTo>
                    <a:pt x="1519085" y="4648"/>
                  </a:lnTo>
                  <a:lnTo>
                    <a:pt x="1583548" y="2078"/>
                  </a:lnTo>
                  <a:lnTo>
                    <a:pt x="1648681" y="522"/>
                  </a:lnTo>
                  <a:lnTo>
                    <a:pt x="1714440" y="0"/>
                  </a:lnTo>
                  <a:lnTo>
                    <a:pt x="1780206" y="522"/>
                  </a:lnTo>
                  <a:lnTo>
                    <a:pt x="1845345" y="2078"/>
                  </a:lnTo>
                  <a:lnTo>
                    <a:pt x="1909813" y="4648"/>
                  </a:lnTo>
                  <a:lnTo>
                    <a:pt x="1973567" y="8213"/>
                  </a:lnTo>
                  <a:lnTo>
                    <a:pt x="2036561" y="12756"/>
                  </a:lnTo>
                  <a:lnTo>
                    <a:pt x="2098751" y="18256"/>
                  </a:lnTo>
                  <a:lnTo>
                    <a:pt x="2160092" y="24695"/>
                  </a:lnTo>
                  <a:lnTo>
                    <a:pt x="2220541" y="32055"/>
                  </a:lnTo>
                  <a:lnTo>
                    <a:pt x="2280053" y="40317"/>
                  </a:lnTo>
                  <a:lnTo>
                    <a:pt x="2338584" y="49462"/>
                  </a:lnTo>
                  <a:lnTo>
                    <a:pt x="2396088" y="59471"/>
                  </a:lnTo>
                  <a:lnTo>
                    <a:pt x="2452523" y="70325"/>
                  </a:lnTo>
                  <a:lnTo>
                    <a:pt x="2507843" y="82007"/>
                  </a:lnTo>
                  <a:lnTo>
                    <a:pt x="2562003" y="94496"/>
                  </a:lnTo>
                  <a:lnTo>
                    <a:pt x="2614961" y="107775"/>
                  </a:lnTo>
                  <a:lnTo>
                    <a:pt x="2666670" y="121824"/>
                  </a:lnTo>
                  <a:lnTo>
                    <a:pt x="2717087" y="136625"/>
                  </a:lnTo>
                  <a:lnTo>
                    <a:pt x="2766168" y="152159"/>
                  </a:lnTo>
                  <a:lnTo>
                    <a:pt x="2813868" y="168407"/>
                  </a:lnTo>
                  <a:lnTo>
                    <a:pt x="2860142" y="185350"/>
                  </a:lnTo>
                  <a:lnTo>
                    <a:pt x="2904946" y="202971"/>
                  </a:lnTo>
                  <a:lnTo>
                    <a:pt x="2948237" y="221249"/>
                  </a:lnTo>
                  <a:lnTo>
                    <a:pt x="2989968" y="240167"/>
                  </a:lnTo>
                  <a:lnTo>
                    <a:pt x="3030097" y="259705"/>
                  </a:lnTo>
                  <a:lnTo>
                    <a:pt x="3068579" y="279846"/>
                  </a:lnTo>
                  <a:lnTo>
                    <a:pt x="3105368" y="300569"/>
                  </a:lnTo>
                  <a:lnTo>
                    <a:pt x="3140422" y="321856"/>
                  </a:lnTo>
                  <a:lnTo>
                    <a:pt x="3173695" y="343689"/>
                  </a:lnTo>
                  <a:lnTo>
                    <a:pt x="3205143" y="366049"/>
                  </a:lnTo>
                  <a:lnTo>
                    <a:pt x="3262387" y="412274"/>
                  </a:lnTo>
                  <a:lnTo>
                    <a:pt x="3311798" y="460381"/>
                  </a:lnTo>
                  <a:lnTo>
                    <a:pt x="3353022" y="510220"/>
                  </a:lnTo>
                  <a:lnTo>
                    <a:pt x="3385704" y="561642"/>
                  </a:lnTo>
                  <a:lnTo>
                    <a:pt x="3409487" y="614495"/>
                  </a:lnTo>
                  <a:lnTo>
                    <a:pt x="3424018" y="668631"/>
                  </a:lnTo>
                  <a:lnTo>
                    <a:pt x="3428940" y="723899"/>
                  </a:lnTo>
                  <a:lnTo>
                    <a:pt x="3427702" y="751667"/>
                  </a:lnTo>
                  <a:lnTo>
                    <a:pt x="3417931" y="806389"/>
                  </a:lnTo>
                  <a:lnTo>
                    <a:pt x="3398730" y="859904"/>
                  </a:lnTo>
                  <a:lnTo>
                    <a:pt x="3370453" y="912061"/>
                  </a:lnTo>
                  <a:lnTo>
                    <a:pt x="3333456" y="962710"/>
                  </a:lnTo>
                  <a:lnTo>
                    <a:pt x="3288094" y="1011703"/>
                  </a:lnTo>
                  <a:lnTo>
                    <a:pt x="3234722" y="1058888"/>
                  </a:lnTo>
                  <a:lnTo>
                    <a:pt x="3173695" y="1104115"/>
                  </a:lnTo>
                  <a:lnTo>
                    <a:pt x="3140422" y="1125948"/>
                  </a:lnTo>
                  <a:lnTo>
                    <a:pt x="3105368" y="1147236"/>
                  </a:lnTo>
                  <a:lnTo>
                    <a:pt x="3068579" y="1167959"/>
                  </a:lnTo>
                  <a:lnTo>
                    <a:pt x="3030097" y="1188099"/>
                  </a:lnTo>
                  <a:lnTo>
                    <a:pt x="2989968" y="1207637"/>
                  </a:lnTo>
                  <a:lnTo>
                    <a:pt x="2948237" y="1226554"/>
                  </a:lnTo>
                  <a:lnTo>
                    <a:pt x="2904946" y="1244833"/>
                  </a:lnTo>
                  <a:lnTo>
                    <a:pt x="2860142" y="1262453"/>
                  </a:lnTo>
                  <a:lnTo>
                    <a:pt x="2813868" y="1279396"/>
                  </a:lnTo>
                  <a:lnTo>
                    <a:pt x="2766168" y="1295644"/>
                  </a:lnTo>
                  <a:lnTo>
                    <a:pt x="2717087" y="1311178"/>
                  </a:lnTo>
                  <a:lnTo>
                    <a:pt x="2666670" y="1325978"/>
                  </a:lnTo>
                  <a:lnTo>
                    <a:pt x="2614961" y="1340027"/>
                  </a:lnTo>
                  <a:lnTo>
                    <a:pt x="2562003" y="1353305"/>
                  </a:lnTo>
                  <a:lnTo>
                    <a:pt x="2507843" y="1365795"/>
                  </a:lnTo>
                  <a:lnTo>
                    <a:pt x="2452523" y="1377476"/>
                  </a:lnTo>
                  <a:lnTo>
                    <a:pt x="2396088" y="1388330"/>
                  </a:lnTo>
                  <a:lnTo>
                    <a:pt x="2338584" y="1398339"/>
                  </a:lnTo>
                  <a:lnTo>
                    <a:pt x="2280053" y="1407483"/>
                  </a:lnTo>
                  <a:lnTo>
                    <a:pt x="2220541" y="1415745"/>
                  </a:lnTo>
                  <a:lnTo>
                    <a:pt x="2160092" y="1423104"/>
                  </a:lnTo>
                  <a:lnTo>
                    <a:pt x="2098751" y="1429544"/>
                  </a:lnTo>
                  <a:lnTo>
                    <a:pt x="2036561" y="1435044"/>
                  </a:lnTo>
                  <a:lnTo>
                    <a:pt x="1973567" y="1439586"/>
                  </a:lnTo>
                  <a:lnTo>
                    <a:pt x="1909813" y="1443151"/>
                  </a:lnTo>
                  <a:lnTo>
                    <a:pt x="1845345" y="1445721"/>
                  </a:lnTo>
                  <a:lnTo>
                    <a:pt x="1780206" y="1447277"/>
                  </a:lnTo>
                  <a:lnTo>
                    <a:pt x="1714440" y="1447799"/>
                  </a:lnTo>
                  <a:lnTo>
                    <a:pt x="1648681" y="1447277"/>
                  </a:lnTo>
                  <a:lnTo>
                    <a:pt x="1583548" y="1445721"/>
                  </a:lnTo>
                  <a:lnTo>
                    <a:pt x="1519085" y="1443151"/>
                  </a:lnTo>
                  <a:lnTo>
                    <a:pt x="1455337" y="1439586"/>
                  </a:lnTo>
                  <a:lnTo>
                    <a:pt x="1392347" y="1435044"/>
                  </a:lnTo>
                  <a:lnTo>
                    <a:pt x="1330162" y="1429544"/>
                  </a:lnTo>
                  <a:lnTo>
                    <a:pt x="1268824" y="1423104"/>
                  </a:lnTo>
                  <a:lnTo>
                    <a:pt x="1208379" y="1415745"/>
                  </a:lnTo>
                  <a:lnTo>
                    <a:pt x="1148871" y="1407483"/>
                  </a:lnTo>
                  <a:lnTo>
                    <a:pt x="1090343" y="1398339"/>
                  </a:lnTo>
                  <a:lnTo>
                    <a:pt x="1032841" y="1388330"/>
                  </a:lnTo>
                  <a:lnTo>
                    <a:pt x="976410" y="1377476"/>
                  </a:lnTo>
                  <a:lnTo>
                    <a:pt x="921092" y="1365795"/>
                  </a:lnTo>
                  <a:lnTo>
                    <a:pt x="866934" y="1353305"/>
                  </a:lnTo>
                  <a:lnTo>
                    <a:pt x="813978" y="1340027"/>
                  </a:lnTo>
                  <a:lnTo>
                    <a:pt x="762270" y="1325978"/>
                  </a:lnTo>
                  <a:lnTo>
                    <a:pt x="711854" y="1311178"/>
                  </a:lnTo>
                  <a:lnTo>
                    <a:pt x="662775" y="1295644"/>
                  </a:lnTo>
                  <a:lnTo>
                    <a:pt x="615076" y="1279396"/>
                  </a:lnTo>
                  <a:lnTo>
                    <a:pt x="568803" y="1262453"/>
                  </a:lnTo>
                  <a:lnTo>
                    <a:pt x="523999" y="1244833"/>
                  </a:lnTo>
                  <a:lnTo>
                    <a:pt x="480709" y="1226554"/>
                  </a:lnTo>
                  <a:lnTo>
                    <a:pt x="438977" y="1207637"/>
                  </a:lnTo>
                  <a:lnTo>
                    <a:pt x="398849" y="1188099"/>
                  </a:lnTo>
                  <a:lnTo>
                    <a:pt x="360367" y="1167959"/>
                  </a:lnTo>
                  <a:lnTo>
                    <a:pt x="323577" y="1147236"/>
                  </a:lnTo>
                  <a:lnTo>
                    <a:pt x="288524" y="1125948"/>
                  </a:lnTo>
                  <a:lnTo>
                    <a:pt x="255250" y="1104115"/>
                  </a:lnTo>
                  <a:lnTo>
                    <a:pt x="223802" y="1081756"/>
                  </a:lnTo>
                  <a:lnTo>
                    <a:pt x="166557" y="1035531"/>
                  </a:lnTo>
                  <a:lnTo>
                    <a:pt x="117145" y="987423"/>
                  </a:lnTo>
                  <a:lnTo>
                    <a:pt x="75920" y="937583"/>
                  </a:lnTo>
                  <a:lnTo>
                    <a:pt x="43238" y="886161"/>
                  </a:lnTo>
                  <a:lnTo>
                    <a:pt x="19453" y="833306"/>
                  </a:lnTo>
                  <a:lnTo>
                    <a:pt x="4922" y="779169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57096" y="4273168"/>
            <a:ext cx="224980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5125" marR="5080" indent="-353060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StringBuilder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methods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43776" y="4057651"/>
            <a:ext cx="3248025" cy="1552575"/>
            <a:chOff x="5819775" y="4057650"/>
            <a:chExt cx="3248025" cy="1552575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9775" y="4057650"/>
              <a:ext cx="3248025" cy="1524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5509" y="4143375"/>
              <a:ext cx="2733675" cy="14668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5604" y="4072377"/>
              <a:ext cx="3170529" cy="14477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55604" y="4072377"/>
              <a:ext cx="3170555" cy="1447800"/>
            </a:xfrm>
            <a:custGeom>
              <a:avLst/>
              <a:gdLst/>
              <a:ahLst/>
              <a:cxnLst/>
              <a:rect l="l" t="t" r="r" b="b"/>
              <a:pathLst>
                <a:path w="3170554" h="1447800">
                  <a:moveTo>
                    <a:pt x="0" y="723899"/>
                  </a:moveTo>
                  <a:lnTo>
                    <a:pt x="5254" y="664530"/>
                  </a:lnTo>
                  <a:lnTo>
                    <a:pt x="20746" y="606482"/>
                  </a:lnTo>
                  <a:lnTo>
                    <a:pt x="46067" y="549942"/>
                  </a:lnTo>
                  <a:lnTo>
                    <a:pt x="80809" y="495095"/>
                  </a:lnTo>
                  <a:lnTo>
                    <a:pt x="124565" y="442130"/>
                  </a:lnTo>
                  <a:lnTo>
                    <a:pt x="176927" y="391231"/>
                  </a:lnTo>
                  <a:lnTo>
                    <a:pt x="206207" y="366614"/>
                  </a:lnTo>
                  <a:lnTo>
                    <a:pt x="237487" y="342585"/>
                  </a:lnTo>
                  <a:lnTo>
                    <a:pt x="270713" y="319165"/>
                  </a:lnTo>
                  <a:lnTo>
                    <a:pt x="305836" y="296378"/>
                  </a:lnTo>
                  <a:lnTo>
                    <a:pt x="342805" y="274248"/>
                  </a:lnTo>
                  <a:lnTo>
                    <a:pt x="381568" y="252798"/>
                  </a:lnTo>
                  <a:lnTo>
                    <a:pt x="422075" y="232050"/>
                  </a:lnTo>
                  <a:lnTo>
                    <a:pt x="464275" y="212029"/>
                  </a:lnTo>
                  <a:lnTo>
                    <a:pt x="508116" y="192757"/>
                  </a:lnTo>
                  <a:lnTo>
                    <a:pt x="553548" y="174259"/>
                  </a:lnTo>
                  <a:lnTo>
                    <a:pt x="600519" y="156556"/>
                  </a:lnTo>
                  <a:lnTo>
                    <a:pt x="648979" y="139673"/>
                  </a:lnTo>
                  <a:lnTo>
                    <a:pt x="698877" y="123633"/>
                  </a:lnTo>
                  <a:lnTo>
                    <a:pt x="750162" y="108459"/>
                  </a:lnTo>
                  <a:lnTo>
                    <a:pt x="802782" y="94174"/>
                  </a:lnTo>
                  <a:lnTo>
                    <a:pt x="856687" y="80802"/>
                  </a:lnTo>
                  <a:lnTo>
                    <a:pt x="911826" y="68366"/>
                  </a:lnTo>
                  <a:lnTo>
                    <a:pt x="968148" y="56889"/>
                  </a:lnTo>
                  <a:lnTo>
                    <a:pt x="1025601" y="46394"/>
                  </a:lnTo>
                  <a:lnTo>
                    <a:pt x="1084136" y="36905"/>
                  </a:lnTo>
                  <a:lnTo>
                    <a:pt x="1143700" y="28446"/>
                  </a:lnTo>
                  <a:lnTo>
                    <a:pt x="1204243" y="21039"/>
                  </a:lnTo>
                  <a:lnTo>
                    <a:pt x="1265714" y="14707"/>
                  </a:lnTo>
                  <a:lnTo>
                    <a:pt x="1328062" y="9474"/>
                  </a:lnTo>
                  <a:lnTo>
                    <a:pt x="1391236" y="5364"/>
                  </a:lnTo>
                  <a:lnTo>
                    <a:pt x="1455185" y="2399"/>
                  </a:lnTo>
                  <a:lnTo>
                    <a:pt x="1519857" y="603"/>
                  </a:lnTo>
                  <a:lnTo>
                    <a:pt x="1585203" y="0"/>
                  </a:lnTo>
                  <a:lnTo>
                    <a:pt x="1650549" y="603"/>
                  </a:lnTo>
                  <a:lnTo>
                    <a:pt x="1715223" y="2399"/>
                  </a:lnTo>
                  <a:lnTo>
                    <a:pt x="1779173" y="5364"/>
                  </a:lnTo>
                  <a:lnTo>
                    <a:pt x="1842348" y="9474"/>
                  </a:lnTo>
                  <a:lnTo>
                    <a:pt x="1904698" y="14707"/>
                  </a:lnTo>
                  <a:lnTo>
                    <a:pt x="1966171" y="21039"/>
                  </a:lnTo>
                  <a:lnTo>
                    <a:pt x="2026717" y="28446"/>
                  </a:lnTo>
                  <a:lnTo>
                    <a:pt x="2086284" y="36905"/>
                  </a:lnTo>
                  <a:lnTo>
                    <a:pt x="2144821" y="46394"/>
                  </a:lnTo>
                  <a:lnTo>
                    <a:pt x="2202278" y="56889"/>
                  </a:lnTo>
                  <a:lnTo>
                    <a:pt x="2258603" y="68366"/>
                  </a:lnTo>
                  <a:lnTo>
                    <a:pt x="2313746" y="80802"/>
                  </a:lnTo>
                  <a:lnTo>
                    <a:pt x="2367655" y="94174"/>
                  </a:lnTo>
                  <a:lnTo>
                    <a:pt x="2420279" y="108459"/>
                  </a:lnTo>
                  <a:lnTo>
                    <a:pt x="2471568" y="123633"/>
                  </a:lnTo>
                  <a:lnTo>
                    <a:pt x="2521470" y="139673"/>
                  </a:lnTo>
                  <a:lnTo>
                    <a:pt x="2569935" y="156556"/>
                  </a:lnTo>
                  <a:lnTo>
                    <a:pt x="2616911" y="174259"/>
                  </a:lnTo>
                  <a:lnTo>
                    <a:pt x="2662347" y="192757"/>
                  </a:lnTo>
                  <a:lnTo>
                    <a:pt x="2706193" y="212029"/>
                  </a:lnTo>
                  <a:lnTo>
                    <a:pt x="2748397" y="232050"/>
                  </a:lnTo>
                  <a:lnTo>
                    <a:pt x="2788908" y="252798"/>
                  </a:lnTo>
                  <a:lnTo>
                    <a:pt x="2827676" y="274248"/>
                  </a:lnTo>
                  <a:lnTo>
                    <a:pt x="2864649" y="296378"/>
                  </a:lnTo>
                  <a:lnTo>
                    <a:pt x="2899777" y="319165"/>
                  </a:lnTo>
                  <a:lnTo>
                    <a:pt x="2933008" y="342585"/>
                  </a:lnTo>
                  <a:lnTo>
                    <a:pt x="2964291" y="366614"/>
                  </a:lnTo>
                  <a:lnTo>
                    <a:pt x="2993575" y="391231"/>
                  </a:lnTo>
                  <a:lnTo>
                    <a:pt x="3045944" y="442130"/>
                  </a:lnTo>
                  <a:lnTo>
                    <a:pt x="3089707" y="495095"/>
                  </a:lnTo>
                  <a:lnTo>
                    <a:pt x="3124454" y="549942"/>
                  </a:lnTo>
                  <a:lnTo>
                    <a:pt x="3149779" y="606482"/>
                  </a:lnTo>
                  <a:lnTo>
                    <a:pt x="3165274" y="664530"/>
                  </a:lnTo>
                  <a:lnTo>
                    <a:pt x="3170529" y="723899"/>
                  </a:lnTo>
                  <a:lnTo>
                    <a:pt x="3169207" y="753739"/>
                  </a:lnTo>
                  <a:lnTo>
                    <a:pt x="3158781" y="812472"/>
                  </a:lnTo>
                  <a:lnTo>
                    <a:pt x="3138320" y="869791"/>
                  </a:lnTo>
                  <a:lnTo>
                    <a:pt x="3108233" y="925508"/>
                  </a:lnTo>
                  <a:lnTo>
                    <a:pt x="3068927" y="979438"/>
                  </a:lnTo>
                  <a:lnTo>
                    <a:pt x="3020810" y="1031394"/>
                  </a:lnTo>
                  <a:lnTo>
                    <a:pt x="2964291" y="1081190"/>
                  </a:lnTo>
                  <a:lnTo>
                    <a:pt x="2933008" y="1105220"/>
                  </a:lnTo>
                  <a:lnTo>
                    <a:pt x="2899777" y="1128639"/>
                  </a:lnTo>
                  <a:lnTo>
                    <a:pt x="2864649" y="1151426"/>
                  </a:lnTo>
                  <a:lnTo>
                    <a:pt x="2827676" y="1173556"/>
                  </a:lnTo>
                  <a:lnTo>
                    <a:pt x="2788908" y="1195006"/>
                  </a:lnTo>
                  <a:lnTo>
                    <a:pt x="2748397" y="1215754"/>
                  </a:lnTo>
                  <a:lnTo>
                    <a:pt x="2706193" y="1235774"/>
                  </a:lnTo>
                  <a:lnTo>
                    <a:pt x="2662347" y="1255046"/>
                  </a:lnTo>
                  <a:lnTo>
                    <a:pt x="2616911" y="1273544"/>
                  </a:lnTo>
                  <a:lnTo>
                    <a:pt x="2569935" y="1291246"/>
                  </a:lnTo>
                  <a:lnTo>
                    <a:pt x="2521470" y="1308129"/>
                  </a:lnTo>
                  <a:lnTo>
                    <a:pt x="2471568" y="1324169"/>
                  </a:lnTo>
                  <a:lnTo>
                    <a:pt x="2420279" y="1339343"/>
                  </a:lnTo>
                  <a:lnTo>
                    <a:pt x="2367655" y="1353627"/>
                  </a:lnTo>
                  <a:lnTo>
                    <a:pt x="2313746" y="1366999"/>
                  </a:lnTo>
                  <a:lnTo>
                    <a:pt x="2258603" y="1379435"/>
                  </a:lnTo>
                  <a:lnTo>
                    <a:pt x="2202278" y="1390912"/>
                  </a:lnTo>
                  <a:lnTo>
                    <a:pt x="2144821" y="1401406"/>
                  </a:lnTo>
                  <a:lnTo>
                    <a:pt x="2086284" y="1410895"/>
                  </a:lnTo>
                  <a:lnTo>
                    <a:pt x="2026717" y="1419354"/>
                  </a:lnTo>
                  <a:lnTo>
                    <a:pt x="1966171" y="1426761"/>
                  </a:lnTo>
                  <a:lnTo>
                    <a:pt x="1904698" y="1433092"/>
                  </a:lnTo>
                  <a:lnTo>
                    <a:pt x="1842348" y="1438325"/>
                  </a:lnTo>
                  <a:lnTo>
                    <a:pt x="1779173" y="1442435"/>
                  </a:lnTo>
                  <a:lnTo>
                    <a:pt x="1715223" y="1445400"/>
                  </a:lnTo>
                  <a:lnTo>
                    <a:pt x="1650549" y="1447196"/>
                  </a:lnTo>
                  <a:lnTo>
                    <a:pt x="1585203" y="1447799"/>
                  </a:lnTo>
                  <a:lnTo>
                    <a:pt x="1519857" y="1447196"/>
                  </a:lnTo>
                  <a:lnTo>
                    <a:pt x="1455185" y="1445400"/>
                  </a:lnTo>
                  <a:lnTo>
                    <a:pt x="1391236" y="1442435"/>
                  </a:lnTo>
                  <a:lnTo>
                    <a:pt x="1328062" y="1438325"/>
                  </a:lnTo>
                  <a:lnTo>
                    <a:pt x="1265714" y="1433092"/>
                  </a:lnTo>
                  <a:lnTo>
                    <a:pt x="1204243" y="1426761"/>
                  </a:lnTo>
                  <a:lnTo>
                    <a:pt x="1143700" y="1419354"/>
                  </a:lnTo>
                  <a:lnTo>
                    <a:pt x="1084136" y="1410895"/>
                  </a:lnTo>
                  <a:lnTo>
                    <a:pt x="1025601" y="1401406"/>
                  </a:lnTo>
                  <a:lnTo>
                    <a:pt x="968148" y="1390912"/>
                  </a:lnTo>
                  <a:lnTo>
                    <a:pt x="911826" y="1379435"/>
                  </a:lnTo>
                  <a:lnTo>
                    <a:pt x="856687" y="1366999"/>
                  </a:lnTo>
                  <a:lnTo>
                    <a:pt x="802782" y="1353627"/>
                  </a:lnTo>
                  <a:lnTo>
                    <a:pt x="750162" y="1339343"/>
                  </a:lnTo>
                  <a:lnTo>
                    <a:pt x="698877" y="1324169"/>
                  </a:lnTo>
                  <a:lnTo>
                    <a:pt x="648979" y="1308129"/>
                  </a:lnTo>
                  <a:lnTo>
                    <a:pt x="600519" y="1291246"/>
                  </a:lnTo>
                  <a:lnTo>
                    <a:pt x="553548" y="1273544"/>
                  </a:lnTo>
                  <a:lnTo>
                    <a:pt x="508116" y="1255046"/>
                  </a:lnTo>
                  <a:lnTo>
                    <a:pt x="464275" y="1235774"/>
                  </a:lnTo>
                  <a:lnTo>
                    <a:pt x="422075" y="1215754"/>
                  </a:lnTo>
                  <a:lnTo>
                    <a:pt x="381568" y="1195006"/>
                  </a:lnTo>
                  <a:lnTo>
                    <a:pt x="342805" y="1173556"/>
                  </a:lnTo>
                  <a:lnTo>
                    <a:pt x="305836" y="1151426"/>
                  </a:lnTo>
                  <a:lnTo>
                    <a:pt x="270713" y="1128639"/>
                  </a:lnTo>
                  <a:lnTo>
                    <a:pt x="237487" y="1105220"/>
                  </a:lnTo>
                  <a:lnTo>
                    <a:pt x="206207" y="1081190"/>
                  </a:lnTo>
                  <a:lnTo>
                    <a:pt x="176927" y="1056574"/>
                  </a:lnTo>
                  <a:lnTo>
                    <a:pt x="124565" y="1005675"/>
                  </a:lnTo>
                  <a:lnTo>
                    <a:pt x="80809" y="952708"/>
                  </a:lnTo>
                  <a:lnTo>
                    <a:pt x="46067" y="897861"/>
                  </a:lnTo>
                  <a:lnTo>
                    <a:pt x="20746" y="841320"/>
                  </a:lnTo>
                  <a:lnTo>
                    <a:pt x="5254" y="783271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28997" y="4273168"/>
            <a:ext cx="207898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1350" marR="5080" indent="-629285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StringBuffer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24350" y="5295900"/>
            <a:ext cx="3763010" cy="1562100"/>
            <a:chOff x="2800350" y="5295900"/>
            <a:chExt cx="3763010" cy="156210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0350" y="5295900"/>
              <a:ext cx="3762390" cy="15620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0890" y="5410199"/>
              <a:ext cx="3076559" cy="14477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57630" y="5334000"/>
              <a:ext cx="3641710" cy="14477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57630" y="5334000"/>
              <a:ext cx="3641725" cy="1447800"/>
            </a:xfrm>
            <a:custGeom>
              <a:avLst/>
              <a:gdLst/>
              <a:ahLst/>
              <a:cxnLst/>
              <a:rect l="l" t="t" r="r" b="b"/>
              <a:pathLst>
                <a:path w="3641725" h="1447800">
                  <a:moveTo>
                    <a:pt x="0" y="723899"/>
                  </a:moveTo>
                  <a:lnTo>
                    <a:pt x="4776" y="671063"/>
                  </a:lnTo>
                  <a:lnTo>
                    <a:pt x="18884" y="619255"/>
                  </a:lnTo>
                  <a:lnTo>
                    <a:pt x="41997" y="568606"/>
                  </a:lnTo>
                  <a:lnTo>
                    <a:pt x="73783" y="519246"/>
                  </a:lnTo>
                  <a:lnTo>
                    <a:pt x="113916" y="471307"/>
                  </a:lnTo>
                  <a:lnTo>
                    <a:pt x="162065" y="424919"/>
                  </a:lnTo>
                  <a:lnTo>
                    <a:pt x="217901" y="380214"/>
                  </a:lnTo>
                  <a:lnTo>
                    <a:pt x="281095" y="337321"/>
                  </a:lnTo>
                  <a:lnTo>
                    <a:pt x="315349" y="316596"/>
                  </a:lnTo>
                  <a:lnTo>
                    <a:pt x="351319" y="296373"/>
                  </a:lnTo>
                  <a:lnTo>
                    <a:pt x="388964" y="276669"/>
                  </a:lnTo>
                  <a:lnTo>
                    <a:pt x="428243" y="257499"/>
                  </a:lnTo>
                  <a:lnTo>
                    <a:pt x="469115" y="238882"/>
                  </a:lnTo>
                  <a:lnTo>
                    <a:pt x="511538" y="220832"/>
                  </a:lnTo>
                  <a:lnTo>
                    <a:pt x="555472" y="203366"/>
                  </a:lnTo>
                  <a:lnTo>
                    <a:pt x="600875" y="186500"/>
                  </a:lnTo>
                  <a:lnTo>
                    <a:pt x="647707" y="170251"/>
                  </a:lnTo>
                  <a:lnTo>
                    <a:pt x="695925" y="154636"/>
                  </a:lnTo>
                  <a:lnTo>
                    <a:pt x="745490" y="139670"/>
                  </a:lnTo>
                  <a:lnTo>
                    <a:pt x="796359" y="125370"/>
                  </a:lnTo>
                  <a:lnTo>
                    <a:pt x="848493" y="111752"/>
                  </a:lnTo>
                  <a:lnTo>
                    <a:pt x="901848" y="98833"/>
                  </a:lnTo>
                  <a:lnTo>
                    <a:pt x="956386" y="86629"/>
                  </a:lnTo>
                  <a:lnTo>
                    <a:pt x="1012063" y="75156"/>
                  </a:lnTo>
                  <a:lnTo>
                    <a:pt x="1068840" y="64430"/>
                  </a:lnTo>
                  <a:lnTo>
                    <a:pt x="1126675" y="54469"/>
                  </a:lnTo>
                  <a:lnTo>
                    <a:pt x="1185527" y="45288"/>
                  </a:lnTo>
                  <a:lnTo>
                    <a:pt x="1245354" y="36904"/>
                  </a:lnTo>
                  <a:lnTo>
                    <a:pt x="1306117" y="29333"/>
                  </a:lnTo>
                  <a:lnTo>
                    <a:pt x="1367772" y="22592"/>
                  </a:lnTo>
                  <a:lnTo>
                    <a:pt x="1430281" y="16696"/>
                  </a:lnTo>
                  <a:lnTo>
                    <a:pt x="1493600" y="11662"/>
                  </a:lnTo>
                  <a:lnTo>
                    <a:pt x="1557690" y="7507"/>
                  </a:lnTo>
                  <a:lnTo>
                    <a:pt x="1622508" y="4247"/>
                  </a:lnTo>
                  <a:lnTo>
                    <a:pt x="1688015" y="1898"/>
                  </a:lnTo>
                  <a:lnTo>
                    <a:pt x="1754168" y="477"/>
                  </a:lnTo>
                  <a:lnTo>
                    <a:pt x="1820926" y="0"/>
                  </a:lnTo>
                  <a:lnTo>
                    <a:pt x="1887677" y="477"/>
                  </a:lnTo>
                  <a:lnTo>
                    <a:pt x="1953823" y="1898"/>
                  </a:lnTo>
                  <a:lnTo>
                    <a:pt x="2019322" y="4247"/>
                  </a:lnTo>
                  <a:lnTo>
                    <a:pt x="2084133" y="7507"/>
                  </a:lnTo>
                  <a:lnTo>
                    <a:pt x="2148216" y="11662"/>
                  </a:lnTo>
                  <a:lnTo>
                    <a:pt x="2211529" y="16696"/>
                  </a:lnTo>
                  <a:lnTo>
                    <a:pt x="2274031" y="22592"/>
                  </a:lnTo>
                  <a:lnTo>
                    <a:pt x="2335680" y="29333"/>
                  </a:lnTo>
                  <a:lnTo>
                    <a:pt x="2396437" y="36904"/>
                  </a:lnTo>
                  <a:lnTo>
                    <a:pt x="2456259" y="45288"/>
                  </a:lnTo>
                  <a:lnTo>
                    <a:pt x="2515105" y="54469"/>
                  </a:lnTo>
                  <a:lnTo>
                    <a:pt x="2572935" y="64430"/>
                  </a:lnTo>
                  <a:lnTo>
                    <a:pt x="2629707" y="75156"/>
                  </a:lnTo>
                  <a:lnTo>
                    <a:pt x="2685380" y="86629"/>
                  </a:lnTo>
                  <a:lnTo>
                    <a:pt x="2739913" y="98833"/>
                  </a:lnTo>
                  <a:lnTo>
                    <a:pt x="2793265" y="111752"/>
                  </a:lnTo>
                  <a:lnTo>
                    <a:pt x="2845394" y="125370"/>
                  </a:lnTo>
                  <a:lnTo>
                    <a:pt x="2896260" y="139670"/>
                  </a:lnTo>
                  <a:lnTo>
                    <a:pt x="2945821" y="154636"/>
                  </a:lnTo>
                  <a:lnTo>
                    <a:pt x="2994036" y="170251"/>
                  </a:lnTo>
                  <a:lnTo>
                    <a:pt x="3040865" y="186500"/>
                  </a:lnTo>
                  <a:lnTo>
                    <a:pt x="3086265" y="203366"/>
                  </a:lnTo>
                  <a:lnTo>
                    <a:pt x="3130196" y="220832"/>
                  </a:lnTo>
                  <a:lnTo>
                    <a:pt x="3172617" y="238882"/>
                  </a:lnTo>
                  <a:lnTo>
                    <a:pt x="3213486" y="257499"/>
                  </a:lnTo>
                  <a:lnTo>
                    <a:pt x="3252763" y="276669"/>
                  </a:lnTo>
                  <a:lnTo>
                    <a:pt x="3290406" y="296373"/>
                  </a:lnTo>
                  <a:lnTo>
                    <a:pt x="3326374" y="316596"/>
                  </a:lnTo>
                  <a:lnTo>
                    <a:pt x="3360626" y="337321"/>
                  </a:lnTo>
                  <a:lnTo>
                    <a:pt x="3393121" y="358533"/>
                  </a:lnTo>
                  <a:lnTo>
                    <a:pt x="3452675" y="402348"/>
                  </a:lnTo>
                  <a:lnTo>
                    <a:pt x="3504706" y="447911"/>
                  </a:lnTo>
                  <a:lnTo>
                    <a:pt x="3548886" y="495091"/>
                  </a:lnTo>
                  <a:lnTo>
                    <a:pt x="3584885" y="543756"/>
                  </a:lnTo>
                  <a:lnTo>
                    <a:pt x="3612375" y="593777"/>
                  </a:lnTo>
                  <a:lnTo>
                    <a:pt x="3631026" y="645022"/>
                  </a:lnTo>
                  <a:lnTo>
                    <a:pt x="3640509" y="697361"/>
                  </a:lnTo>
                  <a:lnTo>
                    <a:pt x="3641710" y="723899"/>
                  </a:lnTo>
                  <a:lnTo>
                    <a:pt x="3640509" y="750438"/>
                  </a:lnTo>
                  <a:lnTo>
                    <a:pt x="3631026" y="802777"/>
                  </a:lnTo>
                  <a:lnTo>
                    <a:pt x="3612375" y="854022"/>
                  </a:lnTo>
                  <a:lnTo>
                    <a:pt x="3584885" y="904043"/>
                  </a:lnTo>
                  <a:lnTo>
                    <a:pt x="3548886" y="952708"/>
                  </a:lnTo>
                  <a:lnTo>
                    <a:pt x="3504706" y="999888"/>
                  </a:lnTo>
                  <a:lnTo>
                    <a:pt x="3452675" y="1045451"/>
                  </a:lnTo>
                  <a:lnTo>
                    <a:pt x="3393121" y="1089266"/>
                  </a:lnTo>
                  <a:lnTo>
                    <a:pt x="3360626" y="1110478"/>
                  </a:lnTo>
                  <a:lnTo>
                    <a:pt x="3326374" y="1131203"/>
                  </a:lnTo>
                  <a:lnTo>
                    <a:pt x="3290406" y="1151426"/>
                  </a:lnTo>
                  <a:lnTo>
                    <a:pt x="3252763" y="1171130"/>
                  </a:lnTo>
                  <a:lnTo>
                    <a:pt x="3213486" y="1190299"/>
                  </a:lnTo>
                  <a:lnTo>
                    <a:pt x="3172617" y="1208917"/>
                  </a:lnTo>
                  <a:lnTo>
                    <a:pt x="3130196" y="1226967"/>
                  </a:lnTo>
                  <a:lnTo>
                    <a:pt x="3086265" y="1244433"/>
                  </a:lnTo>
                  <a:lnTo>
                    <a:pt x="3040865" y="1261299"/>
                  </a:lnTo>
                  <a:lnTo>
                    <a:pt x="2994036" y="1277548"/>
                  </a:lnTo>
                  <a:lnTo>
                    <a:pt x="2945821" y="1293163"/>
                  </a:lnTo>
                  <a:lnTo>
                    <a:pt x="2896260" y="1308129"/>
                  </a:lnTo>
                  <a:lnTo>
                    <a:pt x="2845394" y="1322429"/>
                  </a:lnTo>
                  <a:lnTo>
                    <a:pt x="2793265" y="1336047"/>
                  </a:lnTo>
                  <a:lnTo>
                    <a:pt x="2739913" y="1348966"/>
                  </a:lnTo>
                  <a:lnTo>
                    <a:pt x="2685380" y="1361170"/>
                  </a:lnTo>
                  <a:lnTo>
                    <a:pt x="2629707" y="1372643"/>
                  </a:lnTo>
                  <a:lnTo>
                    <a:pt x="2572935" y="1383369"/>
                  </a:lnTo>
                  <a:lnTo>
                    <a:pt x="2515105" y="1393330"/>
                  </a:lnTo>
                  <a:lnTo>
                    <a:pt x="2456259" y="1402511"/>
                  </a:lnTo>
                  <a:lnTo>
                    <a:pt x="2396437" y="1410895"/>
                  </a:lnTo>
                  <a:lnTo>
                    <a:pt x="2335680" y="1418466"/>
                  </a:lnTo>
                  <a:lnTo>
                    <a:pt x="2274031" y="1425207"/>
                  </a:lnTo>
                  <a:lnTo>
                    <a:pt x="2211529" y="1431103"/>
                  </a:lnTo>
                  <a:lnTo>
                    <a:pt x="2148216" y="1436137"/>
                  </a:lnTo>
                  <a:lnTo>
                    <a:pt x="2084133" y="1440292"/>
                  </a:lnTo>
                  <a:lnTo>
                    <a:pt x="2019322" y="1443552"/>
                  </a:lnTo>
                  <a:lnTo>
                    <a:pt x="1953823" y="1445901"/>
                  </a:lnTo>
                  <a:lnTo>
                    <a:pt x="1887677" y="1447322"/>
                  </a:lnTo>
                  <a:lnTo>
                    <a:pt x="1820926" y="1447799"/>
                  </a:lnTo>
                  <a:lnTo>
                    <a:pt x="1754168" y="1447322"/>
                  </a:lnTo>
                  <a:lnTo>
                    <a:pt x="1688015" y="1445901"/>
                  </a:lnTo>
                  <a:lnTo>
                    <a:pt x="1622508" y="1443552"/>
                  </a:lnTo>
                  <a:lnTo>
                    <a:pt x="1557690" y="1440292"/>
                  </a:lnTo>
                  <a:lnTo>
                    <a:pt x="1493600" y="1436137"/>
                  </a:lnTo>
                  <a:lnTo>
                    <a:pt x="1430281" y="1431103"/>
                  </a:lnTo>
                  <a:lnTo>
                    <a:pt x="1367772" y="1425207"/>
                  </a:lnTo>
                  <a:lnTo>
                    <a:pt x="1306117" y="1418466"/>
                  </a:lnTo>
                  <a:lnTo>
                    <a:pt x="1245354" y="1410895"/>
                  </a:lnTo>
                  <a:lnTo>
                    <a:pt x="1185527" y="1402511"/>
                  </a:lnTo>
                  <a:lnTo>
                    <a:pt x="1126675" y="1393330"/>
                  </a:lnTo>
                  <a:lnTo>
                    <a:pt x="1068840" y="1383369"/>
                  </a:lnTo>
                  <a:lnTo>
                    <a:pt x="1012063" y="1372643"/>
                  </a:lnTo>
                  <a:lnTo>
                    <a:pt x="956386" y="1361170"/>
                  </a:lnTo>
                  <a:lnTo>
                    <a:pt x="901848" y="1348966"/>
                  </a:lnTo>
                  <a:lnTo>
                    <a:pt x="848493" y="1336047"/>
                  </a:lnTo>
                  <a:lnTo>
                    <a:pt x="796359" y="1322429"/>
                  </a:lnTo>
                  <a:lnTo>
                    <a:pt x="745490" y="1308129"/>
                  </a:lnTo>
                  <a:lnTo>
                    <a:pt x="695925" y="1293163"/>
                  </a:lnTo>
                  <a:lnTo>
                    <a:pt x="647707" y="1277548"/>
                  </a:lnTo>
                  <a:lnTo>
                    <a:pt x="600875" y="1261299"/>
                  </a:lnTo>
                  <a:lnTo>
                    <a:pt x="555472" y="1244433"/>
                  </a:lnTo>
                  <a:lnTo>
                    <a:pt x="511538" y="1226967"/>
                  </a:lnTo>
                  <a:lnTo>
                    <a:pt x="469115" y="1208917"/>
                  </a:lnTo>
                  <a:lnTo>
                    <a:pt x="428243" y="1190299"/>
                  </a:lnTo>
                  <a:lnTo>
                    <a:pt x="388964" y="1171130"/>
                  </a:lnTo>
                  <a:lnTo>
                    <a:pt x="351319" y="1151426"/>
                  </a:lnTo>
                  <a:lnTo>
                    <a:pt x="315349" y="1131203"/>
                  </a:lnTo>
                  <a:lnTo>
                    <a:pt x="281095" y="1110478"/>
                  </a:lnTo>
                  <a:lnTo>
                    <a:pt x="248599" y="1089266"/>
                  </a:lnTo>
                  <a:lnTo>
                    <a:pt x="189042" y="1045451"/>
                  </a:lnTo>
                  <a:lnTo>
                    <a:pt x="137009" y="999888"/>
                  </a:lnTo>
                  <a:lnTo>
                    <a:pt x="92827" y="952708"/>
                  </a:lnTo>
                  <a:lnTo>
                    <a:pt x="56826" y="904043"/>
                  </a:lnTo>
                  <a:lnTo>
                    <a:pt x="29335" y="854022"/>
                  </a:lnTo>
                  <a:lnTo>
                    <a:pt x="10684" y="802777"/>
                  </a:lnTo>
                  <a:lnTo>
                    <a:pt x="1200" y="750438"/>
                  </a:lnTo>
                  <a:lnTo>
                    <a:pt x="0" y="7238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07612" y="5536561"/>
            <a:ext cx="239649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76225"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Equality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StringBuilders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778333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549315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85926" y="1809735"/>
            <a:ext cx="8791575" cy="4420235"/>
            <a:chOff x="161925" y="1809734"/>
            <a:chExt cx="8791575" cy="44202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4419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2781300"/>
              <a:ext cx="8677290" cy="2581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4343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4343400"/>
            </a:xfrm>
            <a:custGeom>
              <a:avLst/>
              <a:gdLst/>
              <a:ahLst/>
              <a:cxnLst/>
              <a:rect l="l" t="t" r="r" b="b"/>
              <a:pathLst>
                <a:path w="8610600" h="4343400">
                  <a:moveTo>
                    <a:pt x="0" y="4343399"/>
                  </a:moveTo>
                  <a:lnTo>
                    <a:pt x="8610599" y="4343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4343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7886698" cy="3541099"/>
          </a:xfrm>
          <a:prstGeom prst="rect">
            <a:avLst/>
          </a:prstGeom>
        </p:spPr>
        <p:txBody>
          <a:bodyPr vert="horz" wrap="square" lIns="0" tIns="1194372" rIns="0" bIns="0" rtlCol="0">
            <a:spAutoFit/>
          </a:bodyPr>
          <a:lstStyle/>
          <a:p>
            <a:pPr marL="383540" marR="5080" indent="-343535">
              <a:lnSpc>
                <a:spcPct val="100400"/>
              </a:lnSpc>
              <a:spcBef>
                <a:spcPts val="90"/>
              </a:spcBef>
            </a:pPr>
            <a:r>
              <a:rPr sz="2400" dirty="0"/>
              <a:t>1.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/>
              <a:t>Создайте</a:t>
            </a:r>
            <a:r>
              <a:rPr sz="2400" spc="-30" dirty="0"/>
              <a:t> </a:t>
            </a:r>
            <a:r>
              <a:rPr sz="2400" dirty="0"/>
              <a:t>класс,</a:t>
            </a:r>
            <a:r>
              <a:rPr sz="2400" spc="-105" dirty="0"/>
              <a:t> </a:t>
            </a:r>
            <a:r>
              <a:rPr sz="2400" dirty="0"/>
              <a:t>в</a:t>
            </a:r>
            <a:r>
              <a:rPr sz="2400" spc="15" dirty="0"/>
              <a:t> </a:t>
            </a:r>
            <a:r>
              <a:rPr sz="2400" dirty="0"/>
              <a:t>котором</a:t>
            </a:r>
            <a:r>
              <a:rPr sz="2400" spc="-145" dirty="0"/>
              <a:t> </a:t>
            </a:r>
            <a:r>
              <a:rPr sz="2400" dirty="0"/>
              <a:t>создайте</a:t>
            </a:r>
            <a:r>
              <a:rPr sz="2400" spc="-100" dirty="0"/>
              <a:t> </a:t>
            </a:r>
            <a:r>
              <a:rPr sz="2400" dirty="0"/>
              <a:t>метод</a:t>
            </a:r>
            <a:r>
              <a:rPr sz="2400" spc="-25" dirty="0"/>
              <a:t> </a:t>
            </a:r>
            <a:r>
              <a:rPr sz="2400" spc="-20" dirty="0"/>
              <a:t>ravenstvo.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/>
              <a:t>Инпут </a:t>
            </a:r>
            <a:r>
              <a:rPr sz="2400" dirty="0"/>
              <a:t>параметрами</a:t>
            </a:r>
            <a:r>
              <a:rPr sz="2400" spc="-85" dirty="0"/>
              <a:t> </a:t>
            </a:r>
            <a:r>
              <a:rPr sz="2400" dirty="0"/>
              <a:t>данного</a:t>
            </a:r>
            <a:r>
              <a:rPr sz="2400" spc="-60" dirty="0"/>
              <a:t> </a:t>
            </a:r>
            <a:r>
              <a:rPr sz="2400" dirty="0"/>
              <a:t>метода</a:t>
            </a:r>
            <a:r>
              <a:rPr sz="2400" spc="-90" dirty="0"/>
              <a:t> </a:t>
            </a:r>
            <a:r>
              <a:rPr sz="2400" dirty="0"/>
              <a:t>будут</a:t>
            </a:r>
            <a:r>
              <a:rPr sz="2400" spc="-25" dirty="0"/>
              <a:t> </a:t>
            </a:r>
            <a:r>
              <a:rPr sz="2400" dirty="0"/>
              <a:t>2</a:t>
            </a:r>
            <a:r>
              <a:rPr sz="2400" spc="-80" dirty="0"/>
              <a:t> </a:t>
            </a:r>
            <a:r>
              <a:rPr sz="2400" dirty="0"/>
              <a:t>объекта</a:t>
            </a:r>
            <a:r>
              <a:rPr sz="2400" spc="-15" dirty="0"/>
              <a:t> </a:t>
            </a:r>
            <a:r>
              <a:rPr sz="2400" spc="-10" dirty="0"/>
              <a:t>класса </a:t>
            </a:r>
            <a:r>
              <a:rPr sz="2400" spc="-25" dirty="0"/>
              <a:t>StringBuilder.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/>
              <a:t>Метод</a:t>
            </a:r>
            <a:r>
              <a:rPr sz="2400" spc="10" dirty="0"/>
              <a:t> </a:t>
            </a:r>
            <a:r>
              <a:rPr sz="2400" dirty="0"/>
              <a:t>должен</a:t>
            </a:r>
            <a:r>
              <a:rPr sz="2400" spc="-60" dirty="0"/>
              <a:t> </a:t>
            </a:r>
            <a:r>
              <a:rPr sz="2400" dirty="0"/>
              <a:t>иметь</a:t>
            </a:r>
            <a:r>
              <a:rPr sz="2400" spc="-70" dirty="0"/>
              <a:t> </a:t>
            </a:r>
            <a:r>
              <a:rPr sz="2400" dirty="0"/>
              <a:t>boolean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/>
              <a:t>return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/>
              <a:t>type,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/>
              <a:t>возвращать</a:t>
            </a:r>
            <a:r>
              <a:rPr sz="2400" spc="15" dirty="0"/>
              <a:t> </a:t>
            </a:r>
            <a:r>
              <a:rPr sz="2400" dirty="0"/>
              <a:t>true,</a:t>
            </a:r>
            <a:r>
              <a:rPr sz="2400" spc="-45" dirty="0"/>
              <a:t> </a:t>
            </a:r>
            <a:r>
              <a:rPr sz="2400" dirty="0"/>
              <a:t>если</a:t>
            </a:r>
            <a:r>
              <a:rPr sz="2400" spc="-70" dirty="0"/>
              <a:t> </a:t>
            </a:r>
            <a:r>
              <a:rPr sz="2400" dirty="0"/>
              <a:t>значения</a:t>
            </a:r>
            <a:r>
              <a:rPr sz="2400" spc="10" dirty="0"/>
              <a:t> </a:t>
            </a:r>
            <a:r>
              <a:rPr sz="2400" dirty="0"/>
              <a:t>объектов</a:t>
            </a:r>
            <a:r>
              <a:rPr sz="2400" spc="-75" dirty="0"/>
              <a:t> </a:t>
            </a:r>
            <a:r>
              <a:rPr sz="2400" spc="-10" dirty="0"/>
              <a:t>совпадают,</a:t>
            </a:r>
            <a:r>
              <a:rPr sz="2400" spc="-55" dirty="0"/>
              <a:t> </a:t>
            </a:r>
            <a:r>
              <a:rPr sz="2400" dirty="0"/>
              <a:t>false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/>
              <a:t>– </a:t>
            </a:r>
            <a:r>
              <a:rPr sz="2400" dirty="0"/>
              <a:t>если</a:t>
            </a:r>
            <a:r>
              <a:rPr sz="2400" spc="-40" dirty="0"/>
              <a:t> </a:t>
            </a:r>
            <a:r>
              <a:rPr sz="2400" dirty="0"/>
              <a:t>не</a:t>
            </a:r>
            <a:r>
              <a:rPr sz="2400" spc="65" dirty="0"/>
              <a:t> </a:t>
            </a:r>
            <a:r>
              <a:rPr sz="2400" spc="-10" dirty="0"/>
              <a:t>совпадают.</a:t>
            </a:r>
            <a:endParaRPr sz="2400" dirty="0">
              <a:latin typeface="Times New Roman"/>
              <a:cs typeface="Times New Roman"/>
            </a:endParaRPr>
          </a:p>
          <a:p>
            <a:pPr marL="383540">
              <a:lnSpc>
                <a:spcPts val="2855"/>
              </a:lnSpc>
            </a:pPr>
            <a:r>
              <a:rPr sz="2400" spc="-10" dirty="0"/>
              <a:t>Продемонстрируйте</a:t>
            </a:r>
            <a:r>
              <a:rPr sz="2400" spc="-114" dirty="0"/>
              <a:t> </a:t>
            </a:r>
            <a:r>
              <a:rPr sz="2400" dirty="0"/>
              <a:t>данный</a:t>
            </a:r>
            <a:r>
              <a:rPr sz="2400" spc="20" dirty="0"/>
              <a:t> </a:t>
            </a:r>
            <a:r>
              <a:rPr sz="2400" spc="-10" dirty="0"/>
              <a:t>метод.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05501-9D49-07AB-0709-2CE8C336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852160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Lesson17.Homework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Equality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equality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sb1,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sb2){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(sb1.length() == sb2.length())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sb1.substring(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,sb1.length()-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sb2.substring(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,sb2.length()-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StringBuilders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are similar"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StringBuilders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are not similar"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StringBuilders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have different length"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 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 sb2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equality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13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17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543" y="321201"/>
            <a:ext cx="9918838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6767" y="283117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81175" y="1647826"/>
            <a:ext cx="8696325" cy="5210175"/>
            <a:chOff x="257174" y="1647825"/>
            <a:chExt cx="8696325" cy="52101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174" y="1657334"/>
              <a:ext cx="8686784" cy="714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2790" y="1647825"/>
              <a:ext cx="2962275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882" y="1672193"/>
              <a:ext cx="8610537" cy="6373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7882" y="1672193"/>
              <a:ext cx="8610600" cy="637540"/>
            </a:xfrm>
            <a:custGeom>
              <a:avLst/>
              <a:gdLst/>
              <a:ahLst/>
              <a:cxnLst/>
              <a:rect l="l" t="t" r="r" b="b"/>
              <a:pathLst>
                <a:path w="8610600" h="637539">
                  <a:moveTo>
                    <a:pt x="0" y="106314"/>
                  </a:moveTo>
                  <a:lnTo>
                    <a:pt x="8344" y="64949"/>
                  </a:lnTo>
                  <a:lnTo>
                    <a:pt x="31103" y="31154"/>
                  </a:lnTo>
                  <a:lnTo>
                    <a:pt x="64860" y="8360"/>
                  </a:lnTo>
                  <a:lnTo>
                    <a:pt x="106202" y="0"/>
                  </a:lnTo>
                  <a:lnTo>
                    <a:pt x="8504375" y="0"/>
                  </a:lnTo>
                  <a:lnTo>
                    <a:pt x="8545716" y="8360"/>
                  </a:lnTo>
                  <a:lnTo>
                    <a:pt x="8579459" y="31154"/>
                  </a:lnTo>
                  <a:lnTo>
                    <a:pt x="8602200" y="64949"/>
                  </a:lnTo>
                  <a:lnTo>
                    <a:pt x="8610537" y="106314"/>
                  </a:lnTo>
                  <a:lnTo>
                    <a:pt x="8610537" y="531113"/>
                  </a:lnTo>
                  <a:lnTo>
                    <a:pt x="8602200" y="572459"/>
                  </a:lnTo>
                  <a:lnTo>
                    <a:pt x="8579459" y="606212"/>
                  </a:lnTo>
                  <a:lnTo>
                    <a:pt x="8545716" y="628964"/>
                  </a:lnTo>
                  <a:lnTo>
                    <a:pt x="8504375" y="637306"/>
                  </a:lnTo>
                  <a:lnTo>
                    <a:pt x="106202" y="637306"/>
                  </a:lnTo>
                  <a:lnTo>
                    <a:pt x="64860" y="628964"/>
                  </a:lnTo>
                  <a:lnTo>
                    <a:pt x="31103" y="606212"/>
                  </a:lnTo>
                  <a:lnTo>
                    <a:pt x="8344" y="572459"/>
                  </a:lnTo>
                  <a:lnTo>
                    <a:pt x="0" y="531113"/>
                  </a:lnTo>
                  <a:lnTo>
                    <a:pt x="0" y="10631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74" y="2562209"/>
              <a:ext cx="8686784" cy="6762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2840" y="2533634"/>
              <a:ext cx="2171700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882" y="2582174"/>
              <a:ext cx="8610537" cy="5995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7882" y="2582174"/>
              <a:ext cx="8610600" cy="600075"/>
            </a:xfrm>
            <a:custGeom>
              <a:avLst/>
              <a:gdLst/>
              <a:ahLst/>
              <a:cxnLst/>
              <a:rect l="l" t="t" r="r" b="b"/>
              <a:pathLst>
                <a:path w="8610600" h="600075">
                  <a:moveTo>
                    <a:pt x="0" y="99943"/>
                  </a:moveTo>
                  <a:lnTo>
                    <a:pt x="7853" y="61014"/>
                  </a:lnTo>
                  <a:lnTo>
                    <a:pt x="29269" y="29249"/>
                  </a:lnTo>
                  <a:lnTo>
                    <a:pt x="61034" y="7845"/>
                  </a:lnTo>
                  <a:lnTo>
                    <a:pt x="99930" y="0"/>
                  </a:lnTo>
                  <a:lnTo>
                    <a:pt x="8510593" y="0"/>
                  </a:lnTo>
                  <a:lnTo>
                    <a:pt x="8549509" y="7845"/>
                  </a:lnTo>
                  <a:lnTo>
                    <a:pt x="8581276" y="29249"/>
                  </a:lnTo>
                  <a:lnTo>
                    <a:pt x="8602687" y="61014"/>
                  </a:lnTo>
                  <a:lnTo>
                    <a:pt x="8610537" y="99943"/>
                  </a:lnTo>
                  <a:lnTo>
                    <a:pt x="8610537" y="499597"/>
                  </a:lnTo>
                  <a:lnTo>
                    <a:pt x="8602687" y="538526"/>
                  </a:lnTo>
                  <a:lnTo>
                    <a:pt x="8581276" y="570292"/>
                  </a:lnTo>
                  <a:lnTo>
                    <a:pt x="8549509" y="591696"/>
                  </a:lnTo>
                  <a:lnTo>
                    <a:pt x="8510593" y="599541"/>
                  </a:lnTo>
                  <a:lnTo>
                    <a:pt x="99930" y="599541"/>
                  </a:lnTo>
                  <a:lnTo>
                    <a:pt x="61034" y="591696"/>
                  </a:lnTo>
                  <a:lnTo>
                    <a:pt x="29269" y="570292"/>
                  </a:lnTo>
                  <a:lnTo>
                    <a:pt x="7853" y="538526"/>
                  </a:lnTo>
                  <a:lnTo>
                    <a:pt x="0" y="499597"/>
                  </a:lnTo>
                  <a:lnTo>
                    <a:pt x="0" y="9994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174" y="4314825"/>
              <a:ext cx="8686784" cy="6667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00349" y="4276725"/>
              <a:ext cx="3686190" cy="847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882" y="4326504"/>
              <a:ext cx="8610537" cy="5996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7882" y="4326504"/>
              <a:ext cx="8610600" cy="600075"/>
            </a:xfrm>
            <a:custGeom>
              <a:avLst/>
              <a:gdLst/>
              <a:ahLst/>
              <a:cxnLst/>
              <a:rect l="l" t="t" r="r" b="b"/>
              <a:pathLst>
                <a:path w="8610600" h="600075">
                  <a:moveTo>
                    <a:pt x="0" y="99953"/>
                  </a:moveTo>
                  <a:lnTo>
                    <a:pt x="7853" y="61028"/>
                  </a:lnTo>
                  <a:lnTo>
                    <a:pt x="29269" y="29259"/>
                  </a:lnTo>
                  <a:lnTo>
                    <a:pt x="61034" y="7848"/>
                  </a:lnTo>
                  <a:lnTo>
                    <a:pt x="99930" y="0"/>
                  </a:lnTo>
                  <a:lnTo>
                    <a:pt x="8510593" y="0"/>
                  </a:lnTo>
                  <a:lnTo>
                    <a:pt x="8549509" y="7848"/>
                  </a:lnTo>
                  <a:lnTo>
                    <a:pt x="8581276" y="29259"/>
                  </a:lnTo>
                  <a:lnTo>
                    <a:pt x="8602687" y="61028"/>
                  </a:lnTo>
                  <a:lnTo>
                    <a:pt x="8610537" y="99953"/>
                  </a:lnTo>
                  <a:lnTo>
                    <a:pt x="8610537" y="499753"/>
                  </a:lnTo>
                  <a:lnTo>
                    <a:pt x="8602687" y="538620"/>
                  </a:lnTo>
                  <a:lnTo>
                    <a:pt x="8581276" y="570391"/>
                  </a:lnTo>
                  <a:lnTo>
                    <a:pt x="8549509" y="591828"/>
                  </a:lnTo>
                  <a:lnTo>
                    <a:pt x="8510593" y="599693"/>
                  </a:lnTo>
                  <a:lnTo>
                    <a:pt x="99930" y="599693"/>
                  </a:lnTo>
                  <a:lnTo>
                    <a:pt x="61034" y="591828"/>
                  </a:lnTo>
                  <a:lnTo>
                    <a:pt x="29269" y="570391"/>
                  </a:lnTo>
                  <a:lnTo>
                    <a:pt x="7853" y="538620"/>
                  </a:lnTo>
                  <a:lnTo>
                    <a:pt x="0" y="499753"/>
                  </a:lnTo>
                  <a:lnTo>
                    <a:pt x="0" y="9995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699" y="5181600"/>
              <a:ext cx="8686784" cy="6762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19449" y="5153025"/>
              <a:ext cx="2867025" cy="847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025" y="5198745"/>
              <a:ext cx="8610538" cy="59964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7025" y="5198745"/>
              <a:ext cx="8610600" cy="600075"/>
            </a:xfrm>
            <a:custGeom>
              <a:avLst/>
              <a:gdLst/>
              <a:ahLst/>
              <a:cxnLst/>
              <a:rect l="l" t="t" r="r" b="b"/>
              <a:pathLst>
                <a:path w="8610600" h="600075">
                  <a:moveTo>
                    <a:pt x="0" y="99953"/>
                  </a:moveTo>
                  <a:lnTo>
                    <a:pt x="7853" y="61028"/>
                  </a:lnTo>
                  <a:lnTo>
                    <a:pt x="29270" y="29259"/>
                  </a:lnTo>
                  <a:lnTo>
                    <a:pt x="61035" y="7848"/>
                  </a:lnTo>
                  <a:lnTo>
                    <a:pt x="99931" y="0"/>
                  </a:lnTo>
                  <a:lnTo>
                    <a:pt x="8510594" y="0"/>
                  </a:lnTo>
                  <a:lnTo>
                    <a:pt x="8549511" y="7848"/>
                  </a:lnTo>
                  <a:lnTo>
                    <a:pt x="8581278" y="29259"/>
                  </a:lnTo>
                  <a:lnTo>
                    <a:pt x="8602689" y="61028"/>
                  </a:lnTo>
                  <a:lnTo>
                    <a:pt x="8610538" y="99953"/>
                  </a:lnTo>
                  <a:lnTo>
                    <a:pt x="8610538" y="499692"/>
                  </a:lnTo>
                  <a:lnTo>
                    <a:pt x="8602689" y="538602"/>
                  </a:lnTo>
                  <a:lnTo>
                    <a:pt x="8581278" y="570372"/>
                  </a:lnTo>
                  <a:lnTo>
                    <a:pt x="8549511" y="591791"/>
                  </a:lnTo>
                  <a:lnTo>
                    <a:pt x="8510594" y="599645"/>
                  </a:lnTo>
                  <a:lnTo>
                    <a:pt x="99931" y="599645"/>
                  </a:lnTo>
                  <a:lnTo>
                    <a:pt x="61035" y="591791"/>
                  </a:lnTo>
                  <a:lnTo>
                    <a:pt x="29270" y="570372"/>
                  </a:lnTo>
                  <a:lnTo>
                    <a:pt x="7853" y="538602"/>
                  </a:lnTo>
                  <a:lnTo>
                    <a:pt x="0" y="499692"/>
                  </a:lnTo>
                  <a:lnTo>
                    <a:pt x="0" y="9995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6699" y="3438525"/>
              <a:ext cx="8686784" cy="6762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2274" y="3409950"/>
              <a:ext cx="3371850" cy="8477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7025" y="3454268"/>
              <a:ext cx="8610538" cy="5997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7025" y="3454268"/>
              <a:ext cx="8610600" cy="600075"/>
            </a:xfrm>
            <a:custGeom>
              <a:avLst/>
              <a:gdLst/>
              <a:ahLst/>
              <a:cxnLst/>
              <a:rect l="l" t="t" r="r" b="b"/>
              <a:pathLst>
                <a:path w="8610600" h="600075">
                  <a:moveTo>
                    <a:pt x="0" y="99943"/>
                  </a:moveTo>
                  <a:lnTo>
                    <a:pt x="7853" y="61079"/>
                  </a:lnTo>
                  <a:lnTo>
                    <a:pt x="29270" y="29306"/>
                  </a:lnTo>
                  <a:lnTo>
                    <a:pt x="61035" y="7866"/>
                  </a:lnTo>
                  <a:lnTo>
                    <a:pt x="99931" y="0"/>
                  </a:lnTo>
                  <a:lnTo>
                    <a:pt x="8510594" y="0"/>
                  </a:lnTo>
                  <a:lnTo>
                    <a:pt x="8549511" y="7866"/>
                  </a:lnTo>
                  <a:lnTo>
                    <a:pt x="8581278" y="29306"/>
                  </a:lnTo>
                  <a:lnTo>
                    <a:pt x="8602689" y="61079"/>
                  </a:lnTo>
                  <a:lnTo>
                    <a:pt x="8610538" y="99943"/>
                  </a:lnTo>
                  <a:lnTo>
                    <a:pt x="8610538" y="499750"/>
                  </a:lnTo>
                  <a:lnTo>
                    <a:pt x="8602689" y="538674"/>
                  </a:lnTo>
                  <a:lnTo>
                    <a:pt x="8581278" y="570443"/>
                  </a:lnTo>
                  <a:lnTo>
                    <a:pt x="8549511" y="591854"/>
                  </a:lnTo>
                  <a:lnTo>
                    <a:pt x="8510594" y="599703"/>
                  </a:lnTo>
                  <a:lnTo>
                    <a:pt x="99931" y="599703"/>
                  </a:lnTo>
                  <a:lnTo>
                    <a:pt x="61035" y="591854"/>
                  </a:lnTo>
                  <a:lnTo>
                    <a:pt x="29270" y="570443"/>
                  </a:lnTo>
                  <a:lnTo>
                    <a:pt x="7853" y="538674"/>
                  </a:lnTo>
                  <a:lnTo>
                    <a:pt x="0" y="499750"/>
                  </a:lnTo>
                  <a:lnTo>
                    <a:pt x="0" y="9994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699" y="6057900"/>
              <a:ext cx="8686784" cy="6667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19424" y="6029325"/>
              <a:ext cx="3257550" cy="8286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025" y="6070936"/>
              <a:ext cx="8610538" cy="5996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07025" y="6070936"/>
              <a:ext cx="8610600" cy="600075"/>
            </a:xfrm>
            <a:custGeom>
              <a:avLst/>
              <a:gdLst/>
              <a:ahLst/>
              <a:cxnLst/>
              <a:rect l="l" t="t" r="r" b="b"/>
              <a:pathLst>
                <a:path w="8610600" h="600075">
                  <a:moveTo>
                    <a:pt x="0" y="99953"/>
                  </a:moveTo>
                  <a:lnTo>
                    <a:pt x="7853" y="61049"/>
                  </a:lnTo>
                  <a:lnTo>
                    <a:pt x="29270" y="29277"/>
                  </a:lnTo>
                  <a:lnTo>
                    <a:pt x="61035" y="7855"/>
                  </a:lnTo>
                  <a:lnTo>
                    <a:pt x="99931" y="0"/>
                  </a:lnTo>
                  <a:lnTo>
                    <a:pt x="8510594" y="0"/>
                  </a:lnTo>
                  <a:lnTo>
                    <a:pt x="8549511" y="7855"/>
                  </a:lnTo>
                  <a:lnTo>
                    <a:pt x="8581278" y="29277"/>
                  </a:lnTo>
                  <a:lnTo>
                    <a:pt x="8602689" y="61049"/>
                  </a:lnTo>
                  <a:lnTo>
                    <a:pt x="8610538" y="99953"/>
                  </a:lnTo>
                  <a:lnTo>
                    <a:pt x="8610538" y="499718"/>
                  </a:lnTo>
                  <a:lnTo>
                    <a:pt x="8602689" y="538620"/>
                  </a:lnTo>
                  <a:lnTo>
                    <a:pt x="8581278" y="570387"/>
                  </a:lnTo>
                  <a:lnTo>
                    <a:pt x="8549511" y="591805"/>
                  </a:lnTo>
                  <a:lnTo>
                    <a:pt x="8510594" y="599659"/>
                  </a:lnTo>
                  <a:lnTo>
                    <a:pt x="99931" y="599659"/>
                  </a:lnTo>
                  <a:lnTo>
                    <a:pt x="61035" y="591805"/>
                  </a:lnTo>
                  <a:lnTo>
                    <a:pt x="29270" y="570387"/>
                  </a:lnTo>
                  <a:lnTo>
                    <a:pt x="7853" y="538620"/>
                  </a:lnTo>
                  <a:lnTo>
                    <a:pt x="0" y="499718"/>
                  </a:lnTo>
                  <a:lnTo>
                    <a:pt x="0" y="9995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57727" y="1748151"/>
            <a:ext cx="3023870" cy="4834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0830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Создание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</a:t>
            </a:r>
            <a:endParaRPr sz="2750">
              <a:latin typeface="Calibri"/>
              <a:cs typeface="Calibri"/>
            </a:endParaRPr>
          </a:p>
          <a:p>
            <a:pPr marL="12700" marR="5080" indent="676910">
              <a:lnSpc>
                <a:spcPct val="208400"/>
              </a:lnSpc>
              <a:spcBef>
                <a:spcPts val="145"/>
              </a:spcBef>
            </a:pPr>
            <a:r>
              <a:rPr sz="2750" dirty="0">
                <a:latin typeface="Calibri"/>
                <a:cs typeface="Calibri"/>
              </a:rPr>
              <a:t>String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pool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String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immutable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Introduction</a:t>
            </a:r>
            <a:r>
              <a:rPr sz="2750" spc="1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array</a:t>
            </a:r>
            <a:endParaRPr sz="2750">
              <a:latin typeface="Calibri"/>
              <a:cs typeface="Calibri"/>
            </a:endParaRPr>
          </a:p>
          <a:p>
            <a:pPr marL="231775" marR="203200" indent="200025">
              <a:lnSpc>
                <a:spcPts val="6880"/>
              </a:lnSpc>
              <a:spcBef>
                <a:spcPts val="620"/>
              </a:spcBef>
            </a:pPr>
            <a:r>
              <a:rPr sz="2750" dirty="0">
                <a:latin typeface="Calibri"/>
                <a:cs typeface="Calibri"/>
              </a:rPr>
              <a:t>String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methods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Equality</a:t>
            </a:r>
            <a:r>
              <a:rPr sz="2750" spc="1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15418" y="99638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35"/>
            <a:ext cx="8953500" cy="3810635"/>
            <a:chOff x="190500" y="1809734"/>
            <a:chExt cx="8953500" cy="38106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34"/>
              <a:ext cx="8686800" cy="3810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1895459"/>
              <a:ext cx="8953499" cy="37052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37337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733800"/>
            </a:xfrm>
            <a:custGeom>
              <a:avLst/>
              <a:gdLst/>
              <a:ahLst/>
              <a:cxnLst/>
              <a:rect l="l" t="t" r="r" b="b"/>
              <a:pathLst>
                <a:path w="8610600" h="3733800">
                  <a:moveTo>
                    <a:pt x="0" y="3733799"/>
                  </a:moveTo>
                  <a:lnTo>
                    <a:pt x="8610599" y="37337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7337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2" y="1990403"/>
            <a:ext cx="8428355" cy="3387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20979" indent="-343535">
              <a:spcBef>
                <a:spcPts val="125"/>
              </a:spcBef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котором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Данный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должен </a:t>
            </a:r>
            <a:r>
              <a:rPr sz="2000" dirty="0">
                <a:latin typeface="Calibri"/>
                <a:cs typeface="Calibri"/>
              </a:rPr>
              <a:t>принимать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инпут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Данный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должен</a:t>
            </a:r>
            <a:endParaRPr sz="2000">
              <a:latin typeface="Calibri"/>
              <a:cs typeface="Calibri"/>
            </a:endParaRPr>
          </a:p>
          <a:p>
            <a:pPr marL="355600" marR="5080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содержать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себе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email-</a:t>
            </a:r>
            <a:r>
              <a:rPr sz="2000" dirty="0">
                <a:latin typeface="Calibri"/>
                <a:cs typeface="Calibri"/>
              </a:rPr>
              <a:t>ы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10" dirty="0">
                <a:latin typeface="Calibri"/>
                <a:cs typeface="Calibri"/>
              </a:rPr>
              <a:t>следующем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виде: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ya@yahoo.com;</a:t>
            </a:r>
            <a:r>
              <a:rPr sz="2000" u="sng" spc="2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on@mail.ru;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ona@gmail.com;</a:t>
            </a:r>
            <a:r>
              <a:rPr sz="2000" spc="-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т.е.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После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каждого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mail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должен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стоять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знак</a:t>
            </a:r>
            <a:endParaRPr sz="2000">
              <a:latin typeface="Calibri"/>
              <a:cs typeface="Calibri"/>
            </a:endParaRPr>
          </a:p>
          <a:p>
            <a:pPr marL="355600" marR="315595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препинания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“;”.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Ваш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должен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выводить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информацию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о </a:t>
            </a:r>
            <a:r>
              <a:rPr sz="2000" dirty="0">
                <a:latin typeface="Calibri"/>
                <a:cs typeface="Calibri"/>
              </a:rPr>
              <a:t>том,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какой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почтой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пользуются,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исходя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параметра,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т.е.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оутпут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должен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следующего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вида:</a:t>
            </a:r>
            <a:endParaRPr sz="2000">
              <a:latin typeface="Calibri"/>
              <a:cs typeface="Calibri"/>
            </a:endParaRPr>
          </a:p>
          <a:p>
            <a:pPr marL="12700" marR="7744459">
              <a:spcBef>
                <a:spcPts val="10"/>
              </a:spcBef>
            </a:pPr>
            <a:r>
              <a:rPr sz="2000" b="1" spc="-10" dirty="0">
                <a:latin typeface="Calibri"/>
                <a:cs typeface="Calibri"/>
              </a:rPr>
              <a:t>yahoo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mail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gmail</a:t>
            </a:r>
            <a:endParaRPr sz="2000">
              <a:latin typeface="Calibri"/>
              <a:cs typeface="Calibri"/>
            </a:endParaRPr>
          </a:p>
          <a:p>
            <a:pPr marL="241300"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Продемонстрируйте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данный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838825"/>
            <a:ext cx="7800975" cy="742950"/>
            <a:chOff x="161925" y="5838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886450"/>
              <a:ext cx="7696200" cy="533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838825"/>
              <a:ext cx="5553059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903976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903976"/>
            <a:ext cx="7620000" cy="404598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spcBef>
                <a:spcPts val="275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Homework.Lesson16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311" y="390525"/>
            <a:ext cx="10142806" cy="1146048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504825"/>
              <a:ext cx="54483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5015" y="295507"/>
            <a:ext cx="10515600" cy="1126782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046480">
              <a:lnSpc>
                <a:spcPct val="100000"/>
              </a:lnSpc>
              <a:spcBef>
                <a:spcPts val="125"/>
              </a:spcBef>
            </a:pPr>
            <a:r>
              <a:rPr dirty="0"/>
              <a:t>Cоздание</a:t>
            </a:r>
            <a:r>
              <a:rPr spc="90" dirty="0"/>
              <a:t> </a:t>
            </a:r>
            <a:r>
              <a:rPr dirty="0"/>
              <a:t>объектов</a:t>
            </a:r>
            <a:r>
              <a:rPr spc="225" dirty="0"/>
              <a:t> </a:t>
            </a:r>
            <a:r>
              <a:rPr spc="-10" dirty="0"/>
              <a:t>StringBuilder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5" y="2895601"/>
            <a:ext cx="8058150" cy="962025"/>
            <a:chOff x="371475" y="2895600"/>
            <a:chExt cx="8058150" cy="9620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4" y="2895600"/>
              <a:ext cx="7915259" cy="96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3009900"/>
              <a:ext cx="805815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063" y="2907792"/>
              <a:ext cx="7842360" cy="8934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3063" y="2907792"/>
              <a:ext cx="7842884" cy="893444"/>
            </a:xfrm>
            <a:custGeom>
              <a:avLst/>
              <a:gdLst/>
              <a:ahLst/>
              <a:cxnLst/>
              <a:rect l="l" t="t" r="r" b="b"/>
              <a:pathLst>
                <a:path w="7842884" h="893445">
                  <a:moveTo>
                    <a:pt x="0" y="148955"/>
                  </a:moveTo>
                  <a:lnTo>
                    <a:pt x="7592" y="101862"/>
                  </a:lnTo>
                  <a:lnTo>
                    <a:pt x="28732" y="60971"/>
                  </a:lnTo>
                  <a:lnTo>
                    <a:pt x="60968" y="28731"/>
                  </a:lnTo>
                  <a:lnTo>
                    <a:pt x="101845" y="7590"/>
                  </a:lnTo>
                  <a:lnTo>
                    <a:pt x="148910" y="0"/>
                  </a:lnTo>
                  <a:lnTo>
                    <a:pt x="7693404" y="0"/>
                  </a:lnTo>
                  <a:lnTo>
                    <a:pt x="7740497" y="7590"/>
                  </a:lnTo>
                  <a:lnTo>
                    <a:pt x="7781389" y="28731"/>
                  </a:lnTo>
                  <a:lnTo>
                    <a:pt x="7813629" y="60971"/>
                  </a:lnTo>
                  <a:lnTo>
                    <a:pt x="7834769" y="101862"/>
                  </a:lnTo>
                  <a:lnTo>
                    <a:pt x="7842360" y="148955"/>
                  </a:lnTo>
                  <a:lnTo>
                    <a:pt x="7842360" y="744595"/>
                  </a:lnTo>
                  <a:lnTo>
                    <a:pt x="7834769" y="791629"/>
                  </a:lnTo>
                  <a:lnTo>
                    <a:pt x="7813629" y="832484"/>
                  </a:lnTo>
                  <a:lnTo>
                    <a:pt x="7781389" y="864706"/>
                  </a:lnTo>
                  <a:lnTo>
                    <a:pt x="7740497" y="885839"/>
                  </a:lnTo>
                  <a:lnTo>
                    <a:pt x="7693404" y="893429"/>
                  </a:lnTo>
                  <a:lnTo>
                    <a:pt x="148910" y="893429"/>
                  </a:lnTo>
                  <a:lnTo>
                    <a:pt x="101845" y="885839"/>
                  </a:lnTo>
                  <a:lnTo>
                    <a:pt x="60968" y="864706"/>
                  </a:lnTo>
                  <a:lnTo>
                    <a:pt x="28732" y="832484"/>
                  </a:lnTo>
                  <a:lnTo>
                    <a:pt x="7592" y="791629"/>
                  </a:lnTo>
                  <a:lnTo>
                    <a:pt x="0" y="744595"/>
                  </a:lnTo>
                  <a:lnTo>
                    <a:pt x="0" y="14895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95476" y="1657350"/>
            <a:ext cx="8010525" cy="971550"/>
            <a:chOff x="371475" y="1657350"/>
            <a:chExt cx="8010525" cy="97155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4" y="1657350"/>
              <a:ext cx="7915259" cy="9715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1771634"/>
              <a:ext cx="6238859" cy="847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063" y="1674479"/>
              <a:ext cx="7842360" cy="8934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3063" y="1674479"/>
              <a:ext cx="7842884" cy="894080"/>
            </a:xfrm>
            <a:custGeom>
              <a:avLst/>
              <a:gdLst/>
              <a:ahLst/>
              <a:cxnLst/>
              <a:rect l="l" t="t" r="r" b="b"/>
              <a:pathLst>
                <a:path w="7842884" h="894080">
                  <a:moveTo>
                    <a:pt x="0" y="148864"/>
                  </a:moveTo>
                  <a:lnTo>
                    <a:pt x="7592" y="101827"/>
                  </a:lnTo>
                  <a:lnTo>
                    <a:pt x="28732" y="60964"/>
                  </a:lnTo>
                  <a:lnTo>
                    <a:pt x="60968" y="28734"/>
                  </a:lnTo>
                  <a:lnTo>
                    <a:pt x="101845" y="7593"/>
                  </a:lnTo>
                  <a:lnTo>
                    <a:pt x="148910" y="0"/>
                  </a:lnTo>
                  <a:lnTo>
                    <a:pt x="7693404" y="0"/>
                  </a:lnTo>
                  <a:lnTo>
                    <a:pt x="7740497" y="7593"/>
                  </a:lnTo>
                  <a:lnTo>
                    <a:pt x="7781389" y="28734"/>
                  </a:lnTo>
                  <a:lnTo>
                    <a:pt x="7813629" y="60964"/>
                  </a:lnTo>
                  <a:lnTo>
                    <a:pt x="7834769" y="101827"/>
                  </a:lnTo>
                  <a:lnTo>
                    <a:pt x="7842360" y="148864"/>
                  </a:lnTo>
                  <a:lnTo>
                    <a:pt x="7842360" y="744473"/>
                  </a:lnTo>
                  <a:lnTo>
                    <a:pt x="7834769" y="791570"/>
                  </a:lnTo>
                  <a:lnTo>
                    <a:pt x="7813629" y="832469"/>
                  </a:lnTo>
                  <a:lnTo>
                    <a:pt x="7781389" y="864718"/>
                  </a:lnTo>
                  <a:lnTo>
                    <a:pt x="7740497" y="885866"/>
                  </a:lnTo>
                  <a:lnTo>
                    <a:pt x="7693404" y="893460"/>
                  </a:lnTo>
                  <a:lnTo>
                    <a:pt x="148910" y="893460"/>
                  </a:lnTo>
                  <a:lnTo>
                    <a:pt x="101845" y="885866"/>
                  </a:lnTo>
                  <a:lnTo>
                    <a:pt x="60968" y="864718"/>
                  </a:lnTo>
                  <a:lnTo>
                    <a:pt x="28732" y="832469"/>
                  </a:lnTo>
                  <a:lnTo>
                    <a:pt x="7592" y="791570"/>
                  </a:lnTo>
                  <a:lnTo>
                    <a:pt x="0" y="744473"/>
                  </a:lnTo>
                  <a:lnTo>
                    <a:pt x="0" y="14886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95476" y="5362576"/>
            <a:ext cx="8010525" cy="962025"/>
            <a:chOff x="371475" y="5362575"/>
            <a:chExt cx="8010525" cy="9620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724" y="5362575"/>
              <a:ext cx="7915259" cy="962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475" y="5476875"/>
              <a:ext cx="6753240" cy="847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3063" y="5374517"/>
              <a:ext cx="7842360" cy="8934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3063" y="5374517"/>
              <a:ext cx="7842884" cy="893444"/>
            </a:xfrm>
            <a:custGeom>
              <a:avLst/>
              <a:gdLst/>
              <a:ahLst/>
              <a:cxnLst/>
              <a:rect l="l" t="t" r="r" b="b"/>
              <a:pathLst>
                <a:path w="7842884" h="893445">
                  <a:moveTo>
                    <a:pt x="0" y="148839"/>
                  </a:moveTo>
                  <a:lnTo>
                    <a:pt x="7592" y="101809"/>
                  </a:lnTo>
                  <a:lnTo>
                    <a:pt x="28732" y="60953"/>
                  </a:lnTo>
                  <a:lnTo>
                    <a:pt x="60968" y="28728"/>
                  </a:lnTo>
                  <a:lnTo>
                    <a:pt x="101845" y="7591"/>
                  </a:lnTo>
                  <a:lnTo>
                    <a:pt x="148910" y="0"/>
                  </a:lnTo>
                  <a:lnTo>
                    <a:pt x="7693404" y="0"/>
                  </a:lnTo>
                  <a:lnTo>
                    <a:pt x="7740497" y="7591"/>
                  </a:lnTo>
                  <a:lnTo>
                    <a:pt x="7781389" y="28728"/>
                  </a:lnTo>
                  <a:lnTo>
                    <a:pt x="7813629" y="60953"/>
                  </a:lnTo>
                  <a:lnTo>
                    <a:pt x="7834769" y="101809"/>
                  </a:lnTo>
                  <a:lnTo>
                    <a:pt x="7842360" y="148839"/>
                  </a:lnTo>
                  <a:lnTo>
                    <a:pt x="7842360" y="744498"/>
                  </a:lnTo>
                  <a:lnTo>
                    <a:pt x="7834769" y="791569"/>
                  </a:lnTo>
                  <a:lnTo>
                    <a:pt x="7813629" y="832449"/>
                  </a:lnTo>
                  <a:lnTo>
                    <a:pt x="7781389" y="864687"/>
                  </a:lnTo>
                  <a:lnTo>
                    <a:pt x="7740497" y="885828"/>
                  </a:lnTo>
                  <a:lnTo>
                    <a:pt x="7693404" y="893420"/>
                  </a:lnTo>
                  <a:lnTo>
                    <a:pt x="148910" y="893420"/>
                  </a:lnTo>
                  <a:lnTo>
                    <a:pt x="101845" y="885828"/>
                  </a:lnTo>
                  <a:lnTo>
                    <a:pt x="60968" y="864687"/>
                  </a:lnTo>
                  <a:lnTo>
                    <a:pt x="28732" y="832449"/>
                  </a:lnTo>
                  <a:lnTo>
                    <a:pt x="7592" y="791569"/>
                  </a:lnTo>
                  <a:lnTo>
                    <a:pt x="0" y="744498"/>
                  </a:lnTo>
                  <a:lnTo>
                    <a:pt x="0" y="14883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95476" y="4124325"/>
            <a:ext cx="8010525" cy="971550"/>
            <a:chOff x="371475" y="4124325"/>
            <a:chExt cx="8010525" cy="97155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724" y="4124325"/>
              <a:ext cx="7915259" cy="9715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475" y="4238625"/>
              <a:ext cx="6600840" cy="8477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3063" y="4141089"/>
              <a:ext cx="7842360" cy="8935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3063" y="4141089"/>
              <a:ext cx="7842884" cy="894080"/>
            </a:xfrm>
            <a:custGeom>
              <a:avLst/>
              <a:gdLst/>
              <a:ahLst/>
              <a:cxnLst/>
              <a:rect l="l" t="t" r="r" b="b"/>
              <a:pathLst>
                <a:path w="7842884" h="894079">
                  <a:moveTo>
                    <a:pt x="0" y="148970"/>
                  </a:moveTo>
                  <a:lnTo>
                    <a:pt x="7592" y="101876"/>
                  </a:lnTo>
                  <a:lnTo>
                    <a:pt x="28732" y="60981"/>
                  </a:lnTo>
                  <a:lnTo>
                    <a:pt x="60968" y="28736"/>
                  </a:lnTo>
                  <a:lnTo>
                    <a:pt x="101845" y="7592"/>
                  </a:lnTo>
                  <a:lnTo>
                    <a:pt x="148910" y="0"/>
                  </a:lnTo>
                  <a:lnTo>
                    <a:pt x="7693404" y="0"/>
                  </a:lnTo>
                  <a:lnTo>
                    <a:pt x="7740497" y="7592"/>
                  </a:lnTo>
                  <a:lnTo>
                    <a:pt x="7781389" y="28736"/>
                  </a:lnTo>
                  <a:lnTo>
                    <a:pt x="7813629" y="60981"/>
                  </a:lnTo>
                  <a:lnTo>
                    <a:pt x="7834769" y="101876"/>
                  </a:lnTo>
                  <a:lnTo>
                    <a:pt x="7842360" y="148970"/>
                  </a:lnTo>
                  <a:lnTo>
                    <a:pt x="7842360" y="744605"/>
                  </a:lnTo>
                  <a:lnTo>
                    <a:pt x="7834769" y="791699"/>
                  </a:lnTo>
                  <a:lnTo>
                    <a:pt x="7813629" y="832594"/>
                  </a:lnTo>
                  <a:lnTo>
                    <a:pt x="7781389" y="864839"/>
                  </a:lnTo>
                  <a:lnTo>
                    <a:pt x="7740497" y="885983"/>
                  </a:lnTo>
                  <a:lnTo>
                    <a:pt x="7693404" y="893576"/>
                  </a:lnTo>
                  <a:lnTo>
                    <a:pt x="148910" y="893576"/>
                  </a:lnTo>
                  <a:lnTo>
                    <a:pt x="101845" y="885983"/>
                  </a:lnTo>
                  <a:lnTo>
                    <a:pt x="60968" y="864839"/>
                  </a:lnTo>
                  <a:lnTo>
                    <a:pt x="28732" y="832594"/>
                  </a:lnTo>
                  <a:lnTo>
                    <a:pt x="7592" y="791699"/>
                  </a:lnTo>
                  <a:lnTo>
                    <a:pt x="0" y="744605"/>
                  </a:lnTo>
                  <a:lnTo>
                    <a:pt x="0" y="1489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50107" y="1878707"/>
            <a:ext cx="7477125" cy="4154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966595" algn="l"/>
              </a:tabLst>
            </a:pPr>
            <a:r>
              <a:rPr sz="2750" spc="-10" dirty="0">
                <a:latin typeface="Calibri"/>
                <a:cs typeface="Calibri"/>
              </a:rPr>
              <a:t>StringBuilder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Calibri"/>
                <a:cs typeface="Calibri"/>
              </a:rPr>
              <a:t>sb1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new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StringBuilder();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9730"/>
              </a:lnSpc>
              <a:spcBef>
                <a:spcPts val="1185"/>
              </a:spcBef>
              <a:tabLst>
                <a:tab pos="1966595" algn="l"/>
                <a:tab pos="6503034" algn="l"/>
              </a:tabLst>
            </a:pPr>
            <a:r>
              <a:rPr sz="2750" spc="-10" dirty="0">
                <a:latin typeface="Calibri"/>
                <a:cs typeface="Calibri"/>
              </a:rPr>
              <a:t>StringBuilder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Calibri"/>
                <a:cs typeface="Calibri"/>
              </a:rPr>
              <a:t>sb2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new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StringBuilder(“Good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day!”); </a:t>
            </a:r>
            <a:r>
              <a:rPr sz="2750" spc="-10" dirty="0">
                <a:latin typeface="Calibri"/>
                <a:cs typeface="Calibri"/>
              </a:rPr>
              <a:t>StringBuilder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Calibri"/>
                <a:cs typeface="Calibri"/>
              </a:rPr>
              <a:t>sb3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new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StringBuilder(50);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StringBuilder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dirty="0">
                <a:latin typeface="Calibri"/>
                <a:cs typeface="Calibri"/>
              </a:rPr>
              <a:t>sb4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new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StringBuilder(sb2);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0" y="390494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775" y="447675"/>
              <a:ext cx="449580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0" y="266928"/>
            <a:ext cx="10515600" cy="901721"/>
          </a:xfrm>
          <a:prstGeom prst="rect">
            <a:avLst/>
          </a:prstGeom>
        </p:spPr>
        <p:txBody>
          <a:bodyPr vert="horz" wrap="square" lIns="0" tIns="405320" rIns="0" bIns="0" rtlCol="0" anchor="ctr">
            <a:spAutoFit/>
          </a:bodyPr>
          <a:lstStyle/>
          <a:p>
            <a:pPr marL="1666239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методы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StringBuilder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0250" y="1562085"/>
            <a:ext cx="1581150" cy="542925"/>
            <a:chOff x="476250" y="1562084"/>
            <a:chExt cx="1581150" cy="5429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25" y="1562100"/>
              <a:ext cx="1552575" cy="4857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0" y="1562084"/>
              <a:ext cx="1552575" cy="542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318" y="1581393"/>
              <a:ext cx="1478981" cy="4114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0318" y="1581393"/>
              <a:ext cx="1479550" cy="411480"/>
            </a:xfrm>
            <a:custGeom>
              <a:avLst/>
              <a:gdLst/>
              <a:ahLst/>
              <a:cxnLst/>
              <a:rect l="l" t="t" r="r" b="b"/>
              <a:pathLst>
                <a:path w="1479550" h="411480">
                  <a:moveTo>
                    <a:pt x="0" y="68579"/>
                  </a:moveTo>
                  <a:lnTo>
                    <a:pt x="5391" y="41906"/>
                  </a:lnTo>
                  <a:lnTo>
                    <a:pt x="20092" y="20105"/>
                  </a:lnTo>
                  <a:lnTo>
                    <a:pt x="41895" y="5396"/>
                  </a:lnTo>
                  <a:lnTo>
                    <a:pt x="68589" y="0"/>
                  </a:lnTo>
                  <a:lnTo>
                    <a:pt x="1410401" y="0"/>
                  </a:lnTo>
                  <a:lnTo>
                    <a:pt x="1437084" y="5396"/>
                  </a:lnTo>
                  <a:lnTo>
                    <a:pt x="1458884" y="20105"/>
                  </a:lnTo>
                  <a:lnTo>
                    <a:pt x="1473588" y="41906"/>
                  </a:lnTo>
                  <a:lnTo>
                    <a:pt x="1478981" y="68579"/>
                  </a:lnTo>
                  <a:lnTo>
                    <a:pt x="1478981" y="342899"/>
                  </a:lnTo>
                  <a:lnTo>
                    <a:pt x="1473588" y="369586"/>
                  </a:lnTo>
                  <a:lnTo>
                    <a:pt x="1458884" y="391386"/>
                  </a:lnTo>
                  <a:lnTo>
                    <a:pt x="1437084" y="406087"/>
                  </a:lnTo>
                  <a:lnTo>
                    <a:pt x="1410401" y="411479"/>
                  </a:lnTo>
                  <a:lnTo>
                    <a:pt x="68589" y="411479"/>
                  </a:lnTo>
                  <a:lnTo>
                    <a:pt x="41895" y="406087"/>
                  </a:lnTo>
                  <a:lnTo>
                    <a:pt x="20092" y="391386"/>
                  </a:lnTo>
                  <a:lnTo>
                    <a:pt x="5391" y="369586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63763" y="1645345"/>
            <a:ext cx="11798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length()</a:t>
            </a:r>
            <a:r>
              <a:rPr sz="1550"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67450" y="1571626"/>
            <a:ext cx="2533650" cy="542925"/>
            <a:chOff x="4743450" y="1571625"/>
            <a:chExt cx="2533650" cy="5429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0" y="1581134"/>
              <a:ext cx="2514600" cy="485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3450" y="1571625"/>
              <a:ext cx="2419350" cy="542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0599" y="1594469"/>
              <a:ext cx="2438399" cy="4114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00599" y="1594469"/>
              <a:ext cx="2438400" cy="411480"/>
            </a:xfrm>
            <a:custGeom>
              <a:avLst/>
              <a:gdLst/>
              <a:ahLst/>
              <a:cxnLst/>
              <a:rect l="l" t="t" r="r" b="b"/>
              <a:pathLst>
                <a:path w="2438400" h="411480">
                  <a:moveTo>
                    <a:pt x="0" y="68579"/>
                  </a:moveTo>
                  <a:lnTo>
                    <a:pt x="5392" y="41906"/>
                  </a:lnTo>
                  <a:lnTo>
                    <a:pt x="20093" y="20105"/>
                  </a:lnTo>
                  <a:lnTo>
                    <a:pt x="41893" y="5396"/>
                  </a:lnTo>
                  <a:lnTo>
                    <a:pt x="68579" y="0"/>
                  </a:lnTo>
                  <a:lnTo>
                    <a:pt x="2369819" y="0"/>
                  </a:lnTo>
                  <a:lnTo>
                    <a:pt x="2396506" y="5396"/>
                  </a:lnTo>
                  <a:lnTo>
                    <a:pt x="2418306" y="20105"/>
                  </a:lnTo>
                  <a:lnTo>
                    <a:pt x="2433007" y="41906"/>
                  </a:lnTo>
                  <a:lnTo>
                    <a:pt x="2438399" y="68579"/>
                  </a:lnTo>
                  <a:lnTo>
                    <a:pt x="2438399" y="342899"/>
                  </a:lnTo>
                  <a:lnTo>
                    <a:pt x="2433007" y="369637"/>
                  </a:lnTo>
                  <a:lnTo>
                    <a:pt x="2418306" y="391431"/>
                  </a:lnTo>
                  <a:lnTo>
                    <a:pt x="2396506" y="406105"/>
                  </a:lnTo>
                  <a:lnTo>
                    <a:pt x="2369819" y="411479"/>
                  </a:lnTo>
                  <a:lnTo>
                    <a:pt x="68579" y="411479"/>
                  </a:lnTo>
                  <a:lnTo>
                    <a:pt x="41893" y="406105"/>
                  </a:lnTo>
                  <a:lnTo>
                    <a:pt x="20093" y="391431"/>
                  </a:lnTo>
                  <a:lnTo>
                    <a:pt x="5392" y="369637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28363" y="1658299"/>
            <a:ext cx="204978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charAt(int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index)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1F487C"/>
                </a:solidFill>
                <a:latin typeface="Calibri"/>
                <a:cs typeface="Calibri"/>
              </a:rPr>
              <a:t>char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05000" y="2181209"/>
            <a:ext cx="3591560" cy="829310"/>
            <a:chOff x="381000" y="2181209"/>
            <a:chExt cx="3591560" cy="82931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181209"/>
              <a:ext cx="3581415" cy="8096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000" y="2219324"/>
              <a:ext cx="3533790" cy="7905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635" y="2194163"/>
              <a:ext cx="3505242" cy="7401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4635" y="2194163"/>
              <a:ext cx="3505835" cy="740410"/>
            </a:xfrm>
            <a:custGeom>
              <a:avLst/>
              <a:gdLst/>
              <a:ahLst/>
              <a:cxnLst/>
              <a:rect l="l" t="t" r="r" b="b"/>
              <a:pathLst>
                <a:path w="3505835" h="740410">
                  <a:moveTo>
                    <a:pt x="0" y="123322"/>
                  </a:moveTo>
                  <a:lnTo>
                    <a:pt x="9695" y="75339"/>
                  </a:lnTo>
                  <a:lnTo>
                    <a:pt x="36135" y="36137"/>
                  </a:lnTo>
                  <a:lnTo>
                    <a:pt x="75350" y="9697"/>
                  </a:lnTo>
                  <a:lnTo>
                    <a:pt x="123373" y="0"/>
                  </a:lnTo>
                  <a:lnTo>
                    <a:pt x="3381798" y="0"/>
                  </a:lnTo>
                  <a:lnTo>
                    <a:pt x="3429864" y="9697"/>
                  </a:lnTo>
                  <a:lnTo>
                    <a:pt x="3469100" y="36137"/>
                  </a:lnTo>
                  <a:lnTo>
                    <a:pt x="3495547" y="75339"/>
                  </a:lnTo>
                  <a:lnTo>
                    <a:pt x="3505242" y="123322"/>
                  </a:lnTo>
                  <a:lnTo>
                    <a:pt x="3505242" y="616854"/>
                  </a:lnTo>
                  <a:lnTo>
                    <a:pt x="3495547" y="664888"/>
                  </a:lnTo>
                  <a:lnTo>
                    <a:pt x="3469100" y="704084"/>
                  </a:lnTo>
                  <a:lnTo>
                    <a:pt x="3429864" y="730495"/>
                  </a:lnTo>
                  <a:lnTo>
                    <a:pt x="3381798" y="740176"/>
                  </a:lnTo>
                  <a:lnTo>
                    <a:pt x="123373" y="740176"/>
                  </a:lnTo>
                  <a:lnTo>
                    <a:pt x="75350" y="730495"/>
                  </a:lnTo>
                  <a:lnTo>
                    <a:pt x="36135" y="704084"/>
                  </a:lnTo>
                  <a:lnTo>
                    <a:pt x="9695" y="664888"/>
                  </a:lnTo>
                  <a:lnTo>
                    <a:pt x="0" y="616854"/>
                  </a:lnTo>
                  <a:lnTo>
                    <a:pt x="0" y="12332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64071" y="2301301"/>
            <a:ext cx="3162300" cy="513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indexOf(String</a:t>
            </a:r>
            <a:r>
              <a:rPr sz="1550" spc="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s)</a:t>
            </a:r>
            <a:r>
              <a:rPr sz="1550" spc="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indexOf(String</a:t>
            </a:r>
            <a:r>
              <a:rPr sz="1550" spc="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155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sz="1550" spc="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fromIndex)</a:t>
            </a:r>
            <a:r>
              <a:rPr sz="1550" spc="1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24051" y="3248026"/>
            <a:ext cx="3601085" cy="542925"/>
            <a:chOff x="400050" y="3248025"/>
            <a:chExt cx="3601085" cy="54292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100" y="3257565"/>
              <a:ext cx="3581415" cy="4762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050" y="3248025"/>
              <a:ext cx="3457590" cy="5429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8163" y="3268583"/>
              <a:ext cx="3505242" cy="4114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8163" y="3268583"/>
              <a:ext cx="3505835" cy="411480"/>
            </a:xfrm>
            <a:custGeom>
              <a:avLst/>
              <a:gdLst/>
              <a:ahLst/>
              <a:cxnLst/>
              <a:rect l="l" t="t" r="r" b="b"/>
              <a:pathLst>
                <a:path w="3505835" h="411479">
                  <a:moveTo>
                    <a:pt x="0" y="68579"/>
                  </a:moveTo>
                  <a:lnTo>
                    <a:pt x="5389" y="41906"/>
                  </a:lnTo>
                  <a:lnTo>
                    <a:pt x="20088" y="20105"/>
                  </a:lnTo>
                  <a:lnTo>
                    <a:pt x="41887" y="5396"/>
                  </a:lnTo>
                  <a:lnTo>
                    <a:pt x="68579" y="0"/>
                  </a:lnTo>
                  <a:lnTo>
                    <a:pt x="3436662" y="0"/>
                  </a:lnTo>
                  <a:lnTo>
                    <a:pt x="3463348" y="5396"/>
                  </a:lnTo>
                  <a:lnTo>
                    <a:pt x="3485148" y="20105"/>
                  </a:lnTo>
                  <a:lnTo>
                    <a:pt x="3499850" y="41906"/>
                  </a:lnTo>
                  <a:lnTo>
                    <a:pt x="3505242" y="68579"/>
                  </a:lnTo>
                  <a:lnTo>
                    <a:pt x="3505242" y="342899"/>
                  </a:lnTo>
                  <a:lnTo>
                    <a:pt x="3499850" y="369586"/>
                  </a:lnTo>
                  <a:lnTo>
                    <a:pt x="3485148" y="391386"/>
                  </a:lnTo>
                  <a:lnTo>
                    <a:pt x="3463348" y="406087"/>
                  </a:lnTo>
                  <a:lnTo>
                    <a:pt x="3436662" y="411479"/>
                  </a:lnTo>
                  <a:lnTo>
                    <a:pt x="68579" y="411479"/>
                  </a:lnTo>
                  <a:lnTo>
                    <a:pt x="41887" y="406087"/>
                  </a:lnTo>
                  <a:lnTo>
                    <a:pt x="20088" y="391386"/>
                  </a:lnTo>
                  <a:lnTo>
                    <a:pt x="5389" y="369586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81526" y="3334700"/>
            <a:ext cx="308737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append(dataType</a:t>
            </a:r>
            <a:r>
              <a:rPr sz="1550" spc="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dt)</a:t>
            </a:r>
            <a:r>
              <a:rPr sz="1550" spc="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24591" y="2266935"/>
            <a:ext cx="4429125" cy="809625"/>
            <a:chOff x="4600590" y="2266934"/>
            <a:chExt cx="4429125" cy="809625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10099" y="2266934"/>
              <a:ext cx="4419600" cy="7905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0590" y="2285984"/>
              <a:ext cx="4343400" cy="7905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48199" y="2279263"/>
              <a:ext cx="4343399" cy="7162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48199" y="2279263"/>
              <a:ext cx="4343400" cy="716280"/>
            </a:xfrm>
            <a:custGeom>
              <a:avLst/>
              <a:gdLst/>
              <a:ahLst/>
              <a:cxnLst/>
              <a:rect l="l" t="t" r="r" b="b"/>
              <a:pathLst>
                <a:path w="4343400" h="716280">
                  <a:moveTo>
                    <a:pt x="0" y="119390"/>
                  </a:moveTo>
                  <a:lnTo>
                    <a:pt x="9383" y="72921"/>
                  </a:lnTo>
                  <a:lnTo>
                    <a:pt x="34971" y="34971"/>
                  </a:lnTo>
                  <a:lnTo>
                    <a:pt x="72921" y="9383"/>
                  </a:lnTo>
                  <a:lnTo>
                    <a:pt x="119390" y="0"/>
                  </a:lnTo>
                  <a:lnTo>
                    <a:pt x="4224009" y="0"/>
                  </a:lnTo>
                  <a:lnTo>
                    <a:pt x="4270477" y="9383"/>
                  </a:lnTo>
                  <a:lnTo>
                    <a:pt x="4308427" y="34971"/>
                  </a:lnTo>
                  <a:lnTo>
                    <a:pt x="4334016" y="72921"/>
                  </a:lnTo>
                  <a:lnTo>
                    <a:pt x="4343399" y="119390"/>
                  </a:lnTo>
                  <a:lnTo>
                    <a:pt x="4343399" y="596889"/>
                  </a:lnTo>
                  <a:lnTo>
                    <a:pt x="4334016" y="643358"/>
                  </a:lnTo>
                  <a:lnTo>
                    <a:pt x="4308427" y="681307"/>
                  </a:lnTo>
                  <a:lnTo>
                    <a:pt x="4270477" y="706896"/>
                  </a:lnTo>
                  <a:lnTo>
                    <a:pt x="4224009" y="716279"/>
                  </a:lnTo>
                  <a:lnTo>
                    <a:pt x="119390" y="716279"/>
                  </a:lnTo>
                  <a:lnTo>
                    <a:pt x="72921" y="706896"/>
                  </a:lnTo>
                  <a:lnTo>
                    <a:pt x="34971" y="681307"/>
                  </a:lnTo>
                  <a:lnTo>
                    <a:pt x="9383" y="643358"/>
                  </a:lnTo>
                  <a:lnTo>
                    <a:pt x="0" y="596889"/>
                  </a:lnTo>
                  <a:lnTo>
                    <a:pt x="0" y="11939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0948" y="2374578"/>
            <a:ext cx="3971290" cy="514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substring(int</a:t>
            </a:r>
            <a:r>
              <a:rPr sz="1550" spc="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beginIndex)</a:t>
            </a:r>
            <a:r>
              <a:rPr sz="1550" spc="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substring(int</a:t>
            </a:r>
            <a:r>
              <a:rPr sz="1550"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beginIndex,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endIndex)</a:t>
            </a:r>
            <a:r>
              <a:rPr sz="1550" spc="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86440" y="4352925"/>
            <a:ext cx="4648200" cy="1143000"/>
            <a:chOff x="4162440" y="4352925"/>
            <a:chExt cx="4648200" cy="1143000"/>
          </a:xfrm>
        </p:grpSpPr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81474" y="4933950"/>
              <a:ext cx="4629150" cy="5334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62440" y="4953000"/>
              <a:ext cx="4495800" cy="5429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19437" y="4953000"/>
              <a:ext cx="4557796" cy="45821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19437" y="4953000"/>
              <a:ext cx="4558030" cy="458470"/>
            </a:xfrm>
            <a:custGeom>
              <a:avLst/>
              <a:gdLst/>
              <a:ahLst/>
              <a:cxnLst/>
              <a:rect l="l" t="t" r="r" b="b"/>
              <a:pathLst>
                <a:path w="4558030" h="458470">
                  <a:moveTo>
                    <a:pt x="0" y="76331"/>
                  </a:moveTo>
                  <a:lnTo>
                    <a:pt x="5997" y="46612"/>
                  </a:lnTo>
                  <a:lnTo>
                    <a:pt x="22357" y="22350"/>
                  </a:lnTo>
                  <a:lnTo>
                    <a:pt x="46625" y="5996"/>
                  </a:lnTo>
                  <a:lnTo>
                    <a:pt x="76352" y="0"/>
                  </a:lnTo>
                  <a:lnTo>
                    <a:pt x="4481474" y="0"/>
                  </a:lnTo>
                  <a:lnTo>
                    <a:pt x="4511183" y="5996"/>
                  </a:lnTo>
                  <a:lnTo>
                    <a:pt x="4535442" y="22350"/>
                  </a:lnTo>
                  <a:lnTo>
                    <a:pt x="4551798" y="46612"/>
                  </a:lnTo>
                  <a:lnTo>
                    <a:pt x="4557796" y="76331"/>
                  </a:lnTo>
                  <a:lnTo>
                    <a:pt x="4557796" y="381761"/>
                  </a:lnTo>
                  <a:lnTo>
                    <a:pt x="4551798" y="411493"/>
                  </a:lnTo>
                  <a:lnTo>
                    <a:pt x="4535442" y="435796"/>
                  </a:lnTo>
                  <a:lnTo>
                    <a:pt x="4511183" y="452195"/>
                  </a:lnTo>
                  <a:lnTo>
                    <a:pt x="4481474" y="458211"/>
                  </a:lnTo>
                  <a:lnTo>
                    <a:pt x="76352" y="458211"/>
                  </a:lnTo>
                  <a:lnTo>
                    <a:pt x="46625" y="452195"/>
                  </a:lnTo>
                  <a:lnTo>
                    <a:pt x="22357" y="435796"/>
                  </a:lnTo>
                  <a:lnTo>
                    <a:pt x="5997" y="411493"/>
                  </a:lnTo>
                  <a:lnTo>
                    <a:pt x="0" y="381761"/>
                  </a:lnTo>
                  <a:lnTo>
                    <a:pt x="0" y="7633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86340" y="4362450"/>
              <a:ext cx="3924300" cy="4762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67290" y="4352925"/>
              <a:ext cx="3657600" cy="542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25445" y="4373748"/>
              <a:ext cx="3845691" cy="4114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25445" y="4373748"/>
              <a:ext cx="3846195" cy="411480"/>
            </a:xfrm>
            <a:custGeom>
              <a:avLst/>
              <a:gdLst/>
              <a:ahLst/>
              <a:cxnLst/>
              <a:rect l="l" t="t" r="r" b="b"/>
              <a:pathLst>
                <a:path w="3846195" h="411479">
                  <a:moveTo>
                    <a:pt x="0" y="68579"/>
                  </a:moveTo>
                  <a:lnTo>
                    <a:pt x="5392" y="41901"/>
                  </a:lnTo>
                  <a:lnTo>
                    <a:pt x="20093" y="20100"/>
                  </a:lnTo>
                  <a:lnTo>
                    <a:pt x="41893" y="5394"/>
                  </a:lnTo>
                  <a:lnTo>
                    <a:pt x="68579" y="0"/>
                  </a:lnTo>
                  <a:lnTo>
                    <a:pt x="3777111" y="0"/>
                  </a:lnTo>
                  <a:lnTo>
                    <a:pt x="3803785" y="5394"/>
                  </a:lnTo>
                  <a:lnTo>
                    <a:pt x="3825586" y="20100"/>
                  </a:lnTo>
                  <a:lnTo>
                    <a:pt x="3840295" y="41901"/>
                  </a:lnTo>
                  <a:lnTo>
                    <a:pt x="3845691" y="68579"/>
                  </a:lnTo>
                  <a:lnTo>
                    <a:pt x="3845691" y="342899"/>
                  </a:lnTo>
                  <a:lnTo>
                    <a:pt x="3840295" y="369583"/>
                  </a:lnTo>
                  <a:lnTo>
                    <a:pt x="3825586" y="391383"/>
                  </a:lnTo>
                  <a:lnTo>
                    <a:pt x="3803785" y="406087"/>
                  </a:lnTo>
                  <a:lnTo>
                    <a:pt x="3777111" y="411479"/>
                  </a:lnTo>
                  <a:lnTo>
                    <a:pt x="68579" y="411479"/>
                  </a:lnTo>
                  <a:lnTo>
                    <a:pt x="41893" y="406087"/>
                  </a:lnTo>
                  <a:lnTo>
                    <a:pt x="20093" y="391383"/>
                  </a:lnTo>
                  <a:lnTo>
                    <a:pt x="5392" y="369583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943100" y="5962650"/>
            <a:ext cx="8230234" cy="819150"/>
            <a:chOff x="419100" y="5962650"/>
            <a:chExt cx="8230234" cy="819150"/>
          </a:xfrm>
        </p:grpSpPr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9100" y="5962650"/>
              <a:ext cx="8229615" cy="8191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8163" y="5975878"/>
              <a:ext cx="8153442" cy="74740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58163" y="5975878"/>
              <a:ext cx="8154034" cy="748030"/>
            </a:xfrm>
            <a:custGeom>
              <a:avLst/>
              <a:gdLst/>
              <a:ahLst/>
              <a:cxnLst/>
              <a:rect l="l" t="t" r="r" b="b"/>
              <a:pathLst>
                <a:path w="8154034" h="748029">
                  <a:moveTo>
                    <a:pt x="0" y="124574"/>
                  </a:moveTo>
                  <a:lnTo>
                    <a:pt x="9790" y="76087"/>
                  </a:lnTo>
                  <a:lnTo>
                    <a:pt x="36490" y="36489"/>
                  </a:lnTo>
                  <a:lnTo>
                    <a:pt x="76089" y="9790"/>
                  </a:lnTo>
                  <a:lnTo>
                    <a:pt x="124577" y="0"/>
                  </a:lnTo>
                  <a:lnTo>
                    <a:pt x="8028870" y="0"/>
                  </a:lnTo>
                  <a:lnTo>
                    <a:pt x="8077318" y="9790"/>
                  </a:lnTo>
                  <a:lnTo>
                    <a:pt x="8116919" y="36489"/>
                  </a:lnTo>
                  <a:lnTo>
                    <a:pt x="8143639" y="76087"/>
                  </a:lnTo>
                  <a:lnTo>
                    <a:pt x="8153442" y="124574"/>
                  </a:lnTo>
                  <a:lnTo>
                    <a:pt x="8153442" y="622827"/>
                  </a:lnTo>
                  <a:lnTo>
                    <a:pt x="8143639" y="671314"/>
                  </a:lnTo>
                  <a:lnTo>
                    <a:pt x="8116919" y="710912"/>
                  </a:lnTo>
                  <a:lnTo>
                    <a:pt x="8077318" y="737611"/>
                  </a:lnTo>
                  <a:lnTo>
                    <a:pt x="8028870" y="747402"/>
                  </a:lnTo>
                  <a:lnTo>
                    <a:pt x="124577" y="747402"/>
                  </a:lnTo>
                  <a:lnTo>
                    <a:pt x="76089" y="737611"/>
                  </a:lnTo>
                  <a:lnTo>
                    <a:pt x="36490" y="710912"/>
                  </a:lnTo>
                  <a:lnTo>
                    <a:pt x="9790" y="671314"/>
                  </a:lnTo>
                  <a:lnTo>
                    <a:pt x="0" y="622827"/>
                  </a:lnTo>
                  <a:lnTo>
                    <a:pt x="0" y="12457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915040" y="3733801"/>
            <a:ext cx="4296410" cy="542925"/>
            <a:chOff x="4391040" y="3733800"/>
            <a:chExt cx="4296410" cy="542925"/>
          </a:xfrm>
        </p:grpSpPr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10074" y="3733800"/>
              <a:ext cx="4229115" cy="4857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91040" y="3733800"/>
              <a:ext cx="4295790" cy="5429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48037" y="3749680"/>
              <a:ext cx="4152899" cy="41147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448037" y="3749680"/>
              <a:ext cx="4152900" cy="411480"/>
            </a:xfrm>
            <a:custGeom>
              <a:avLst/>
              <a:gdLst/>
              <a:ahLst/>
              <a:cxnLst/>
              <a:rect l="l" t="t" r="r" b="b"/>
              <a:pathLst>
                <a:path w="4152900" h="411479">
                  <a:moveTo>
                    <a:pt x="0" y="68570"/>
                  </a:moveTo>
                  <a:lnTo>
                    <a:pt x="5379" y="41838"/>
                  </a:lnTo>
                  <a:lnTo>
                    <a:pt x="20059" y="20047"/>
                  </a:lnTo>
                  <a:lnTo>
                    <a:pt x="41855" y="5374"/>
                  </a:lnTo>
                  <a:lnTo>
                    <a:pt x="68579" y="0"/>
                  </a:lnTo>
                  <a:lnTo>
                    <a:pt x="4084319" y="0"/>
                  </a:lnTo>
                  <a:lnTo>
                    <a:pt x="4111006" y="5374"/>
                  </a:lnTo>
                  <a:lnTo>
                    <a:pt x="4132805" y="20047"/>
                  </a:lnTo>
                  <a:lnTo>
                    <a:pt x="4147507" y="41838"/>
                  </a:lnTo>
                  <a:lnTo>
                    <a:pt x="4152899" y="68570"/>
                  </a:lnTo>
                  <a:lnTo>
                    <a:pt x="4152899" y="342771"/>
                  </a:lnTo>
                  <a:lnTo>
                    <a:pt x="4147507" y="369524"/>
                  </a:lnTo>
                  <a:lnTo>
                    <a:pt x="4132805" y="391359"/>
                  </a:lnTo>
                  <a:lnTo>
                    <a:pt x="4111006" y="406076"/>
                  </a:lnTo>
                  <a:lnTo>
                    <a:pt x="4084319" y="411470"/>
                  </a:lnTo>
                  <a:lnTo>
                    <a:pt x="68579" y="411470"/>
                  </a:lnTo>
                  <a:lnTo>
                    <a:pt x="41855" y="406076"/>
                  </a:lnTo>
                  <a:lnTo>
                    <a:pt x="20059" y="391359"/>
                  </a:lnTo>
                  <a:lnTo>
                    <a:pt x="5379" y="369524"/>
                  </a:lnTo>
                  <a:lnTo>
                    <a:pt x="0" y="342771"/>
                  </a:lnTo>
                  <a:lnTo>
                    <a:pt x="0" y="685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885950" y="3990976"/>
            <a:ext cx="3943350" cy="542925"/>
            <a:chOff x="361950" y="3990975"/>
            <a:chExt cx="3943350" cy="542925"/>
          </a:xfrm>
        </p:grpSpPr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1000" y="4000500"/>
              <a:ext cx="3924300" cy="4857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1950" y="3990975"/>
              <a:ext cx="3705240" cy="5429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1587" y="4014216"/>
              <a:ext cx="3845612" cy="41147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21587" y="4014216"/>
              <a:ext cx="3846195" cy="411480"/>
            </a:xfrm>
            <a:custGeom>
              <a:avLst/>
              <a:gdLst/>
              <a:ahLst/>
              <a:cxnLst/>
              <a:rect l="l" t="t" r="r" b="b"/>
              <a:pathLst>
                <a:path w="3846195" h="411479">
                  <a:moveTo>
                    <a:pt x="0" y="68579"/>
                  </a:moveTo>
                  <a:lnTo>
                    <a:pt x="5389" y="41896"/>
                  </a:lnTo>
                  <a:lnTo>
                    <a:pt x="20088" y="20096"/>
                  </a:lnTo>
                  <a:lnTo>
                    <a:pt x="41887" y="5392"/>
                  </a:lnTo>
                  <a:lnTo>
                    <a:pt x="68579" y="0"/>
                  </a:lnTo>
                  <a:lnTo>
                    <a:pt x="3777032" y="0"/>
                  </a:lnTo>
                  <a:lnTo>
                    <a:pt x="3803718" y="5392"/>
                  </a:lnTo>
                  <a:lnTo>
                    <a:pt x="3825518" y="20096"/>
                  </a:lnTo>
                  <a:lnTo>
                    <a:pt x="3840220" y="41896"/>
                  </a:lnTo>
                  <a:lnTo>
                    <a:pt x="3845612" y="68579"/>
                  </a:lnTo>
                  <a:lnTo>
                    <a:pt x="3845612" y="342899"/>
                  </a:lnTo>
                  <a:lnTo>
                    <a:pt x="3840220" y="369633"/>
                  </a:lnTo>
                  <a:lnTo>
                    <a:pt x="3825518" y="391428"/>
                  </a:lnTo>
                  <a:lnTo>
                    <a:pt x="3803718" y="406103"/>
                  </a:lnTo>
                  <a:lnTo>
                    <a:pt x="3777032" y="411479"/>
                  </a:lnTo>
                  <a:lnTo>
                    <a:pt x="68579" y="411479"/>
                  </a:lnTo>
                  <a:lnTo>
                    <a:pt x="41887" y="406103"/>
                  </a:lnTo>
                  <a:lnTo>
                    <a:pt x="20088" y="391428"/>
                  </a:lnTo>
                  <a:lnTo>
                    <a:pt x="5389" y="369633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266950" y="4619626"/>
            <a:ext cx="2647950" cy="542925"/>
            <a:chOff x="742950" y="4619625"/>
            <a:chExt cx="2647950" cy="542925"/>
          </a:xfrm>
        </p:grpSpPr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2000" y="4619625"/>
              <a:ext cx="2628900" cy="48577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2950" y="4619625"/>
              <a:ext cx="2476500" cy="54292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02587" y="4637151"/>
              <a:ext cx="2550212" cy="41147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02587" y="4637151"/>
              <a:ext cx="2550795" cy="411480"/>
            </a:xfrm>
            <a:custGeom>
              <a:avLst/>
              <a:gdLst/>
              <a:ahLst/>
              <a:cxnLst/>
              <a:rect l="l" t="t" r="r" b="b"/>
              <a:pathLst>
                <a:path w="2550795" h="411479">
                  <a:moveTo>
                    <a:pt x="0" y="68579"/>
                  </a:moveTo>
                  <a:lnTo>
                    <a:pt x="5389" y="41896"/>
                  </a:lnTo>
                  <a:lnTo>
                    <a:pt x="20088" y="20096"/>
                  </a:lnTo>
                  <a:lnTo>
                    <a:pt x="41887" y="5392"/>
                  </a:lnTo>
                  <a:lnTo>
                    <a:pt x="68579" y="0"/>
                  </a:lnTo>
                  <a:lnTo>
                    <a:pt x="2481632" y="0"/>
                  </a:lnTo>
                  <a:lnTo>
                    <a:pt x="2508318" y="5392"/>
                  </a:lnTo>
                  <a:lnTo>
                    <a:pt x="2530118" y="20096"/>
                  </a:lnTo>
                  <a:lnTo>
                    <a:pt x="2544820" y="41896"/>
                  </a:lnTo>
                  <a:lnTo>
                    <a:pt x="2550212" y="68579"/>
                  </a:lnTo>
                  <a:lnTo>
                    <a:pt x="2550212" y="342899"/>
                  </a:lnTo>
                  <a:lnTo>
                    <a:pt x="2544820" y="369583"/>
                  </a:lnTo>
                  <a:lnTo>
                    <a:pt x="2530118" y="391383"/>
                  </a:lnTo>
                  <a:lnTo>
                    <a:pt x="2508318" y="406087"/>
                  </a:lnTo>
                  <a:lnTo>
                    <a:pt x="2481632" y="411479"/>
                  </a:lnTo>
                  <a:lnTo>
                    <a:pt x="68579" y="411479"/>
                  </a:lnTo>
                  <a:lnTo>
                    <a:pt x="41887" y="406087"/>
                  </a:lnTo>
                  <a:lnTo>
                    <a:pt x="20088" y="391383"/>
                  </a:lnTo>
                  <a:lnTo>
                    <a:pt x="5389" y="369583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038851" y="3133726"/>
            <a:ext cx="4363085" cy="542925"/>
            <a:chOff x="4514850" y="3133725"/>
            <a:chExt cx="4363085" cy="542925"/>
          </a:xfrm>
        </p:grpSpPr>
        <p:pic>
          <p:nvPicPr>
            <p:cNvPr id="67" name="object 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33900" y="3133725"/>
              <a:ext cx="4343415" cy="48577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14850" y="3133725"/>
              <a:ext cx="4362450" cy="5429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75566" y="3149224"/>
              <a:ext cx="4263633" cy="41147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75566" y="3149224"/>
              <a:ext cx="4264025" cy="411480"/>
            </a:xfrm>
            <a:custGeom>
              <a:avLst/>
              <a:gdLst/>
              <a:ahLst/>
              <a:cxnLst/>
              <a:rect l="l" t="t" r="r" b="b"/>
              <a:pathLst>
                <a:path w="4264025" h="411479">
                  <a:moveTo>
                    <a:pt x="0" y="68579"/>
                  </a:moveTo>
                  <a:lnTo>
                    <a:pt x="5374" y="41893"/>
                  </a:lnTo>
                  <a:lnTo>
                    <a:pt x="20048" y="20093"/>
                  </a:lnTo>
                  <a:lnTo>
                    <a:pt x="41842" y="5392"/>
                  </a:lnTo>
                  <a:lnTo>
                    <a:pt x="68579" y="0"/>
                  </a:lnTo>
                  <a:lnTo>
                    <a:pt x="4195053" y="0"/>
                  </a:lnTo>
                  <a:lnTo>
                    <a:pt x="4221739" y="5392"/>
                  </a:lnTo>
                  <a:lnTo>
                    <a:pt x="4243539" y="20093"/>
                  </a:lnTo>
                  <a:lnTo>
                    <a:pt x="4258241" y="41893"/>
                  </a:lnTo>
                  <a:lnTo>
                    <a:pt x="4263633" y="68579"/>
                  </a:lnTo>
                  <a:lnTo>
                    <a:pt x="4263633" y="342899"/>
                  </a:lnTo>
                  <a:lnTo>
                    <a:pt x="4258241" y="369637"/>
                  </a:lnTo>
                  <a:lnTo>
                    <a:pt x="4243539" y="391431"/>
                  </a:lnTo>
                  <a:lnTo>
                    <a:pt x="4221739" y="406105"/>
                  </a:lnTo>
                  <a:lnTo>
                    <a:pt x="4195053" y="411479"/>
                  </a:lnTo>
                  <a:lnTo>
                    <a:pt x="68579" y="411479"/>
                  </a:lnTo>
                  <a:lnTo>
                    <a:pt x="41842" y="406105"/>
                  </a:lnTo>
                  <a:lnTo>
                    <a:pt x="20048" y="391431"/>
                  </a:lnTo>
                  <a:lnTo>
                    <a:pt x="5374" y="369637"/>
                  </a:lnTo>
                  <a:lnTo>
                    <a:pt x="0" y="342899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202938" y="3215320"/>
            <a:ext cx="399859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subsequence(int</a:t>
            </a:r>
            <a:r>
              <a:rPr sz="1550" spc="2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start,</a:t>
            </a:r>
            <a:r>
              <a:rPr sz="1550" spc="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end)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CharSequence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743201" y="5324476"/>
            <a:ext cx="2009775" cy="542925"/>
            <a:chOff x="1219200" y="5324475"/>
            <a:chExt cx="2009775" cy="542925"/>
          </a:xfrm>
        </p:grpSpPr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47775" y="5334000"/>
              <a:ext cx="1981200" cy="48577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19200" y="5324475"/>
              <a:ext cx="1704975" cy="54292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82826" y="5346954"/>
              <a:ext cx="1904100" cy="41144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282826" y="5346954"/>
              <a:ext cx="1904364" cy="411480"/>
            </a:xfrm>
            <a:custGeom>
              <a:avLst/>
              <a:gdLst/>
              <a:ahLst/>
              <a:cxnLst/>
              <a:rect l="l" t="t" r="r" b="b"/>
              <a:pathLst>
                <a:path w="1904364" h="411479">
                  <a:moveTo>
                    <a:pt x="0" y="68579"/>
                  </a:moveTo>
                  <a:lnTo>
                    <a:pt x="5392" y="41846"/>
                  </a:lnTo>
                  <a:lnTo>
                    <a:pt x="20096" y="20051"/>
                  </a:lnTo>
                  <a:lnTo>
                    <a:pt x="41896" y="5376"/>
                  </a:lnTo>
                  <a:lnTo>
                    <a:pt x="68579" y="0"/>
                  </a:lnTo>
                  <a:lnTo>
                    <a:pt x="1835520" y="0"/>
                  </a:lnTo>
                  <a:lnTo>
                    <a:pt x="1862206" y="5376"/>
                  </a:lnTo>
                  <a:lnTo>
                    <a:pt x="1884006" y="20051"/>
                  </a:lnTo>
                  <a:lnTo>
                    <a:pt x="1898708" y="41846"/>
                  </a:lnTo>
                  <a:lnTo>
                    <a:pt x="1904100" y="68579"/>
                  </a:lnTo>
                  <a:lnTo>
                    <a:pt x="1904100" y="342851"/>
                  </a:lnTo>
                  <a:lnTo>
                    <a:pt x="1898708" y="369552"/>
                  </a:lnTo>
                  <a:lnTo>
                    <a:pt x="1884006" y="391354"/>
                  </a:lnTo>
                  <a:lnTo>
                    <a:pt x="1862206" y="406053"/>
                  </a:lnTo>
                  <a:lnTo>
                    <a:pt x="1835520" y="411443"/>
                  </a:lnTo>
                  <a:lnTo>
                    <a:pt x="68579" y="411443"/>
                  </a:lnTo>
                  <a:lnTo>
                    <a:pt x="41896" y="406053"/>
                  </a:lnTo>
                  <a:lnTo>
                    <a:pt x="20096" y="391354"/>
                  </a:lnTo>
                  <a:lnTo>
                    <a:pt x="5392" y="369552"/>
                  </a:lnTo>
                  <a:lnTo>
                    <a:pt x="0" y="342851"/>
                  </a:lnTo>
                  <a:lnTo>
                    <a:pt x="0" y="685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045022" y="3791519"/>
            <a:ext cx="7960995" cy="26981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043045">
              <a:spcBef>
                <a:spcPts val="320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insert(int</a:t>
            </a:r>
            <a:r>
              <a:rPr sz="1550" spc="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toIndex,</a:t>
            </a:r>
            <a:r>
              <a:rPr sz="1550" spc="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dataType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dt)</a:t>
            </a:r>
            <a:r>
              <a:rPr sz="155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29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delete(int</a:t>
            </a:r>
            <a:r>
              <a:rPr sz="1550" spc="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start,</a:t>
            </a:r>
            <a:r>
              <a:rPr sz="1550" spc="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end)</a:t>
            </a:r>
            <a:r>
              <a:rPr sz="1550" spc="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endParaRPr sz="1550">
              <a:latin typeface="Calibri"/>
              <a:cs typeface="Calibri"/>
            </a:endParaRPr>
          </a:p>
          <a:p>
            <a:pPr marL="4520565">
              <a:spcBef>
                <a:spcPts val="97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deleteCharAt(int</a:t>
            </a:r>
            <a:r>
              <a:rPr sz="1550" spc="1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index)</a:t>
            </a:r>
            <a:r>
              <a:rPr sz="155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endParaRPr sz="1550">
              <a:latin typeface="Calibri"/>
              <a:cs typeface="Calibri"/>
            </a:endParaRPr>
          </a:p>
          <a:p>
            <a:pPr marL="393700">
              <a:spcBef>
                <a:spcPts val="21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reverse()</a:t>
            </a:r>
            <a:r>
              <a:rPr sz="1550" spc="1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endParaRPr sz="1550">
              <a:latin typeface="Calibri"/>
              <a:cs typeface="Calibri"/>
            </a:endParaRPr>
          </a:p>
          <a:p>
            <a:pPr marL="3816350">
              <a:spcBef>
                <a:spcPts val="815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replace(int</a:t>
            </a:r>
            <a:r>
              <a:rPr sz="1550" spc="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start,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155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end,</a:t>
            </a:r>
            <a:r>
              <a:rPr sz="155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155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s)</a:t>
            </a:r>
            <a:r>
              <a:rPr sz="1550" spc="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endParaRPr sz="1550">
              <a:latin typeface="Calibri"/>
              <a:cs typeface="Calibri"/>
            </a:endParaRPr>
          </a:p>
          <a:p>
            <a:pPr marL="874394">
              <a:spcBef>
                <a:spcPts val="1060"/>
              </a:spcBef>
            </a:pPr>
            <a:r>
              <a:rPr sz="1550" dirty="0">
                <a:solidFill>
                  <a:srgbClr val="1F487C"/>
                </a:solidFill>
                <a:latin typeface="Calibri"/>
                <a:cs typeface="Calibri"/>
              </a:rPr>
              <a:t>capacity()</a:t>
            </a:r>
            <a:r>
              <a:rPr sz="1550" spc="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55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285115"/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При</a:t>
            </a:r>
            <a:r>
              <a:rPr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method</a:t>
            </a:r>
            <a:r>
              <a:rPr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chaining</a:t>
            </a:r>
            <a:r>
              <a:rPr spc="-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методы</a:t>
            </a:r>
            <a:r>
              <a:rPr spc="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выполняются</a:t>
            </a:r>
            <a:r>
              <a:rPr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последовательно</a:t>
            </a:r>
            <a:r>
              <a:rPr spc="-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F487C"/>
                </a:solidFill>
                <a:latin typeface="Calibri"/>
                <a:cs typeface="Calibri"/>
              </a:rPr>
              <a:t>слева</a:t>
            </a:r>
            <a:r>
              <a:rPr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F487C"/>
                </a:solidFill>
                <a:latin typeface="Calibri"/>
                <a:cs typeface="Calibri"/>
              </a:rPr>
              <a:t>направо.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4" y="569527"/>
            <a:ext cx="700405" cy="517525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657335"/>
            <a:ext cx="7973059" cy="3353435"/>
            <a:chOff x="695325" y="1657334"/>
            <a:chExt cx="7973059" cy="33534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657334"/>
              <a:ext cx="7781940" cy="33528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24" y="1828800"/>
              <a:ext cx="7896240" cy="30861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676400"/>
              <a:ext cx="7710098" cy="3276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676400"/>
              <a:ext cx="7710170" cy="3276600"/>
            </a:xfrm>
            <a:custGeom>
              <a:avLst/>
              <a:gdLst/>
              <a:ahLst/>
              <a:cxnLst/>
              <a:rect l="l" t="t" r="r" b="b"/>
              <a:pathLst>
                <a:path w="7710170" h="3276600">
                  <a:moveTo>
                    <a:pt x="0" y="546110"/>
                  </a:moveTo>
                  <a:lnTo>
                    <a:pt x="2004" y="498986"/>
                  </a:lnTo>
                  <a:lnTo>
                    <a:pt x="7909" y="452976"/>
                  </a:lnTo>
                  <a:lnTo>
                    <a:pt x="17550" y="408244"/>
                  </a:lnTo>
                  <a:lnTo>
                    <a:pt x="30763" y="364953"/>
                  </a:lnTo>
                  <a:lnTo>
                    <a:pt x="47384" y="323268"/>
                  </a:lnTo>
                  <a:lnTo>
                    <a:pt x="67250" y="283352"/>
                  </a:lnTo>
                  <a:lnTo>
                    <a:pt x="90196" y="245369"/>
                  </a:lnTo>
                  <a:lnTo>
                    <a:pt x="116059" y="209482"/>
                  </a:lnTo>
                  <a:lnTo>
                    <a:pt x="144675" y="175857"/>
                  </a:lnTo>
                  <a:lnTo>
                    <a:pt x="175879" y="144656"/>
                  </a:lnTo>
                  <a:lnTo>
                    <a:pt x="209508" y="116044"/>
                  </a:lnTo>
                  <a:lnTo>
                    <a:pt x="245398" y="90184"/>
                  </a:lnTo>
                  <a:lnTo>
                    <a:pt x="283384" y="67241"/>
                  </a:lnTo>
                  <a:lnTo>
                    <a:pt x="323304" y="47378"/>
                  </a:lnTo>
                  <a:lnTo>
                    <a:pt x="364993" y="30759"/>
                  </a:lnTo>
                  <a:lnTo>
                    <a:pt x="408287" y="17547"/>
                  </a:lnTo>
                  <a:lnTo>
                    <a:pt x="453023" y="7908"/>
                  </a:lnTo>
                  <a:lnTo>
                    <a:pt x="499035" y="2004"/>
                  </a:lnTo>
                  <a:lnTo>
                    <a:pt x="546161" y="0"/>
                  </a:lnTo>
                  <a:lnTo>
                    <a:pt x="7164019" y="0"/>
                  </a:lnTo>
                  <a:lnTo>
                    <a:pt x="7211120" y="2004"/>
                  </a:lnTo>
                  <a:lnTo>
                    <a:pt x="7257112" y="7908"/>
                  </a:lnTo>
                  <a:lnTo>
                    <a:pt x="7301831" y="17547"/>
                  </a:lnTo>
                  <a:lnTo>
                    <a:pt x="7345111" y="30759"/>
                  </a:lnTo>
                  <a:lnTo>
                    <a:pt x="7386790" y="47378"/>
                  </a:lnTo>
                  <a:lnTo>
                    <a:pt x="7426702" y="67241"/>
                  </a:lnTo>
                  <a:lnTo>
                    <a:pt x="7464683" y="90184"/>
                  </a:lnTo>
                  <a:lnTo>
                    <a:pt x="7500570" y="116044"/>
                  </a:lnTo>
                  <a:lnTo>
                    <a:pt x="7534197" y="144656"/>
                  </a:lnTo>
                  <a:lnTo>
                    <a:pt x="7565401" y="175857"/>
                  </a:lnTo>
                  <a:lnTo>
                    <a:pt x="7594018" y="209482"/>
                  </a:lnTo>
                  <a:lnTo>
                    <a:pt x="7619883" y="245369"/>
                  </a:lnTo>
                  <a:lnTo>
                    <a:pt x="7642833" y="283352"/>
                  </a:lnTo>
                  <a:lnTo>
                    <a:pt x="7662702" y="323268"/>
                  </a:lnTo>
                  <a:lnTo>
                    <a:pt x="7679327" y="364953"/>
                  </a:lnTo>
                  <a:lnTo>
                    <a:pt x="7692543" y="408244"/>
                  </a:lnTo>
                  <a:lnTo>
                    <a:pt x="7702186" y="452976"/>
                  </a:lnTo>
                  <a:lnTo>
                    <a:pt x="7708093" y="498986"/>
                  </a:lnTo>
                  <a:lnTo>
                    <a:pt x="7710098" y="546110"/>
                  </a:lnTo>
                  <a:lnTo>
                    <a:pt x="7710098" y="2730495"/>
                  </a:lnTo>
                  <a:lnTo>
                    <a:pt x="7708093" y="2777619"/>
                  </a:lnTo>
                  <a:lnTo>
                    <a:pt x="7702186" y="2823629"/>
                  </a:lnTo>
                  <a:lnTo>
                    <a:pt x="7692543" y="2868362"/>
                  </a:lnTo>
                  <a:lnTo>
                    <a:pt x="7679327" y="2911652"/>
                  </a:lnTo>
                  <a:lnTo>
                    <a:pt x="7662702" y="2953337"/>
                  </a:lnTo>
                  <a:lnTo>
                    <a:pt x="7642833" y="2993253"/>
                  </a:lnTo>
                  <a:lnTo>
                    <a:pt x="7619883" y="3031236"/>
                  </a:lnTo>
                  <a:lnTo>
                    <a:pt x="7594018" y="3067122"/>
                  </a:lnTo>
                  <a:lnTo>
                    <a:pt x="7565401" y="3100746"/>
                  </a:lnTo>
                  <a:lnTo>
                    <a:pt x="7534197" y="3131947"/>
                  </a:lnTo>
                  <a:lnTo>
                    <a:pt x="7500570" y="3160558"/>
                  </a:lnTo>
                  <a:lnTo>
                    <a:pt x="7464683" y="3186417"/>
                  </a:lnTo>
                  <a:lnTo>
                    <a:pt x="7426702" y="3209360"/>
                  </a:lnTo>
                  <a:lnTo>
                    <a:pt x="7386790" y="3229223"/>
                  </a:lnTo>
                  <a:lnTo>
                    <a:pt x="7345111" y="3245841"/>
                  </a:lnTo>
                  <a:lnTo>
                    <a:pt x="7301831" y="3259052"/>
                  </a:lnTo>
                  <a:lnTo>
                    <a:pt x="7257112" y="3268691"/>
                  </a:lnTo>
                  <a:lnTo>
                    <a:pt x="7211120" y="3274595"/>
                  </a:lnTo>
                  <a:lnTo>
                    <a:pt x="7164019" y="3276599"/>
                  </a:lnTo>
                  <a:lnTo>
                    <a:pt x="546161" y="3276599"/>
                  </a:lnTo>
                  <a:lnTo>
                    <a:pt x="499035" y="3274595"/>
                  </a:lnTo>
                  <a:lnTo>
                    <a:pt x="453023" y="3268691"/>
                  </a:lnTo>
                  <a:lnTo>
                    <a:pt x="408287" y="3259052"/>
                  </a:lnTo>
                  <a:lnTo>
                    <a:pt x="364993" y="3245841"/>
                  </a:lnTo>
                  <a:lnTo>
                    <a:pt x="323304" y="3229223"/>
                  </a:lnTo>
                  <a:lnTo>
                    <a:pt x="283384" y="3209360"/>
                  </a:lnTo>
                  <a:lnTo>
                    <a:pt x="245398" y="3186417"/>
                  </a:lnTo>
                  <a:lnTo>
                    <a:pt x="209508" y="3160558"/>
                  </a:lnTo>
                  <a:lnTo>
                    <a:pt x="175879" y="3131947"/>
                  </a:lnTo>
                  <a:lnTo>
                    <a:pt x="144675" y="3100746"/>
                  </a:lnTo>
                  <a:lnTo>
                    <a:pt x="116059" y="3067122"/>
                  </a:lnTo>
                  <a:lnTo>
                    <a:pt x="90196" y="3031236"/>
                  </a:lnTo>
                  <a:lnTo>
                    <a:pt x="67250" y="2993253"/>
                  </a:lnTo>
                  <a:lnTo>
                    <a:pt x="47384" y="2953337"/>
                  </a:lnTo>
                  <a:lnTo>
                    <a:pt x="30763" y="2911652"/>
                  </a:lnTo>
                  <a:lnTo>
                    <a:pt x="17550" y="2868362"/>
                  </a:lnTo>
                  <a:lnTo>
                    <a:pt x="7909" y="2823629"/>
                  </a:lnTo>
                  <a:lnTo>
                    <a:pt x="2004" y="2777619"/>
                  </a:lnTo>
                  <a:lnTo>
                    <a:pt x="0" y="2730495"/>
                  </a:lnTo>
                  <a:lnTo>
                    <a:pt x="0" y="546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52650" y="5086350"/>
            <a:ext cx="7849234" cy="990600"/>
            <a:chOff x="628650" y="5086350"/>
            <a:chExt cx="7849234" cy="9906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5086350"/>
              <a:ext cx="7781940" cy="990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650" y="5267325"/>
              <a:ext cx="2886075" cy="7429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18" y="5105400"/>
              <a:ext cx="7710098" cy="914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0818" y="5105400"/>
              <a:ext cx="7710170" cy="914400"/>
            </a:xfrm>
            <a:custGeom>
              <a:avLst/>
              <a:gdLst/>
              <a:ahLst/>
              <a:cxnLst/>
              <a:rect l="l" t="t" r="r" b="b"/>
              <a:pathLst>
                <a:path w="7710170" h="914400">
                  <a:moveTo>
                    <a:pt x="0" y="152399"/>
                  </a:moveTo>
                  <a:lnTo>
                    <a:pt x="7770" y="104217"/>
                  </a:lnTo>
                  <a:lnTo>
                    <a:pt x="29408" y="62380"/>
                  </a:lnTo>
                  <a:lnTo>
                    <a:pt x="62402" y="29394"/>
                  </a:lnTo>
                  <a:lnTo>
                    <a:pt x="104239" y="7766"/>
                  </a:lnTo>
                  <a:lnTo>
                    <a:pt x="152409" y="0"/>
                  </a:lnTo>
                  <a:lnTo>
                    <a:pt x="7557698" y="0"/>
                  </a:lnTo>
                  <a:lnTo>
                    <a:pt x="7605840" y="7766"/>
                  </a:lnTo>
                  <a:lnTo>
                    <a:pt x="7647672" y="29394"/>
                  </a:lnTo>
                  <a:lnTo>
                    <a:pt x="7680673" y="62380"/>
                  </a:lnTo>
                  <a:lnTo>
                    <a:pt x="7702322" y="104217"/>
                  </a:lnTo>
                  <a:lnTo>
                    <a:pt x="7710098" y="152399"/>
                  </a:lnTo>
                  <a:lnTo>
                    <a:pt x="7710098" y="761999"/>
                  </a:lnTo>
                  <a:lnTo>
                    <a:pt x="7702322" y="810168"/>
                  </a:lnTo>
                  <a:lnTo>
                    <a:pt x="7680673" y="852003"/>
                  </a:lnTo>
                  <a:lnTo>
                    <a:pt x="7647672" y="884994"/>
                  </a:lnTo>
                  <a:lnTo>
                    <a:pt x="7605840" y="906630"/>
                  </a:lnTo>
                  <a:lnTo>
                    <a:pt x="7557698" y="914399"/>
                  </a:lnTo>
                  <a:lnTo>
                    <a:pt x="152409" y="914399"/>
                  </a:lnTo>
                  <a:lnTo>
                    <a:pt x="104239" y="906630"/>
                  </a:lnTo>
                  <a:lnTo>
                    <a:pt x="62402" y="884994"/>
                  </a:lnTo>
                  <a:lnTo>
                    <a:pt x="29408" y="852003"/>
                  </a:lnTo>
                  <a:lnTo>
                    <a:pt x="7770" y="810168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79029" y="1913949"/>
            <a:ext cx="6734809" cy="3832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8270">
              <a:spcBef>
                <a:spcPts val="12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z="20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Calibri"/>
                <a:cs typeface="Calibri"/>
              </a:rPr>
              <a:t>Test</a:t>
            </a:r>
            <a:r>
              <a:rPr sz="20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35687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2000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z="2000" spc="-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main(String[]</a:t>
            </a:r>
            <a:r>
              <a:rPr sz="20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args)</a:t>
            </a:r>
            <a:r>
              <a:rPr sz="2000"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585470" marR="51435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sb1</a:t>
            </a:r>
            <a:r>
              <a:rPr sz="20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0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StringBuilder("Hello,</a:t>
            </a:r>
            <a:r>
              <a:rPr sz="20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friend!");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0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null;</a:t>
            </a:r>
            <a:endParaRPr sz="2000" dirty="0">
              <a:latin typeface="Calibri"/>
              <a:cs typeface="Calibri"/>
            </a:endParaRPr>
          </a:p>
          <a:p>
            <a:pPr marL="128270" marR="5080" indent="457200"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sz="20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sb1.append("</a:t>
            </a:r>
            <a:r>
              <a:rPr sz="2000" spc="-1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0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you?").substring(sb1.indexOf(</a:t>
            </a:r>
            <a:r>
              <a:rPr sz="2000" spc="-10" dirty="0">
                <a:solidFill>
                  <a:srgbClr val="1F487C"/>
                </a:solidFill>
                <a:highlight>
                  <a:srgbClr val="FFFF00"/>
                </a:highlight>
                <a:latin typeface="Calibri"/>
                <a:cs typeface="Calibri"/>
              </a:rPr>
              <a:t>'f'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),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sb1.indexOf(</a:t>
            </a:r>
            <a:r>
              <a:rPr sz="2000" spc="-10" dirty="0">
                <a:solidFill>
                  <a:srgbClr val="1F487C"/>
                </a:solidFill>
                <a:highlight>
                  <a:srgbClr val="FFFF00"/>
                </a:highlight>
                <a:latin typeface="Calibri"/>
                <a:cs typeface="Calibri"/>
              </a:rPr>
              <a:t>'!'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));</a:t>
            </a:r>
            <a:endParaRPr sz="2000" dirty="0">
              <a:latin typeface="Calibri"/>
              <a:cs typeface="Calibri"/>
            </a:endParaRPr>
          </a:p>
          <a:p>
            <a:pPr marL="585470">
              <a:spcBef>
                <a:spcPts val="5"/>
              </a:spcBef>
            </a:pP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System.out.println(s);</a:t>
            </a:r>
            <a:endParaRPr sz="2000" dirty="0">
              <a:latin typeface="Calibri"/>
              <a:cs typeface="Calibri"/>
            </a:endParaRPr>
          </a:p>
          <a:p>
            <a:pPr marL="356870">
              <a:spcBef>
                <a:spcPts val="5"/>
              </a:spcBef>
            </a:pP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8270">
              <a:spcBef>
                <a:spcPts val="5"/>
              </a:spcBef>
            </a:pPr>
            <a:r>
              <a:rPr sz="2000" spc="5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450" dirty="0">
              <a:latin typeface="Calibri"/>
              <a:cs typeface="Calibri"/>
            </a:endParaRPr>
          </a:p>
          <a:p>
            <a:pPr marL="12700"/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Compile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47675"/>
              <a:ext cx="6505590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8579" y="200003"/>
            <a:ext cx="10515600" cy="901721"/>
          </a:xfrm>
          <a:prstGeom prst="rect">
            <a:avLst/>
          </a:prstGeom>
        </p:spPr>
        <p:txBody>
          <a:bodyPr vert="horz" wrap="square" lIns="0" tIns="405320" rIns="0" bIns="0" rtlCol="0" anchor="ctr">
            <a:spAutoFit/>
          </a:bodyPr>
          <a:lstStyle/>
          <a:p>
            <a:pPr marL="56007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latin typeface="Calibri"/>
                <a:cs typeface="Calibri"/>
              </a:rPr>
              <a:t>Ещё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2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конструктора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класса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String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1700" y="1657334"/>
            <a:ext cx="7830184" cy="1371600"/>
            <a:chOff x="647700" y="1657334"/>
            <a:chExt cx="7830184" cy="1371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657334"/>
              <a:ext cx="7781940" cy="137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" y="1847849"/>
              <a:ext cx="6296009" cy="1104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676400"/>
              <a:ext cx="7710098" cy="129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676400"/>
              <a:ext cx="7710170" cy="1295400"/>
            </a:xfrm>
            <a:custGeom>
              <a:avLst/>
              <a:gdLst/>
              <a:ahLst/>
              <a:cxnLst/>
              <a:rect l="l" t="t" r="r" b="b"/>
              <a:pathLst>
                <a:path w="7710170" h="1295400">
                  <a:moveTo>
                    <a:pt x="0" y="215889"/>
                  </a:moveTo>
                  <a:lnTo>
                    <a:pt x="5702" y="166386"/>
                  </a:lnTo>
                  <a:lnTo>
                    <a:pt x="21947" y="120944"/>
                  </a:lnTo>
                  <a:lnTo>
                    <a:pt x="47436" y="80859"/>
                  </a:lnTo>
                  <a:lnTo>
                    <a:pt x="80874" y="47426"/>
                  </a:lnTo>
                  <a:lnTo>
                    <a:pt x="120965" y="21942"/>
                  </a:lnTo>
                  <a:lnTo>
                    <a:pt x="166411" y="5701"/>
                  </a:lnTo>
                  <a:lnTo>
                    <a:pt x="215917" y="0"/>
                  </a:lnTo>
                  <a:lnTo>
                    <a:pt x="7494208" y="0"/>
                  </a:lnTo>
                  <a:lnTo>
                    <a:pt x="7543721" y="5701"/>
                  </a:lnTo>
                  <a:lnTo>
                    <a:pt x="7589167" y="21942"/>
                  </a:lnTo>
                  <a:lnTo>
                    <a:pt x="7629251" y="47426"/>
                  </a:lnTo>
                  <a:lnTo>
                    <a:pt x="7662681" y="80859"/>
                  </a:lnTo>
                  <a:lnTo>
                    <a:pt x="7688161" y="120944"/>
                  </a:lnTo>
                  <a:lnTo>
                    <a:pt x="7704398" y="166386"/>
                  </a:lnTo>
                  <a:lnTo>
                    <a:pt x="7710098" y="215889"/>
                  </a:lnTo>
                  <a:lnTo>
                    <a:pt x="7710098" y="1079510"/>
                  </a:lnTo>
                  <a:lnTo>
                    <a:pt x="7704398" y="1129013"/>
                  </a:lnTo>
                  <a:lnTo>
                    <a:pt x="7688161" y="1174455"/>
                  </a:lnTo>
                  <a:lnTo>
                    <a:pt x="7662681" y="1214540"/>
                  </a:lnTo>
                  <a:lnTo>
                    <a:pt x="7629251" y="1247973"/>
                  </a:lnTo>
                  <a:lnTo>
                    <a:pt x="7589167" y="1273457"/>
                  </a:lnTo>
                  <a:lnTo>
                    <a:pt x="7543721" y="1289698"/>
                  </a:lnTo>
                  <a:lnTo>
                    <a:pt x="7494208" y="1295399"/>
                  </a:lnTo>
                  <a:lnTo>
                    <a:pt x="215917" y="1295399"/>
                  </a:lnTo>
                  <a:lnTo>
                    <a:pt x="166411" y="1289698"/>
                  </a:lnTo>
                  <a:lnTo>
                    <a:pt x="120965" y="1273457"/>
                  </a:lnTo>
                  <a:lnTo>
                    <a:pt x="80874" y="1247973"/>
                  </a:lnTo>
                  <a:lnTo>
                    <a:pt x="47436" y="1214540"/>
                  </a:lnTo>
                  <a:lnTo>
                    <a:pt x="21947" y="1174455"/>
                  </a:lnTo>
                  <a:lnTo>
                    <a:pt x="5702" y="1129013"/>
                  </a:lnTo>
                  <a:lnTo>
                    <a:pt x="0" y="1079510"/>
                  </a:lnTo>
                  <a:lnTo>
                    <a:pt x="0" y="2158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7756" y="1929126"/>
            <a:ext cx="5779770" cy="75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StringBuilder</a:t>
            </a:r>
            <a:r>
              <a:rPr sz="24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sb1</a:t>
            </a:r>
            <a:r>
              <a:rPr sz="2400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StringBuilder(“Hello");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s1</a:t>
            </a:r>
            <a:r>
              <a:rPr sz="24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4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String(sb1);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71700" y="3409950"/>
            <a:ext cx="7830184" cy="1371600"/>
            <a:chOff x="647700" y="3409950"/>
            <a:chExt cx="7830184" cy="1371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3409950"/>
              <a:ext cx="7781940" cy="137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" y="3600450"/>
              <a:ext cx="6057900" cy="1104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18" y="3429000"/>
              <a:ext cx="7710098" cy="1295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0818" y="3429000"/>
              <a:ext cx="7710170" cy="1295400"/>
            </a:xfrm>
            <a:custGeom>
              <a:avLst/>
              <a:gdLst/>
              <a:ahLst/>
              <a:cxnLst/>
              <a:rect l="l" t="t" r="r" b="b"/>
              <a:pathLst>
                <a:path w="7710170" h="1295400">
                  <a:moveTo>
                    <a:pt x="0" y="215889"/>
                  </a:moveTo>
                  <a:lnTo>
                    <a:pt x="5702" y="166386"/>
                  </a:lnTo>
                  <a:lnTo>
                    <a:pt x="21947" y="120944"/>
                  </a:lnTo>
                  <a:lnTo>
                    <a:pt x="47436" y="80859"/>
                  </a:lnTo>
                  <a:lnTo>
                    <a:pt x="80874" y="47426"/>
                  </a:lnTo>
                  <a:lnTo>
                    <a:pt x="120965" y="21942"/>
                  </a:lnTo>
                  <a:lnTo>
                    <a:pt x="166411" y="5701"/>
                  </a:lnTo>
                  <a:lnTo>
                    <a:pt x="215917" y="0"/>
                  </a:lnTo>
                  <a:lnTo>
                    <a:pt x="7494208" y="0"/>
                  </a:lnTo>
                  <a:lnTo>
                    <a:pt x="7543721" y="5701"/>
                  </a:lnTo>
                  <a:lnTo>
                    <a:pt x="7589167" y="21942"/>
                  </a:lnTo>
                  <a:lnTo>
                    <a:pt x="7629251" y="47426"/>
                  </a:lnTo>
                  <a:lnTo>
                    <a:pt x="7662681" y="80859"/>
                  </a:lnTo>
                  <a:lnTo>
                    <a:pt x="7688161" y="120944"/>
                  </a:lnTo>
                  <a:lnTo>
                    <a:pt x="7704398" y="166386"/>
                  </a:lnTo>
                  <a:lnTo>
                    <a:pt x="7710098" y="215889"/>
                  </a:lnTo>
                  <a:lnTo>
                    <a:pt x="7710098" y="1079504"/>
                  </a:lnTo>
                  <a:lnTo>
                    <a:pt x="7704398" y="1129012"/>
                  </a:lnTo>
                  <a:lnTo>
                    <a:pt x="7688161" y="1174457"/>
                  </a:lnTo>
                  <a:lnTo>
                    <a:pt x="7662681" y="1214543"/>
                  </a:lnTo>
                  <a:lnTo>
                    <a:pt x="7629251" y="1247975"/>
                  </a:lnTo>
                  <a:lnTo>
                    <a:pt x="7589167" y="1273459"/>
                  </a:lnTo>
                  <a:lnTo>
                    <a:pt x="7543721" y="1289698"/>
                  </a:lnTo>
                  <a:lnTo>
                    <a:pt x="7494208" y="1295399"/>
                  </a:lnTo>
                  <a:lnTo>
                    <a:pt x="215917" y="1295399"/>
                  </a:lnTo>
                  <a:lnTo>
                    <a:pt x="166411" y="1289698"/>
                  </a:lnTo>
                  <a:lnTo>
                    <a:pt x="120965" y="1273459"/>
                  </a:lnTo>
                  <a:lnTo>
                    <a:pt x="80874" y="1247975"/>
                  </a:lnTo>
                  <a:lnTo>
                    <a:pt x="47436" y="1214543"/>
                  </a:lnTo>
                  <a:lnTo>
                    <a:pt x="21947" y="1174457"/>
                  </a:lnTo>
                  <a:lnTo>
                    <a:pt x="5702" y="1129012"/>
                  </a:lnTo>
                  <a:lnTo>
                    <a:pt x="0" y="1079504"/>
                  </a:lnTo>
                  <a:lnTo>
                    <a:pt x="0" y="2158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97757" y="3684204"/>
            <a:ext cx="5541645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63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StringBuffer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sb2</a:t>
            </a:r>
            <a:r>
              <a:rPr sz="2400" spc="-1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400"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StringBuffer(“Hello");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String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s2</a:t>
            </a:r>
            <a:r>
              <a:rPr sz="24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new</a:t>
            </a:r>
            <a:r>
              <a:rPr sz="24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String(sb2);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85A9E-36F5-434D-8C23-BFD67A74F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88"/>
            <a:ext cx="10515600" cy="6443662"/>
          </a:xfrm>
        </p:spPr>
        <p:txBody>
          <a:bodyPr>
            <a:normAutofit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StringBuilderExample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capacity by default 16 symbols - 5+16 -"Hello" has 5 letters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50 symbols - capacity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created new object with the value "Hello"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.length());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//5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.charAt(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//0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//1 - // CAN'T USE CHAR, ONLY STRING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.subSequence(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ello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- 5th is included, 6th- index out of bounds exception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.append(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'c'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hi"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can add many types, even 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.insert(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"Hi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like append but can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spesify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where to insert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sb4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"Hello, friend!"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.append(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How are you?"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).substring(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fiend - if '' char - compile error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sb5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"12345"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sb6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.append(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).append(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new object is not created, so 6 7is added to both sb1 and sb2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sb6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sb5 = 1234567 sb6 = 1234567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.equals(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sb6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method equals is not re-written, same as == - checks if same reference to object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1105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1011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Times New Roman</vt:lpstr>
      <vt:lpstr>Wingdings</vt:lpstr>
      <vt:lpstr>Office Theme</vt:lpstr>
      <vt:lpstr>Lesson 17</vt:lpstr>
      <vt:lpstr>Урок 17</vt:lpstr>
      <vt:lpstr>Краткий повтор пройденного материала</vt:lpstr>
      <vt:lpstr>Проверка д/з</vt:lpstr>
      <vt:lpstr>Cоздание объектов StringBuilder</vt:lpstr>
      <vt:lpstr>методы StringBuilder</vt:lpstr>
      <vt:lpstr>Test</vt:lpstr>
      <vt:lpstr>Ещё 2 конструктора класса String</vt:lpstr>
      <vt:lpstr>PowerPoint Presentation</vt:lpstr>
      <vt:lpstr>Подведение итогов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17</dc:title>
  <dc:creator>Olga Dubanevych</dc:creator>
  <cp:lastModifiedBy>Olga Dubanevych</cp:lastModifiedBy>
  <cp:revision>2</cp:revision>
  <dcterms:created xsi:type="dcterms:W3CDTF">2023-08-29T03:03:01Z</dcterms:created>
  <dcterms:modified xsi:type="dcterms:W3CDTF">2023-08-31T18:59:35Z</dcterms:modified>
</cp:coreProperties>
</file>