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69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2" r:id="rId15"/>
    <p:sldId id="483" r:id="rId16"/>
    <p:sldId id="484" r:id="rId17"/>
    <p:sldId id="481" r:id="rId18"/>
    <p:sldId id="485" r:id="rId19"/>
    <p:sldId id="4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568BB-25C2-4D6C-AB83-78287F4EB3D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980F2-FBD8-4FA5-8DDA-F8857F02A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5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46441-0284-4D2C-BFFD-9BD3EB3C02D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94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to be String; has to be double and need specify [1][0]; need specify [2[[]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980F2-FBD8-4FA5-8DDA-F8857F02A4C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6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65E0-8825-2B5F-1B48-8E610F081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A9335-20FE-4099-45F2-98A9131E0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3806-D63B-95FE-5143-DBE924B1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27C1-9F91-181E-FAC5-B4E9107C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D70C-B0BD-A41E-AD64-25807F15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11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11C9-51BB-242E-E6B8-7F585223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BCFED-2C53-2614-BCA1-03E9131A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1197-C115-DDC8-A2A5-B8D7D132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C2F3-9E3E-7D29-8457-3FB779CE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26C3-9232-4F0C-AF59-CF0A12C2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3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CF432-D670-A89A-5FF3-D08043EE7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165BC-C086-076D-9F6B-C56395300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904A-EA86-2E34-C31F-9F75C7CE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A4F8-4E2F-667A-1F11-3C1E279F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E188-D47A-6FE6-ED6F-3B4AEB6C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96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1" y="390525"/>
            <a:ext cx="10096500" cy="9715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46526" y="1822827"/>
            <a:ext cx="4204545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34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E617-E8A9-5CDC-064F-460BD739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E9F2-5477-E236-1AAA-818CBA42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FEB9-7510-4C1A-53BA-E4BBE4A3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AED2-A4F3-9162-049A-A42B6FDF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EEFB-E1B8-FDD8-5858-71339DB0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52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2C52-4F2E-795B-3DAE-3B004A8A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FC72-098E-F492-D83A-83279484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6E1C6-CDDB-28E8-E57E-7E768A89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B6F62-F0DB-7D15-9AB2-C08B048D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22FD-B640-D09E-B67C-BCF8B1AE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20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90DA-8730-44E3-9571-0C806AB7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75EC-7782-8534-5974-706A07BB8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38DA5-7250-7B41-B24C-0E695D24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33BC9-816E-F90C-A852-B70F57EC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C17EA-F557-D178-C8A7-7AA8B78E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73BA-079F-955F-B0DE-9D60590B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64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94A4-D845-9383-8F88-510E1A08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61CB-1321-7837-F3A8-563C3BB4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5FD25-4B01-A133-C0E9-FA8EDA2D3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530AB-C2ED-2930-E463-3BBA5D98A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CF88E-AC70-1342-91DC-CE3F74A32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8835E-9799-51A3-8686-5983CEC0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936BE-6063-AA89-0864-EF5F0766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01608-E100-5D2B-E8E7-86692F7E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22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F44F-1606-BB71-3193-F116A8D8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8BE2B-9A2F-898F-3D8F-642BC5F3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DC61B-581A-22D2-17F4-3D35291C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55C10-25D0-A67C-ECD5-07E2D9B2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43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7EA90-30C7-4C24-3E62-5B89975D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EB04A-3939-5D09-5107-034F75E2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A328-BB49-925D-C2A1-9976E03B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9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576C-D940-C146-4C99-67C2C823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7EEC-7D4E-AD90-B507-48008CB9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904E-295E-2E2F-AE58-0F8D0C55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E3FB2-CD9F-3857-A0B3-F081E2EE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EF61F-BAE7-C7FD-BF91-A53AE993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AFE4-061B-0948-013C-AA632E30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31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1FAA-7771-9876-FE61-F7D3F715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52AB4-709E-7DE2-4DE1-8934F4310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D9165-28BA-DF32-F00D-90F81A4B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67BD1-6547-7AA8-6577-7B470117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D35C-C044-36D3-0E8D-C8062415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5F046-231D-DA56-1016-8D81F888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13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997BD-DA96-D4C2-0F34-7A4902DB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A708-8B58-49FD-6783-7D9D6CAA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69F23-4B23-8886-654B-336FCD23C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FA41-EAEF-49C2-B129-56157CC2DF73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916B-62A6-04FF-2BB8-D05D6430E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4CA5-2844-C110-407B-BB8E559AD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017E-53C9-4C66-BC6A-D4E7080171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34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jp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1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1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3063-E577-3770-EB5F-7762134DF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18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460D1-D54C-82B6-BA44-87F529364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29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5740" y="447675"/>
              <a:ext cx="1476375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713" y="569209"/>
            <a:ext cx="701040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60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19326" y="1771635"/>
            <a:ext cx="7782559" cy="4420235"/>
            <a:chOff x="695325" y="1771634"/>
            <a:chExt cx="7782559" cy="442023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325" y="1771634"/>
              <a:ext cx="7781940" cy="4419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790700"/>
              <a:ext cx="7710098" cy="4343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0818" y="1790700"/>
              <a:ext cx="7710170" cy="4343400"/>
            </a:xfrm>
            <a:custGeom>
              <a:avLst/>
              <a:gdLst/>
              <a:ahLst/>
              <a:cxnLst/>
              <a:rect l="l" t="t" r="r" b="b"/>
              <a:pathLst>
                <a:path w="7710170" h="4343400">
                  <a:moveTo>
                    <a:pt x="0" y="723899"/>
                  </a:moveTo>
                  <a:lnTo>
                    <a:pt x="1539" y="676302"/>
                  </a:lnTo>
                  <a:lnTo>
                    <a:pt x="6095" y="629527"/>
                  </a:lnTo>
                  <a:lnTo>
                    <a:pt x="13572" y="583669"/>
                  </a:lnTo>
                  <a:lnTo>
                    <a:pt x="23875" y="538825"/>
                  </a:lnTo>
                  <a:lnTo>
                    <a:pt x="36907" y="495088"/>
                  </a:lnTo>
                  <a:lnTo>
                    <a:pt x="52574" y="452556"/>
                  </a:lnTo>
                  <a:lnTo>
                    <a:pt x="70780" y="411322"/>
                  </a:lnTo>
                  <a:lnTo>
                    <a:pt x="91430" y="371483"/>
                  </a:lnTo>
                  <a:lnTo>
                    <a:pt x="114429" y="333134"/>
                  </a:lnTo>
                  <a:lnTo>
                    <a:pt x="139681" y="296370"/>
                  </a:lnTo>
                  <a:lnTo>
                    <a:pt x="167090" y="261287"/>
                  </a:lnTo>
                  <a:lnTo>
                    <a:pt x="196562" y="227980"/>
                  </a:lnTo>
                  <a:lnTo>
                    <a:pt x="228001" y="196544"/>
                  </a:lnTo>
                  <a:lnTo>
                    <a:pt x="261311" y="167075"/>
                  </a:lnTo>
                  <a:lnTo>
                    <a:pt x="296397" y="139668"/>
                  </a:lnTo>
                  <a:lnTo>
                    <a:pt x="333165" y="114419"/>
                  </a:lnTo>
                  <a:lnTo>
                    <a:pt x="371518" y="91422"/>
                  </a:lnTo>
                  <a:lnTo>
                    <a:pt x="411360" y="70774"/>
                  </a:lnTo>
                  <a:lnTo>
                    <a:pt x="452598" y="52569"/>
                  </a:lnTo>
                  <a:lnTo>
                    <a:pt x="495135" y="36904"/>
                  </a:lnTo>
                  <a:lnTo>
                    <a:pt x="538875" y="23873"/>
                  </a:lnTo>
                  <a:lnTo>
                    <a:pt x="583725" y="13571"/>
                  </a:lnTo>
                  <a:lnTo>
                    <a:pt x="629587" y="6095"/>
                  </a:lnTo>
                  <a:lnTo>
                    <a:pt x="676367" y="1539"/>
                  </a:lnTo>
                  <a:lnTo>
                    <a:pt x="723970" y="0"/>
                  </a:lnTo>
                  <a:lnTo>
                    <a:pt x="6986198" y="0"/>
                  </a:lnTo>
                  <a:lnTo>
                    <a:pt x="7033796" y="1539"/>
                  </a:lnTo>
                  <a:lnTo>
                    <a:pt x="7080571" y="6095"/>
                  </a:lnTo>
                  <a:lnTo>
                    <a:pt x="7126428" y="13571"/>
                  </a:lnTo>
                  <a:lnTo>
                    <a:pt x="7171273" y="23873"/>
                  </a:lnTo>
                  <a:lnTo>
                    <a:pt x="7215009" y="36904"/>
                  </a:lnTo>
                  <a:lnTo>
                    <a:pt x="7257542" y="52569"/>
                  </a:lnTo>
                  <a:lnTo>
                    <a:pt x="7298775" y="70774"/>
                  </a:lnTo>
                  <a:lnTo>
                    <a:pt x="7338614" y="91422"/>
                  </a:lnTo>
                  <a:lnTo>
                    <a:pt x="7376963" y="114419"/>
                  </a:lnTo>
                  <a:lnTo>
                    <a:pt x="7413727" y="139668"/>
                  </a:lnTo>
                  <a:lnTo>
                    <a:pt x="7448810" y="167075"/>
                  </a:lnTo>
                  <a:lnTo>
                    <a:pt x="7482118" y="196544"/>
                  </a:lnTo>
                  <a:lnTo>
                    <a:pt x="7513554" y="227980"/>
                  </a:lnTo>
                  <a:lnTo>
                    <a:pt x="7543023" y="261287"/>
                  </a:lnTo>
                  <a:lnTo>
                    <a:pt x="7570430" y="296370"/>
                  </a:lnTo>
                  <a:lnTo>
                    <a:pt x="7595679" y="333134"/>
                  </a:lnTo>
                  <a:lnTo>
                    <a:pt x="7618676" y="371483"/>
                  </a:lnTo>
                  <a:lnTo>
                    <a:pt x="7639324" y="411322"/>
                  </a:lnTo>
                  <a:lnTo>
                    <a:pt x="7657528" y="452556"/>
                  </a:lnTo>
                  <a:lnTo>
                    <a:pt x="7673194" y="495088"/>
                  </a:lnTo>
                  <a:lnTo>
                    <a:pt x="7686225" y="538825"/>
                  </a:lnTo>
                  <a:lnTo>
                    <a:pt x="7696527" y="583669"/>
                  </a:lnTo>
                  <a:lnTo>
                    <a:pt x="7704003" y="629527"/>
                  </a:lnTo>
                  <a:lnTo>
                    <a:pt x="7708558" y="676302"/>
                  </a:lnTo>
                  <a:lnTo>
                    <a:pt x="7710098" y="723899"/>
                  </a:lnTo>
                  <a:lnTo>
                    <a:pt x="7710098" y="3619499"/>
                  </a:lnTo>
                  <a:lnTo>
                    <a:pt x="7708558" y="3667096"/>
                  </a:lnTo>
                  <a:lnTo>
                    <a:pt x="7704003" y="3713871"/>
                  </a:lnTo>
                  <a:lnTo>
                    <a:pt x="7696527" y="3759728"/>
                  </a:lnTo>
                  <a:lnTo>
                    <a:pt x="7686225" y="3804572"/>
                  </a:lnTo>
                  <a:lnTo>
                    <a:pt x="7673194" y="3848308"/>
                  </a:lnTo>
                  <a:lnTo>
                    <a:pt x="7657528" y="3890841"/>
                  </a:lnTo>
                  <a:lnTo>
                    <a:pt x="7639324" y="3932074"/>
                  </a:lnTo>
                  <a:lnTo>
                    <a:pt x="7618676" y="3971913"/>
                  </a:lnTo>
                  <a:lnTo>
                    <a:pt x="7595679" y="4010262"/>
                  </a:lnTo>
                  <a:lnTo>
                    <a:pt x="7570430" y="4047026"/>
                  </a:lnTo>
                  <a:lnTo>
                    <a:pt x="7543023" y="4082109"/>
                  </a:lnTo>
                  <a:lnTo>
                    <a:pt x="7513554" y="4115417"/>
                  </a:lnTo>
                  <a:lnTo>
                    <a:pt x="7482118" y="4146853"/>
                  </a:lnTo>
                  <a:lnTo>
                    <a:pt x="7448810" y="4176322"/>
                  </a:lnTo>
                  <a:lnTo>
                    <a:pt x="7413727" y="4203729"/>
                  </a:lnTo>
                  <a:lnTo>
                    <a:pt x="7376963" y="4228979"/>
                  </a:lnTo>
                  <a:lnTo>
                    <a:pt x="7338614" y="4251975"/>
                  </a:lnTo>
                  <a:lnTo>
                    <a:pt x="7298775" y="4272624"/>
                  </a:lnTo>
                  <a:lnTo>
                    <a:pt x="7257542" y="4290829"/>
                  </a:lnTo>
                  <a:lnTo>
                    <a:pt x="7215009" y="4306495"/>
                  </a:lnTo>
                  <a:lnTo>
                    <a:pt x="7171273" y="4319526"/>
                  </a:lnTo>
                  <a:lnTo>
                    <a:pt x="7126428" y="4329828"/>
                  </a:lnTo>
                  <a:lnTo>
                    <a:pt x="7080571" y="4337304"/>
                  </a:lnTo>
                  <a:lnTo>
                    <a:pt x="7033796" y="4341860"/>
                  </a:lnTo>
                  <a:lnTo>
                    <a:pt x="6986198" y="4343399"/>
                  </a:lnTo>
                  <a:lnTo>
                    <a:pt x="723970" y="4343399"/>
                  </a:lnTo>
                  <a:lnTo>
                    <a:pt x="676367" y="4341860"/>
                  </a:lnTo>
                  <a:lnTo>
                    <a:pt x="629587" y="4337304"/>
                  </a:lnTo>
                  <a:lnTo>
                    <a:pt x="583725" y="4329828"/>
                  </a:lnTo>
                  <a:lnTo>
                    <a:pt x="538875" y="4319526"/>
                  </a:lnTo>
                  <a:lnTo>
                    <a:pt x="495135" y="4306495"/>
                  </a:lnTo>
                  <a:lnTo>
                    <a:pt x="452598" y="4290829"/>
                  </a:lnTo>
                  <a:lnTo>
                    <a:pt x="411360" y="4272624"/>
                  </a:lnTo>
                  <a:lnTo>
                    <a:pt x="371518" y="4251975"/>
                  </a:lnTo>
                  <a:lnTo>
                    <a:pt x="333165" y="4228979"/>
                  </a:lnTo>
                  <a:lnTo>
                    <a:pt x="296397" y="4203729"/>
                  </a:lnTo>
                  <a:lnTo>
                    <a:pt x="261311" y="4176322"/>
                  </a:lnTo>
                  <a:lnTo>
                    <a:pt x="228001" y="4146853"/>
                  </a:lnTo>
                  <a:lnTo>
                    <a:pt x="196562" y="4115417"/>
                  </a:lnTo>
                  <a:lnTo>
                    <a:pt x="167090" y="4082109"/>
                  </a:lnTo>
                  <a:lnTo>
                    <a:pt x="139681" y="4047026"/>
                  </a:lnTo>
                  <a:lnTo>
                    <a:pt x="114429" y="4010262"/>
                  </a:lnTo>
                  <a:lnTo>
                    <a:pt x="91430" y="3971913"/>
                  </a:lnTo>
                  <a:lnTo>
                    <a:pt x="70780" y="3932074"/>
                  </a:lnTo>
                  <a:lnTo>
                    <a:pt x="52574" y="3890841"/>
                  </a:lnTo>
                  <a:lnTo>
                    <a:pt x="36907" y="3848308"/>
                  </a:lnTo>
                  <a:lnTo>
                    <a:pt x="23875" y="3804572"/>
                  </a:lnTo>
                  <a:lnTo>
                    <a:pt x="13572" y="3759728"/>
                  </a:lnTo>
                  <a:lnTo>
                    <a:pt x="6095" y="3713871"/>
                  </a:lnTo>
                  <a:lnTo>
                    <a:pt x="1539" y="3667096"/>
                  </a:lnTo>
                  <a:lnTo>
                    <a:pt x="0" y="3619499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46665" y="2715321"/>
            <a:ext cx="5738495" cy="2470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Какие</a:t>
            </a:r>
            <a:r>
              <a:rPr sz="2000" spc="-1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объявления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массива</a:t>
            </a:r>
            <a:r>
              <a:rPr sz="20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не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корректны?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279400" indent="-267335">
              <a:buAutoNum type="alphaUcPeriod"/>
              <a:tabLst>
                <a:tab pos="28003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int[][]</a:t>
            </a:r>
            <a:r>
              <a:rPr sz="20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array1</a:t>
            </a:r>
            <a:r>
              <a:rPr sz="2000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1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int[10][];</a:t>
            </a:r>
            <a:endParaRPr sz="2000">
              <a:latin typeface="Calibri"/>
              <a:cs typeface="Calibri"/>
            </a:endParaRPr>
          </a:p>
          <a:p>
            <a:pPr marL="269875" indent="-257810">
              <a:spcBef>
                <a:spcPts val="5"/>
              </a:spcBef>
              <a:buAutoNum type="alphaUcPeriod"/>
              <a:tabLst>
                <a:tab pos="27051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Car[][][]</a:t>
            </a:r>
            <a:r>
              <a:rPr sz="20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array2=</a:t>
            </a:r>
            <a:r>
              <a:rPr sz="20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Car[1][0][7];</a:t>
            </a:r>
            <a:endParaRPr sz="2000">
              <a:latin typeface="Calibri"/>
              <a:cs typeface="Calibri"/>
            </a:endParaRPr>
          </a:p>
          <a:p>
            <a:pPr marL="269240" indent="-257175">
              <a:spcBef>
                <a:spcPts val="5"/>
              </a:spcBef>
              <a:buAutoNum type="alphaUcPeriod"/>
              <a:tabLst>
                <a:tab pos="26987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r>
              <a:rPr sz="20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array3[]</a:t>
            </a:r>
            <a:r>
              <a:rPr sz="2000" spc="-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array3[9];</a:t>
            </a:r>
            <a:endParaRPr sz="2000">
              <a:latin typeface="Calibri"/>
              <a:cs typeface="Calibri"/>
            </a:endParaRPr>
          </a:p>
          <a:p>
            <a:pPr marL="279400" indent="-267335">
              <a:buAutoNum type="alphaUcPeriod"/>
              <a:tabLst>
                <a:tab pos="28003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java.lang.String[]</a:t>
            </a:r>
            <a:r>
              <a:rPr sz="2000" spc="-1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array4[]</a:t>
            </a:r>
            <a:r>
              <a:rPr sz="20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java.lang.String[5][];</a:t>
            </a:r>
            <a:endParaRPr sz="2000">
              <a:latin typeface="Calibri"/>
              <a:cs typeface="Calibri"/>
            </a:endParaRPr>
          </a:p>
          <a:p>
            <a:pPr marL="260350" indent="-248285">
              <a:spcBef>
                <a:spcPts val="5"/>
              </a:spcBef>
              <a:buAutoNum type="alphaUcPeriod"/>
              <a:tabLst>
                <a:tab pos="2609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int[][]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array5</a:t>
            </a:r>
            <a:r>
              <a:rPr sz="20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int[];</a:t>
            </a:r>
            <a:endParaRPr sz="2000">
              <a:latin typeface="Calibri"/>
              <a:cs typeface="Calibri"/>
            </a:endParaRPr>
          </a:p>
          <a:p>
            <a:pPr marL="222250" indent="-210185">
              <a:spcBef>
                <a:spcPts val="5"/>
              </a:spcBef>
              <a:buAutoNum type="alphaUcPeriod"/>
              <a:tabLst>
                <a:tab pos="2228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int[][]</a:t>
            </a:r>
            <a:r>
              <a:rPr sz="20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array6</a:t>
            </a:r>
            <a:r>
              <a:rPr sz="20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int[][];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0500" y="4025900"/>
            <a:ext cx="1168400" cy="1149350"/>
            <a:chOff x="5016500" y="4025900"/>
            <a:chExt cx="1168400" cy="1149350"/>
          </a:xfrm>
        </p:grpSpPr>
        <p:sp>
          <p:nvSpPr>
            <p:cNvPr id="14" name="object 14"/>
            <p:cNvSpPr/>
            <p:nvPr/>
          </p:nvSpPr>
          <p:spPr>
            <a:xfrm>
              <a:off x="5029199" y="40385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199" y="40385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199" y="4647056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199" y="4647056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29199" y="5010150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9199" y="5010150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740" y="447675"/>
              <a:ext cx="1476375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713" y="569209"/>
            <a:ext cx="701040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60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19326" y="1771635"/>
            <a:ext cx="7782559" cy="4420235"/>
            <a:chOff x="695325" y="1771634"/>
            <a:chExt cx="7782559" cy="44202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771634"/>
              <a:ext cx="7781940" cy="4419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818" y="1790700"/>
              <a:ext cx="7710098" cy="4343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0818" y="1790700"/>
              <a:ext cx="7710170" cy="4343400"/>
            </a:xfrm>
            <a:custGeom>
              <a:avLst/>
              <a:gdLst/>
              <a:ahLst/>
              <a:cxnLst/>
              <a:rect l="l" t="t" r="r" b="b"/>
              <a:pathLst>
                <a:path w="7710170" h="4343400">
                  <a:moveTo>
                    <a:pt x="0" y="723899"/>
                  </a:moveTo>
                  <a:lnTo>
                    <a:pt x="1539" y="676302"/>
                  </a:lnTo>
                  <a:lnTo>
                    <a:pt x="6095" y="629527"/>
                  </a:lnTo>
                  <a:lnTo>
                    <a:pt x="13572" y="583669"/>
                  </a:lnTo>
                  <a:lnTo>
                    <a:pt x="23875" y="538825"/>
                  </a:lnTo>
                  <a:lnTo>
                    <a:pt x="36907" y="495088"/>
                  </a:lnTo>
                  <a:lnTo>
                    <a:pt x="52574" y="452556"/>
                  </a:lnTo>
                  <a:lnTo>
                    <a:pt x="70780" y="411322"/>
                  </a:lnTo>
                  <a:lnTo>
                    <a:pt x="91430" y="371483"/>
                  </a:lnTo>
                  <a:lnTo>
                    <a:pt x="114429" y="333134"/>
                  </a:lnTo>
                  <a:lnTo>
                    <a:pt x="139681" y="296370"/>
                  </a:lnTo>
                  <a:lnTo>
                    <a:pt x="167090" y="261287"/>
                  </a:lnTo>
                  <a:lnTo>
                    <a:pt x="196562" y="227980"/>
                  </a:lnTo>
                  <a:lnTo>
                    <a:pt x="228001" y="196544"/>
                  </a:lnTo>
                  <a:lnTo>
                    <a:pt x="261311" y="167075"/>
                  </a:lnTo>
                  <a:lnTo>
                    <a:pt x="296397" y="139668"/>
                  </a:lnTo>
                  <a:lnTo>
                    <a:pt x="333165" y="114419"/>
                  </a:lnTo>
                  <a:lnTo>
                    <a:pt x="371518" y="91422"/>
                  </a:lnTo>
                  <a:lnTo>
                    <a:pt x="411360" y="70774"/>
                  </a:lnTo>
                  <a:lnTo>
                    <a:pt x="452598" y="52569"/>
                  </a:lnTo>
                  <a:lnTo>
                    <a:pt x="495135" y="36904"/>
                  </a:lnTo>
                  <a:lnTo>
                    <a:pt x="538875" y="23873"/>
                  </a:lnTo>
                  <a:lnTo>
                    <a:pt x="583725" y="13571"/>
                  </a:lnTo>
                  <a:lnTo>
                    <a:pt x="629587" y="6095"/>
                  </a:lnTo>
                  <a:lnTo>
                    <a:pt x="676367" y="1539"/>
                  </a:lnTo>
                  <a:lnTo>
                    <a:pt x="723970" y="0"/>
                  </a:lnTo>
                  <a:lnTo>
                    <a:pt x="6986198" y="0"/>
                  </a:lnTo>
                  <a:lnTo>
                    <a:pt x="7033796" y="1539"/>
                  </a:lnTo>
                  <a:lnTo>
                    <a:pt x="7080571" y="6095"/>
                  </a:lnTo>
                  <a:lnTo>
                    <a:pt x="7126428" y="13571"/>
                  </a:lnTo>
                  <a:lnTo>
                    <a:pt x="7171273" y="23873"/>
                  </a:lnTo>
                  <a:lnTo>
                    <a:pt x="7215009" y="36904"/>
                  </a:lnTo>
                  <a:lnTo>
                    <a:pt x="7257542" y="52569"/>
                  </a:lnTo>
                  <a:lnTo>
                    <a:pt x="7298775" y="70774"/>
                  </a:lnTo>
                  <a:lnTo>
                    <a:pt x="7338614" y="91422"/>
                  </a:lnTo>
                  <a:lnTo>
                    <a:pt x="7376963" y="114419"/>
                  </a:lnTo>
                  <a:lnTo>
                    <a:pt x="7413727" y="139668"/>
                  </a:lnTo>
                  <a:lnTo>
                    <a:pt x="7448810" y="167075"/>
                  </a:lnTo>
                  <a:lnTo>
                    <a:pt x="7482118" y="196544"/>
                  </a:lnTo>
                  <a:lnTo>
                    <a:pt x="7513554" y="227980"/>
                  </a:lnTo>
                  <a:lnTo>
                    <a:pt x="7543023" y="261287"/>
                  </a:lnTo>
                  <a:lnTo>
                    <a:pt x="7570430" y="296370"/>
                  </a:lnTo>
                  <a:lnTo>
                    <a:pt x="7595679" y="333134"/>
                  </a:lnTo>
                  <a:lnTo>
                    <a:pt x="7618676" y="371483"/>
                  </a:lnTo>
                  <a:lnTo>
                    <a:pt x="7639324" y="411322"/>
                  </a:lnTo>
                  <a:lnTo>
                    <a:pt x="7657528" y="452556"/>
                  </a:lnTo>
                  <a:lnTo>
                    <a:pt x="7673194" y="495088"/>
                  </a:lnTo>
                  <a:lnTo>
                    <a:pt x="7686225" y="538825"/>
                  </a:lnTo>
                  <a:lnTo>
                    <a:pt x="7696527" y="583669"/>
                  </a:lnTo>
                  <a:lnTo>
                    <a:pt x="7704003" y="629527"/>
                  </a:lnTo>
                  <a:lnTo>
                    <a:pt x="7708558" y="676302"/>
                  </a:lnTo>
                  <a:lnTo>
                    <a:pt x="7710098" y="723899"/>
                  </a:lnTo>
                  <a:lnTo>
                    <a:pt x="7710098" y="3619499"/>
                  </a:lnTo>
                  <a:lnTo>
                    <a:pt x="7708558" y="3667096"/>
                  </a:lnTo>
                  <a:lnTo>
                    <a:pt x="7704003" y="3713871"/>
                  </a:lnTo>
                  <a:lnTo>
                    <a:pt x="7696527" y="3759728"/>
                  </a:lnTo>
                  <a:lnTo>
                    <a:pt x="7686225" y="3804572"/>
                  </a:lnTo>
                  <a:lnTo>
                    <a:pt x="7673194" y="3848308"/>
                  </a:lnTo>
                  <a:lnTo>
                    <a:pt x="7657528" y="3890841"/>
                  </a:lnTo>
                  <a:lnTo>
                    <a:pt x="7639324" y="3932074"/>
                  </a:lnTo>
                  <a:lnTo>
                    <a:pt x="7618676" y="3971913"/>
                  </a:lnTo>
                  <a:lnTo>
                    <a:pt x="7595679" y="4010262"/>
                  </a:lnTo>
                  <a:lnTo>
                    <a:pt x="7570430" y="4047026"/>
                  </a:lnTo>
                  <a:lnTo>
                    <a:pt x="7543023" y="4082109"/>
                  </a:lnTo>
                  <a:lnTo>
                    <a:pt x="7513554" y="4115417"/>
                  </a:lnTo>
                  <a:lnTo>
                    <a:pt x="7482118" y="4146853"/>
                  </a:lnTo>
                  <a:lnTo>
                    <a:pt x="7448810" y="4176322"/>
                  </a:lnTo>
                  <a:lnTo>
                    <a:pt x="7413727" y="4203729"/>
                  </a:lnTo>
                  <a:lnTo>
                    <a:pt x="7376963" y="4228979"/>
                  </a:lnTo>
                  <a:lnTo>
                    <a:pt x="7338614" y="4251975"/>
                  </a:lnTo>
                  <a:lnTo>
                    <a:pt x="7298775" y="4272624"/>
                  </a:lnTo>
                  <a:lnTo>
                    <a:pt x="7257542" y="4290829"/>
                  </a:lnTo>
                  <a:lnTo>
                    <a:pt x="7215009" y="4306495"/>
                  </a:lnTo>
                  <a:lnTo>
                    <a:pt x="7171273" y="4319526"/>
                  </a:lnTo>
                  <a:lnTo>
                    <a:pt x="7126428" y="4329828"/>
                  </a:lnTo>
                  <a:lnTo>
                    <a:pt x="7080571" y="4337304"/>
                  </a:lnTo>
                  <a:lnTo>
                    <a:pt x="7033796" y="4341860"/>
                  </a:lnTo>
                  <a:lnTo>
                    <a:pt x="6986198" y="4343399"/>
                  </a:lnTo>
                  <a:lnTo>
                    <a:pt x="723970" y="4343399"/>
                  </a:lnTo>
                  <a:lnTo>
                    <a:pt x="676367" y="4341860"/>
                  </a:lnTo>
                  <a:lnTo>
                    <a:pt x="629587" y="4337304"/>
                  </a:lnTo>
                  <a:lnTo>
                    <a:pt x="583725" y="4329828"/>
                  </a:lnTo>
                  <a:lnTo>
                    <a:pt x="538875" y="4319526"/>
                  </a:lnTo>
                  <a:lnTo>
                    <a:pt x="495135" y="4306495"/>
                  </a:lnTo>
                  <a:lnTo>
                    <a:pt x="452598" y="4290829"/>
                  </a:lnTo>
                  <a:lnTo>
                    <a:pt x="411360" y="4272624"/>
                  </a:lnTo>
                  <a:lnTo>
                    <a:pt x="371518" y="4251975"/>
                  </a:lnTo>
                  <a:lnTo>
                    <a:pt x="333165" y="4228979"/>
                  </a:lnTo>
                  <a:lnTo>
                    <a:pt x="296397" y="4203729"/>
                  </a:lnTo>
                  <a:lnTo>
                    <a:pt x="261311" y="4176322"/>
                  </a:lnTo>
                  <a:lnTo>
                    <a:pt x="228001" y="4146853"/>
                  </a:lnTo>
                  <a:lnTo>
                    <a:pt x="196562" y="4115417"/>
                  </a:lnTo>
                  <a:lnTo>
                    <a:pt x="167090" y="4082109"/>
                  </a:lnTo>
                  <a:lnTo>
                    <a:pt x="139681" y="4047026"/>
                  </a:lnTo>
                  <a:lnTo>
                    <a:pt x="114429" y="4010262"/>
                  </a:lnTo>
                  <a:lnTo>
                    <a:pt x="91430" y="3971913"/>
                  </a:lnTo>
                  <a:lnTo>
                    <a:pt x="70780" y="3932074"/>
                  </a:lnTo>
                  <a:lnTo>
                    <a:pt x="52574" y="3890841"/>
                  </a:lnTo>
                  <a:lnTo>
                    <a:pt x="36907" y="3848308"/>
                  </a:lnTo>
                  <a:lnTo>
                    <a:pt x="23875" y="3804572"/>
                  </a:lnTo>
                  <a:lnTo>
                    <a:pt x="13572" y="3759728"/>
                  </a:lnTo>
                  <a:lnTo>
                    <a:pt x="6095" y="3713871"/>
                  </a:lnTo>
                  <a:lnTo>
                    <a:pt x="1539" y="3667096"/>
                  </a:lnTo>
                  <a:lnTo>
                    <a:pt x="0" y="3619499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46669" y="2867975"/>
            <a:ext cx="4314825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Какие</a:t>
            </a:r>
            <a:r>
              <a:rPr sz="2000" spc="-1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объявления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массива</a:t>
            </a:r>
            <a:r>
              <a:rPr sz="2000" spc="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корректны?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/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20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array1[]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{3,</a:t>
            </a:r>
            <a:r>
              <a:rPr sz="2000" spc="-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5,</a:t>
            </a:r>
            <a:r>
              <a:rPr sz="20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6,</a:t>
            </a:r>
            <a:r>
              <a:rPr sz="2000" spc="-114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0};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2000" spc="-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int[]</a:t>
            </a:r>
            <a:r>
              <a:rPr sz="20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array2</a:t>
            </a:r>
            <a:r>
              <a:rPr sz="20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int[1];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2000" spc="-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int[]</a:t>
            </a:r>
            <a:r>
              <a:rPr sz="2000" spc="-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array3</a:t>
            </a:r>
            <a:r>
              <a:rPr sz="20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int[]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{};</a:t>
            </a:r>
            <a:endParaRPr sz="2000">
              <a:latin typeface="Calibri"/>
              <a:cs typeface="Calibri"/>
            </a:endParaRPr>
          </a:p>
          <a:p>
            <a:pPr marL="12700"/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</a:t>
            </a:r>
            <a:r>
              <a:rPr sz="2000" spc="-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int[]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array4</a:t>
            </a:r>
            <a:r>
              <a:rPr sz="2000" spc="-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int[2]</a:t>
            </a:r>
            <a:r>
              <a:rPr sz="2000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{};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20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array5[]</a:t>
            </a:r>
            <a:r>
              <a:rPr sz="20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int[3]</a:t>
            </a:r>
            <a:r>
              <a:rPr sz="2000" spc="-1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{0,</a:t>
            </a:r>
            <a:r>
              <a:rPr sz="20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1,</a:t>
            </a:r>
            <a:r>
              <a:rPr sz="2000" spc="-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2};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16700" y="3568700"/>
            <a:ext cx="1168400" cy="838200"/>
            <a:chOff x="5092700" y="3568700"/>
            <a:chExt cx="1168400" cy="838200"/>
          </a:xfrm>
        </p:grpSpPr>
        <p:sp>
          <p:nvSpPr>
            <p:cNvPr id="14" name="object 14"/>
            <p:cNvSpPr/>
            <p:nvPr/>
          </p:nvSpPr>
          <p:spPr>
            <a:xfrm>
              <a:off x="5105399" y="35813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5399" y="35813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5399" y="38861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5399" y="38861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399" y="4241672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5399" y="4241672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209549"/>
            <a:ext cx="7572375" cy="2114549"/>
            <a:chOff x="800100" y="209550"/>
            <a:chExt cx="7572375" cy="146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209550"/>
              <a:ext cx="7267590" cy="1466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503728"/>
            <a:ext cx="10515600" cy="1137426"/>
          </a:xfrm>
          <a:prstGeom prst="rect">
            <a:avLst/>
          </a:prstGeom>
        </p:spPr>
        <p:txBody>
          <a:bodyPr vert="horz" wrap="square" lIns="0" tIns="161226" rIns="0" bIns="0" rtlCol="0" anchor="ctr">
            <a:spAutoFit/>
          </a:bodyPr>
          <a:lstStyle/>
          <a:p>
            <a:pPr marL="24765" algn="ctr">
              <a:lnSpc>
                <a:spcPts val="3835"/>
              </a:lnSpc>
              <a:spcBef>
                <a:spcPts val="125"/>
              </a:spcBef>
            </a:pPr>
            <a:r>
              <a:rPr sz="2400" b="1" spc="-10" dirty="0">
                <a:latin typeface="Calibri"/>
                <a:cs typeface="Calibri"/>
              </a:rPr>
              <a:t>Дополнения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к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материалу</a:t>
            </a:r>
            <a:r>
              <a:rPr sz="2400" b="1" spc="-2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по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классам</a:t>
            </a:r>
            <a:endParaRPr sz="2400" dirty="0">
              <a:latin typeface="Calibri"/>
              <a:cs typeface="Calibri"/>
            </a:endParaRPr>
          </a:p>
          <a:p>
            <a:pPr marL="40005" algn="ctr">
              <a:lnSpc>
                <a:spcPts val="3835"/>
              </a:lnSpc>
            </a:pPr>
            <a:r>
              <a:rPr sz="2400" b="1" dirty="0">
                <a:latin typeface="Calibri"/>
                <a:cs typeface="Calibri"/>
              </a:rPr>
              <a:t>String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и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StringBuilder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90435" y="2186060"/>
            <a:ext cx="7858759" cy="1495425"/>
            <a:chOff x="647700" y="1638284"/>
            <a:chExt cx="7858759" cy="1495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50" y="1638284"/>
              <a:ext cx="7839090" cy="14192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" y="1657334"/>
              <a:ext cx="5886450" cy="14763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676400"/>
              <a:ext cx="7710098" cy="1295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1676400"/>
              <a:ext cx="7710170" cy="1295400"/>
            </a:xfrm>
            <a:custGeom>
              <a:avLst/>
              <a:gdLst/>
              <a:ahLst/>
              <a:cxnLst/>
              <a:rect l="l" t="t" r="r" b="b"/>
              <a:pathLst>
                <a:path w="7710170" h="1295400">
                  <a:moveTo>
                    <a:pt x="0" y="215889"/>
                  </a:moveTo>
                  <a:lnTo>
                    <a:pt x="5702" y="166386"/>
                  </a:lnTo>
                  <a:lnTo>
                    <a:pt x="21947" y="120944"/>
                  </a:lnTo>
                  <a:lnTo>
                    <a:pt x="47436" y="80859"/>
                  </a:lnTo>
                  <a:lnTo>
                    <a:pt x="80874" y="47426"/>
                  </a:lnTo>
                  <a:lnTo>
                    <a:pt x="120965" y="21942"/>
                  </a:lnTo>
                  <a:lnTo>
                    <a:pt x="166411" y="5701"/>
                  </a:lnTo>
                  <a:lnTo>
                    <a:pt x="215917" y="0"/>
                  </a:lnTo>
                  <a:lnTo>
                    <a:pt x="7494208" y="0"/>
                  </a:lnTo>
                  <a:lnTo>
                    <a:pt x="7543721" y="5701"/>
                  </a:lnTo>
                  <a:lnTo>
                    <a:pt x="7589167" y="21942"/>
                  </a:lnTo>
                  <a:lnTo>
                    <a:pt x="7629251" y="47426"/>
                  </a:lnTo>
                  <a:lnTo>
                    <a:pt x="7662681" y="80859"/>
                  </a:lnTo>
                  <a:lnTo>
                    <a:pt x="7688161" y="120944"/>
                  </a:lnTo>
                  <a:lnTo>
                    <a:pt x="7704398" y="166386"/>
                  </a:lnTo>
                  <a:lnTo>
                    <a:pt x="7710098" y="215889"/>
                  </a:lnTo>
                  <a:lnTo>
                    <a:pt x="7710098" y="1079510"/>
                  </a:lnTo>
                  <a:lnTo>
                    <a:pt x="7704398" y="1129013"/>
                  </a:lnTo>
                  <a:lnTo>
                    <a:pt x="7688161" y="1174455"/>
                  </a:lnTo>
                  <a:lnTo>
                    <a:pt x="7662681" y="1214540"/>
                  </a:lnTo>
                  <a:lnTo>
                    <a:pt x="7629251" y="1247973"/>
                  </a:lnTo>
                  <a:lnTo>
                    <a:pt x="7589167" y="1273457"/>
                  </a:lnTo>
                  <a:lnTo>
                    <a:pt x="7543721" y="1289698"/>
                  </a:lnTo>
                  <a:lnTo>
                    <a:pt x="7494208" y="1295399"/>
                  </a:lnTo>
                  <a:lnTo>
                    <a:pt x="215917" y="1295399"/>
                  </a:lnTo>
                  <a:lnTo>
                    <a:pt x="166411" y="1289698"/>
                  </a:lnTo>
                  <a:lnTo>
                    <a:pt x="120965" y="1273457"/>
                  </a:lnTo>
                  <a:lnTo>
                    <a:pt x="80874" y="1247973"/>
                  </a:lnTo>
                  <a:lnTo>
                    <a:pt x="47436" y="1214540"/>
                  </a:lnTo>
                  <a:lnTo>
                    <a:pt x="21947" y="1174455"/>
                  </a:lnTo>
                  <a:lnTo>
                    <a:pt x="5702" y="1129013"/>
                  </a:lnTo>
                  <a:lnTo>
                    <a:pt x="0" y="1079510"/>
                  </a:lnTo>
                  <a:lnTo>
                    <a:pt x="0" y="2158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4601" y="2324100"/>
            <a:ext cx="53695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Ещё</a:t>
            </a:r>
            <a:r>
              <a:rPr sz="24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один</a:t>
            </a:r>
            <a:r>
              <a:rPr sz="24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конструктор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класса</a:t>
            </a:r>
            <a:r>
              <a:rPr sz="24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String: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char[]</a:t>
            </a:r>
            <a:r>
              <a:rPr sz="2400" spc="-1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array=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400" spc="-1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char[]{‘p',‘r',‘i',</a:t>
            </a:r>
            <a:r>
              <a:rPr sz="24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‘v‘,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1F487C"/>
                </a:solidFill>
                <a:latin typeface="Calibri"/>
                <a:cs typeface="Calibri"/>
              </a:rPr>
              <a:t>‘e’,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‘t’};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r>
              <a:rPr sz="2400" spc="-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s=</a:t>
            </a:r>
            <a:r>
              <a:rPr sz="2400" spc="-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4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String(array);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38301" y="3638550"/>
            <a:ext cx="4344035" cy="2514600"/>
            <a:chOff x="114300" y="3638550"/>
            <a:chExt cx="4344035" cy="25146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300" y="3638550"/>
              <a:ext cx="4343415" cy="2514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824" y="4210050"/>
              <a:ext cx="4048109" cy="14097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99" y="3657600"/>
              <a:ext cx="4267199" cy="24383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2399" y="3657600"/>
              <a:ext cx="4267200" cy="2438400"/>
            </a:xfrm>
            <a:custGeom>
              <a:avLst/>
              <a:gdLst/>
              <a:ahLst/>
              <a:cxnLst/>
              <a:rect l="l" t="t" r="r" b="b"/>
              <a:pathLst>
                <a:path w="4267200" h="2438400">
                  <a:moveTo>
                    <a:pt x="0" y="406395"/>
                  </a:moveTo>
                  <a:lnTo>
                    <a:pt x="2734" y="359008"/>
                  </a:lnTo>
                  <a:lnTo>
                    <a:pt x="10733" y="313224"/>
                  </a:lnTo>
                  <a:lnTo>
                    <a:pt x="23692" y="269350"/>
                  </a:lnTo>
                  <a:lnTo>
                    <a:pt x="41306" y="227689"/>
                  </a:lnTo>
                  <a:lnTo>
                    <a:pt x="63271" y="188548"/>
                  </a:lnTo>
                  <a:lnTo>
                    <a:pt x="89281" y="152231"/>
                  </a:lnTo>
                  <a:lnTo>
                    <a:pt x="119032" y="119044"/>
                  </a:lnTo>
                  <a:lnTo>
                    <a:pt x="152218" y="89292"/>
                  </a:lnTo>
                  <a:lnTo>
                    <a:pt x="188535" y="63280"/>
                  </a:lnTo>
                  <a:lnTo>
                    <a:pt x="227678" y="41313"/>
                  </a:lnTo>
                  <a:lnTo>
                    <a:pt x="269341" y="23696"/>
                  </a:lnTo>
                  <a:lnTo>
                    <a:pt x="313220" y="10735"/>
                  </a:lnTo>
                  <a:lnTo>
                    <a:pt x="359011" y="2734"/>
                  </a:lnTo>
                  <a:lnTo>
                    <a:pt x="406408" y="0"/>
                  </a:lnTo>
                  <a:lnTo>
                    <a:pt x="3860810" y="0"/>
                  </a:lnTo>
                  <a:lnTo>
                    <a:pt x="3908194" y="2734"/>
                  </a:lnTo>
                  <a:lnTo>
                    <a:pt x="3953976" y="10735"/>
                  </a:lnTo>
                  <a:lnTo>
                    <a:pt x="3997849" y="23696"/>
                  </a:lnTo>
                  <a:lnTo>
                    <a:pt x="4039508" y="41313"/>
                  </a:lnTo>
                  <a:lnTo>
                    <a:pt x="4078649" y="63280"/>
                  </a:lnTo>
                  <a:lnTo>
                    <a:pt x="4114965" y="89292"/>
                  </a:lnTo>
                  <a:lnTo>
                    <a:pt x="4148152" y="119044"/>
                  </a:lnTo>
                  <a:lnTo>
                    <a:pt x="4177905" y="152231"/>
                  </a:lnTo>
                  <a:lnTo>
                    <a:pt x="4203917" y="188548"/>
                  </a:lnTo>
                  <a:lnTo>
                    <a:pt x="4225885" y="227689"/>
                  </a:lnTo>
                  <a:lnTo>
                    <a:pt x="4243502" y="269350"/>
                  </a:lnTo>
                  <a:lnTo>
                    <a:pt x="4256464" y="313224"/>
                  </a:lnTo>
                  <a:lnTo>
                    <a:pt x="4264465" y="359008"/>
                  </a:lnTo>
                  <a:lnTo>
                    <a:pt x="4267199" y="406395"/>
                  </a:lnTo>
                  <a:lnTo>
                    <a:pt x="4267199" y="2031991"/>
                  </a:lnTo>
                  <a:lnTo>
                    <a:pt x="4264465" y="2079388"/>
                  </a:lnTo>
                  <a:lnTo>
                    <a:pt x="4256464" y="2125178"/>
                  </a:lnTo>
                  <a:lnTo>
                    <a:pt x="4243502" y="2169058"/>
                  </a:lnTo>
                  <a:lnTo>
                    <a:pt x="4225885" y="2210721"/>
                  </a:lnTo>
                  <a:lnTo>
                    <a:pt x="4203917" y="2249864"/>
                  </a:lnTo>
                  <a:lnTo>
                    <a:pt x="4177905" y="2286181"/>
                  </a:lnTo>
                  <a:lnTo>
                    <a:pt x="4148152" y="2319367"/>
                  </a:lnTo>
                  <a:lnTo>
                    <a:pt x="4114965" y="2349118"/>
                  </a:lnTo>
                  <a:lnTo>
                    <a:pt x="4078649" y="2375128"/>
                  </a:lnTo>
                  <a:lnTo>
                    <a:pt x="4039508" y="2397092"/>
                  </a:lnTo>
                  <a:lnTo>
                    <a:pt x="3997849" y="2414707"/>
                  </a:lnTo>
                  <a:lnTo>
                    <a:pt x="3953976" y="2427666"/>
                  </a:lnTo>
                  <a:lnTo>
                    <a:pt x="3908194" y="2435665"/>
                  </a:lnTo>
                  <a:lnTo>
                    <a:pt x="3860810" y="2438399"/>
                  </a:lnTo>
                  <a:lnTo>
                    <a:pt x="406408" y="2438399"/>
                  </a:lnTo>
                  <a:lnTo>
                    <a:pt x="359011" y="2435665"/>
                  </a:lnTo>
                  <a:lnTo>
                    <a:pt x="313220" y="2427666"/>
                  </a:lnTo>
                  <a:lnTo>
                    <a:pt x="269341" y="2414707"/>
                  </a:lnTo>
                  <a:lnTo>
                    <a:pt x="227678" y="2397092"/>
                  </a:lnTo>
                  <a:lnTo>
                    <a:pt x="188535" y="2375128"/>
                  </a:lnTo>
                  <a:lnTo>
                    <a:pt x="152218" y="2349118"/>
                  </a:lnTo>
                  <a:lnTo>
                    <a:pt x="119032" y="2319367"/>
                  </a:lnTo>
                  <a:lnTo>
                    <a:pt x="89281" y="2286181"/>
                  </a:lnTo>
                  <a:lnTo>
                    <a:pt x="63271" y="2249864"/>
                  </a:lnTo>
                  <a:lnTo>
                    <a:pt x="41306" y="2210721"/>
                  </a:lnTo>
                  <a:lnTo>
                    <a:pt x="23692" y="2169058"/>
                  </a:lnTo>
                  <a:lnTo>
                    <a:pt x="10733" y="2125178"/>
                  </a:lnTo>
                  <a:lnTo>
                    <a:pt x="2734" y="2079388"/>
                  </a:lnTo>
                  <a:lnTo>
                    <a:pt x="0" y="2031991"/>
                  </a:lnTo>
                  <a:lnTo>
                    <a:pt x="0" y="4063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4520" y="4302440"/>
            <a:ext cx="3606165" cy="1151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Метод</a:t>
            </a:r>
            <a:r>
              <a:rPr sz="2400" spc="-1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append: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1950"/>
              </a:lnSpc>
              <a:spcBef>
                <a:spcPts val="6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StringBuilder</a:t>
            </a:r>
            <a:r>
              <a:rPr sz="1550" spc="114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sb1</a:t>
            </a:r>
            <a:r>
              <a:rPr sz="15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155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550" spc="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StringBuilder(“ok”);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char[]</a:t>
            </a:r>
            <a:r>
              <a:rPr sz="155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array=</a:t>
            </a:r>
            <a:r>
              <a:rPr sz="155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{‘p',‘r',‘i',</a:t>
            </a:r>
            <a:r>
              <a:rPr sz="1550" spc="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1F487C"/>
                </a:solidFill>
                <a:latin typeface="Calibri"/>
                <a:cs typeface="Calibri"/>
              </a:rPr>
              <a:t>‘v‘,</a:t>
            </a:r>
            <a:r>
              <a:rPr sz="155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35" dirty="0">
                <a:solidFill>
                  <a:srgbClr val="1F487C"/>
                </a:solidFill>
                <a:latin typeface="Calibri"/>
                <a:cs typeface="Calibri"/>
              </a:rPr>
              <a:t>‘e’,</a:t>
            </a:r>
            <a:r>
              <a:rPr sz="1550" spc="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1F487C"/>
                </a:solidFill>
                <a:latin typeface="Calibri"/>
                <a:cs typeface="Calibri"/>
              </a:rPr>
              <a:t>‘t’};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sb1.append(array,</a:t>
            </a:r>
            <a:r>
              <a:rPr sz="1550" spc="1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2,</a:t>
            </a:r>
            <a:r>
              <a:rPr sz="155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3);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10300" y="3648075"/>
            <a:ext cx="4419600" cy="2514600"/>
            <a:chOff x="4686300" y="3648075"/>
            <a:chExt cx="4419600" cy="251460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6300" y="3648075"/>
              <a:ext cx="4419600" cy="2514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5840" y="4219575"/>
              <a:ext cx="4333890" cy="14097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4399" y="3666744"/>
              <a:ext cx="4343399" cy="24383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24399" y="3666744"/>
              <a:ext cx="4343400" cy="2438400"/>
            </a:xfrm>
            <a:custGeom>
              <a:avLst/>
              <a:gdLst/>
              <a:ahLst/>
              <a:cxnLst/>
              <a:rect l="l" t="t" r="r" b="b"/>
              <a:pathLst>
                <a:path w="4343400" h="2438400">
                  <a:moveTo>
                    <a:pt x="0" y="406395"/>
                  </a:moveTo>
                  <a:lnTo>
                    <a:pt x="2734" y="359008"/>
                  </a:lnTo>
                  <a:lnTo>
                    <a:pt x="10735" y="313224"/>
                  </a:lnTo>
                  <a:lnTo>
                    <a:pt x="23697" y="269350"/>
                  </a:lnTo>
                  <a:lnTo>
                    <a:pt x="41314" y="227689"/>
                  </a:lnTo>
                  <a:lnTo>
                    <a:pt x="63282" y="188548"/>
                  </a:lnTo>
                  <a:lnTo>
                    <a:pt x="89294" y="152231"/>
                  </a:lnTo>
                  <a:lnTo>
                    <a:pt x="119047" y="119044"/>
                  </a:lnTo>
                  <a:lnTo>
                    <a:pt x="152234" y="89292"/>
                  </a:lnTo>
                  <a:lnTo>
                    <a:pt x="188550" y="63280"/>
                  </a:lnTo>
                  <a:lnTo>
                    <a:pt x="227691" y="41313"/>
                  </a:lnTo>
                  <a:lnTo>
                    <a:pt x="269350" y="23696"/>
                  </a:lnTo>
                  <a:lnTo>
                    <a:pt x="313223" y="10735"/>
                  </a:lnTo>
                  <a:lnTo>
                    <a:pt x="359005" y="2734"/>
                  </a:lnTo>
                  <a:lnTo>
                    <a:pt x="406389" y="0"/>
                  </a:lnTo>
                  <a:lnTo>
                    <a:pt x="3937010" y="0"/>
                  </a:lnTo>
                  <a:lnTo>
                    <a:pt x="3984394" y="2734"/>
                  </a:lnTo>
                  <a:lnTo>
                    <a:pt x="4030176" y="10735"/>
                  </a:lnTo>
                  <a:lnTo>
                    <a:pt x="4074049" y="23696"/>
                  </a:lnTo>
                  <a:lnTo>
                    <a:pt x="4115708" y="41313"/>
                  </a:lnTo>
                  <a:lnTo>
                    <a:pt x="4154849" y="63280"/>
                  </a:lnTo>
                  <a:lnTo>
                    <a:pt x="4191165" y="89292"/>
                  </a:lnTo>
                  <a:lnTo>
                    <a:pt x="4224352" y="119044"/>
                  </a:lnTo>
                  <a:lnTo>
                    <a:pt x="4254105" y="152231"/>
                  </a:lnTo>
                  <a:lnTo>
                    <a:pt x="4280117" y="188548"/>
                  </a:lnTo>
                  <a:lnTo>
                    <a:pt x="4302085" y="227689"/>
                  </a:lnTo>
                  <a:lnTo>
                    <a:pt x="4319702" y="269350"/>
                  </a:lnTo>
                  <a:lnTo>
                    <a:pt x="4332664" y="313224"/>
                  </a:lnTo>
                  <a:lnTo>
                    <a:pt x="4340665" y="359008"/>
                  </a:lnTo>
                  <a:lnTo>
                    <a:pt x="4343399" y="406395"/>
                  </a:lnTo>
                  <a:lnTo>
                    <a:pt x="4343399" y="2031991"/>
                  </a:lnTo>
                  <a:lnTo>
                    <a:pt x="4340665" y="2079388"/>
                  </a:lnTo>
                  <a:lnTo>
                    <a:pt x="4332664" y="2125178"/>
                  </a:lnTo>
                  <a:lnTo>
                    <a:pt x="4319702" y="2169058"/>
                  </a:lnTo>
                  <a:lnTo>
                    <a:pt x="4302085" y="2210721"/>
                  </a:lnTo>
                  <a:lnTo>
                    <a:pt x="4280117" y="2249864"/>
                  </a:lnTo>
                  <a:lnTo>
                    <a:pt x="4254105" y="2286181"/>
                  </a:lnTo>
                  <a:lnTo>
                    <a:pt x="4224352" y="2319367"/>
                  </a:lnTo>
                  <a:lnTo>
                    <a:pt x="4191165" y="2349118"/>
                  </a:lnTo>
                  <a:lnTo>
                    <a:pt x="4154849" y="2375128"/>
                  </a:lnTo>
                  <a:lnTo>
                    <a:pt x="4115708" y="2397092"/>
                  </a:lnTo>
                  <a:lnTo>
                    <a:pt x="4074049" y="2414707"/>
                  </a:lnTo>
                  <a:lnTo>
                    <a:pt x="4030176" y="2427666"/>
                  </a:lnTo>
                  <a:lnTo>
                    <a:pt x="3984394" y="2435665"/>
                  </a:lnTo>
                  <a:lnTo>
                    <a:pt x="3937010" y="2438399"/>
                  </a:lnTo>
                  <a:lnTo>
                    <a:pt x="406389" y="2438399"/>
                  </a:lnTo>
                  <a:lnTo>
                    <a:pt x="359005" y="2435665"/>
                  </a:lnTo>
                  <a:lnTo>
                    <a:pt x="313223" y="2427666"/>
                  </a:lnTo>
                  <a:lnTo>
                    <a:pt x="269350" y="2414707"/>
                  </a:lnTo>
                  <a:lnTo>
                    <a:pt x="227691" y="2397092"/>
                  </a:lnTo>
                  <a:lnTo>
                    <a:pt x="188550" y="2375128"/>
                  </a:lnTo>
                  <a:lnTo>
                    <a:pt x="152234" y="2349118"/>
                  </a:lnTo>
                  <a:lnTo>
                    <a:pt x="119047" y="2319367"/>
                  </a:lnTo>
                  <a:lnTo>
                    <a:pt x="89294" y="2286181"/>
                  </a:lnTo>
                  <a:lnTo>
                    <a:pt x="63282" y="2249864"/>
                  </a:lnTo>
                  <a:lnTo>
                    <a:pt x="41314" y="2210721"/>
                  </a:lnTo>
                  <a:lnTo>
                    <a:pt x="23697" y="2169058"/>
                  </a:lnTo>
                  <a:lnTo>
                    <a:pt x="10735" y="2125178"/>
                  </a:lnTo>
                  <a:lnTo>
                    <a:pt x="2734" y="2079388"/>
                  </a:lnTo>
                  <a:lnTo>
                    <a:pt x="0" y="2031991"/>
                  </a:lnTo>
                  <a:lnTo>
                    <a:pt x="0" y="4063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51351" y="4311584"/>
            <a:ext cx="389127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Метод</a:t>
            </a:r>
            <a:r>
              <a:rPr sz="2400" spc="-1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insert: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1950"/>
              </a:lnSpc>
              <a:spcBef>
                <a:spcPts val="6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StringBuilder</a:t>
            </a:r>
            <a:r>
              <a:rPr sz="1550" spc="114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sb1</a:t>
            </a:r>
            <a:r>
              <a:rPr sz="15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155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550" spc="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StringBuilder(“privet”);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char[]</a:t>
            </a:r>
            <a:r>
              <a:rPr sz="155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array=</a:t>
            </a:r>
            <a:r>
              <a:rPr sz="155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{‘p',‘r',‘i',</a:t>
            </a:r>
            <a:r>
              <a:rPr sz="1550" spc="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1F487C"/>
                </a:solidFill>
                <a:latin typeface="Calibri"/>
                <a:cs typeface="Calibri"/>
              </a:rPr>
              <a:t>‘v‘,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35" dirty="0">
                <a:solidFill>
                  <a:srgbClr val="1F487C"/>
                </a:solidFill>
                <a:latin typeface="Calibri"/>
                <a:cs typeface="Calibri"/>
              </a:rPr>
              <a:t>‘e’,</a:t>
            </a:r>
            <a:r>
              <a:rPr sz="1550" spc="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1F487C"/>
                </a:solidFill>
                <a:latin typeface="Calibri"/>
                <a:cs typeface="Calibri"/>
              </a:rPr>
              <a:t>‘t’};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sb1.insert(1,</a:t>
            </a:r>
            <a:r>
              <a:rPr sz="1550" spc="1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array,</a:t>
            </a:r>
            <a:r>
              <a:rPr sz="155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2,</a:t>
            </a:r>
            <a:r>
              <a:rPr sz="155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3);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4501" y="1504950"/>
            <a:ext cx="5372735" cy="3257550"/>
            <a:chOff x="190500" y="1504950"/>
            <a:chExt cx="5372735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619502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" y="2314559"/>
              <a:ext cx="3238500" cy="129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325" y="2533634"/>
              <a:ext cx="1562100" cy="9810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99" y="2330958"/>
              <a:ext cx="3161781" cy="12191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8599" y="2330958"/>
              <a:ext cx="3162300" cy="1219200"/>
            </a:xfrm>
            <a:custGeom>
              <a:avLst/>
              <a:gdLst/>
              <a:ahLst/>
              <a:cxnLst/>
              <a:rect l="l" t="t" r="r" b="b"/>
              <a:pathLst>
                <a:path w="3162300" h="1219200">
                  <a:moveTo>
                    <a:pt x="0" y="609599"/>
                  </a:moveTo>
                  <a:lnTo>
                    <a:pt x="5510" y="558334"/>
                  </a:lnTo>
                  <a:lnTo>
                    <a:pt x="21750" y="508243"/>
                  </a:lnTo>
                  <a:lnTo>
                    <a:pt x="48281" y="459497"/>
                  </a:lnTo>
                  <a:lnTo>
                    <a:pt x="84662" y="412265"/>
                  </a:lnTo>
                  <a:lnTo>
                    <a:pt x="130456" y="366716"/>
                  </a:lnTo>
                  <a:lnTo>
                    <a:pt x="185224" y="323019"/>
                  </a:lnTo>
                  <a:lnTo>
                    <a:pt x="248526" y="281344"/>
                  </a:lnTo>
                  <a:lnTo>
                    <a:pt x="283240" y="261318"/>
                  </a:lnTo>
                  <a:lnTo>
                    <a:pt x="319924" y="241860"/>
                  </a:lnTo>
                  <a:lnTo>
                    <a:pt x="358521" y="222993"/>
                  </a:lnTo>
                  <a:lnTo>
                    <a:pt x="398978" y="204736"/>
                  </a:lnTo>
                  <a:lnTo>
                    <a:pt x="441239" y="187112"/>
                  </a:lnTo>
                  <a:lnTo>
                    <a:pt x="485250" y="170141"/>
                  </a:lnTo>
                  <a:lnTo>
                    <a:pt x="530955" y="153845"/>
                  </a:lnTo>
                  <a:lnTo>
                    <a:pt x="578301" y="138245"/>
                  </a:lnTo>
                  <a:lnTo>
                    <a:pt x="627231" y="123362"/>
                  </a:lnTo>
                  <a:lnTo>
                    <a:pt x="677691" y="109217"/>
                  </a:lnTo>
                  <a:lnTo>
                    <a:pt x="729627" y="95831"/>
                  </a:lnTo>
                  <a:lnTo>
                    <a:pt x="782983" y="83226"/>
                  </a:lnTo>
                  <a:lnTo>
                    <a:pt x="837704" y="71422"/>
                  </a:lnTo>
                  <a:lnTo>
                    <a:pt x="893736" y="60441"/>
                  </a:lnTo>
                  <a:lnTo>
                    <a:pt x="951024" y="50304"/>
                  </a:lnTo>
                  <a:lnTo>
                    <a:pt x="1009513" y="41031"/>
                  </a:lnTo>
                  <a:lnTo>
                    <a:pt x="1069148" y="32645"/>
                  </a:lnTo>
                  <a:lnTo>
                    <a:pt x="1129874" y="25167"/>
                  </a:lnTo>
                  <a:lnTo>
                    <a:pt x="1191636" y="18617"/>
                  </a:lnTo>
                  <a:lnTo>
                    <a:pt x="1254380" y="13016"/>
                  </a:lnTo>
                  <a:lnTo>
                    <a:pt x="1318050" y="8387"/>
                  </a:lnTo>
                  <a:lnTo>
                    <a:pt x="1382592" y="4749"/>
                  </a:lnTo>
                  <a:lnTo>
                    <a:pt x="1447951" y="2124"/>
                  </a:lnTo>
                  <a:lnTo>
                    <a:pt x="1514072" y="534"/>
                  </a:lnTo>
                  <a:lnTo>
                    <a:pt x="1580900" y="0"/>
                  </a:lnTo>
                  <a:lnTo>
                    <a:pt x="1647727" y="534"/>
                  </a:lnTo>
                  <a:lnTo>
                    <a:pt x="1713848" y="2124"/>
                  </a:lnTo>
                  <a:lnTo>
                    <a:pt x="1779207" y="4749"/>
                  </a:lnTo>
                  <a:lnTo>
                    <a:pt x="1843748" y="8387"/>
                  </a:lnTo>
                  <a:lnTo>
                    <a:pt x="1907418" y="13016"/>
                  </a:lnTo>
                  <a:lnTo>
                    <a:pt x="1970162" y="18617"/>
                  </a:lnTo>
                  <a:lnTo>
                    <a:pt x="2031924" y="25167"/>
                  </a:lnTo>
                  <a:lnTo>
                    <a:pt x="2092649" y="32645"/>
                  </a:lnTo>
                  <a:lnTo>
                    <a:pt x="2152284" y="41031"/>
                  </a:lnTo>
                  <a:lnTo>
                    <a:pt x="2210772" y="50304"/>
                  </a:lnTo>
                  <a:lnTo>
                    <a:pt x="2268059" y="60441"/>
                  </a:lnTo>
                  <a:lnTo>
                    <a:pt x="2324091" y="71422"/>
                  </a:lnTo>
                  <a:lnTo>
                    <a:pt x="2378811" y="83226"/>
                  </a:lnTo>
                  <a:lnTo>
                    <a:pt x="2432167" y="95831"/>
                  </a:lnTo>
                  <a:lnTo>
                    <a:pt x="2484102" y="109217"/>
                  </a:lnTo>
                  <a:lnTo>
                    <a:pt x="2534561" y="123362"/>
                  </a:lnTo>
                  <a:lnTo>
                    <a:pt x="2583491" y="138245"/>
                  </a:lnTo>
                  <a:lnTo>
                    <a:pt x="2630836" y="153845"/>
                  </a:lnTo>
                  <a:lnTo>
                    <a:pt x="2676540" y="170141"/>
                  </a:lnTo>
                  <a:lnTo>
                    <a:pt x="2720551" y="187112"/>
                  </a:lnTo>
                  <a:lnTo>
                    <a:pt x="2762811" y="204736"/>
                  </a:lnTo>
                  <a:lnTo>
                    <a:pt x="2803267" y="222993"/>
                  </a:lnTo>
                  <a:lnTo>
                    <a:pt x="2841864" y="241860"/>
                  </a:lnTo>
                  <a:lnTo>
                    <a:pt x="2878547" y="261318"/>
                  </a:lnTo>
                  <a:lnTo>
                    <a:pt x="2913260" y="281344"/>
                  </a:lnTo>
                  <a:lnTo>
                    <a:pt x="2945950" y="301919"/>
                  </a:lnTo>
                  <a:lnTo>
                    <a:pt x="3005038" y="344626"/>
                  </a:lnTo>
                  <a:lnTo>
                    <a:pt x="3055373" y="389269"/>
                  </a:lnTo>
                  <a:lnTo>
                    <a:pt x="3096515" y="435681"/>
                  </a:lnTo>
                  <a:lnTo>
                    <a:pt x="3128025" y="483691"/>
                  </a:lnTo>
                  <a:lnTo>
                    <a:pt x="3149464" y="533131"/>
                  </a:lnTo>
                  <a:lnTo>
                    <a:pt x="3160394" y="583830"/>
                  </a:lnTo>
                  <a:lnTo>
                    <a:pt x="3161781" y="609599"/>
                  </a:lnTo>
                  <a:lnTo>
                    <a:pt x="3160394" y="635369"/>
                  </a:lnTo>
                  <a:lnTo>
                    <a:pt x="3149464" y="686068"/>
                  </a:lnTo>
                  <a:lnTo>
                    <a:pt x="3128025" y="735508"/>
                  </a:lnTo>
                  <a:lnTo>
                    <a:pt x="3096515" y="783518"/>
                  </a:lnTo>
                  <a:lnTo>
                    <a:pt x="3055373" y="829930"/>
                  </a:lnTo>
                  <a:lnTo>
                    <a:pt x="3005038" y="874573"/>
                  </a:lnTo>
                  <a:lnTo>
                    <a:pt x="2945950" y="917280"/>
                  </a:lnTo>
                  <a:lnTo>
                    <a:pt x="2913260" y="937855"/>
                  </a:lnTo>
                  <a:lnTo>
                    <a:pt x="2878547" y="957881"/>
                  </a:lnTo>
                  <a:lnTo>
                    <a:pt x="2841864" y="977339"/>
                  </a:lnTo>
                  <a:lnTo>
                    <a:pt x="2803267" y="996206"/>
                  </a:lnTo>
                  <a:lnTo>
                    <a:pt x="2762811" y="1014463"/>
                  </a:lnTo>
                  <a:lnTo>
                    <a:pt x="2720551" y="1032087"/>
                  </a:lnTo>
                  <a:lnTo>
                    <a:pt x="2676540" y="1049058"/>
                  </a:lnTo>
                  <a:lnTo>
                    <a:pt x="2630836" y="1065354"/>
                  </a:lnTo>
                  <a:lnTo>
                    <a:pt x="2583491" y="1080954"/>
                  </a:lnTo>
                  <a:lnTo>
                    <a:pt x="2534561" y="1095837"/>
                  </a:lnTo>
                  <a:lnTo>
                    <a:pt x="2484102" y="1109982"/>
                  </a:lnTo>
                  <a:lnTo>
                    <a:pt x="2432167" y="1123368"/>
                  </a:lnTo>
                  <a:lnTo>
                    <a:pt x="2378811" y="1135973"/>
                  </a:lnTo>
                  <a:lnTo>
                    <a:pt x="2324091" y="1147777"/>
                  </a:lnTo>
                  <a:lnTo>
                    <a:pt x="2268059" y="1158758"/>
                  </a:lnTo>
                  <a:lnTo>
                    <a:pt x="2210772" y="1168895"/>
                  </a:lnTo>
                  <a:lnTo>
                    <a:pt x="2152284" y="1178168"/>
                  </a:lnTo>
                  <a:lnTo>
                    <a:pt x="2092649" y="1186554"/>
                  </a:lnTo>
                  <a:lnTo>
                    <a:pt x="2031924" y="1194032"/>
                  </a:lnTo>
                  <a:lnTo>
                    <a:pt x="1970162" y="1200582"/>
                  </a:lnTo>
                  <a:lnTo>
                    <a:pt x="1907418" y="1206183"/>
                  </a:lnTo>
                  <a:lnTo>
                    <a:pt x="1843748" y="1210812"/>
                  </a:lnTo>
                  <a:lnTo>
                    <a:pt x="1779207" y="1214450"/>
                  </a:lnTo>
                  <a:lnTo>
                    <a:pt x="1713848" y="1217074"/>
                  </a:lnTo>
                  <a:lnTo>
                    <a:pt x="1647727" y="1218665"/>
                  </a:lnTo>
                  <a:lnTo>
                    <a:pt x="1580900" y="1219199"/>
                  </a:lnTo>
                  <a:lnTo>
                    <a:pt x="1514072" y="1218665"/>
                  </a:lnTo>
                  <a:lnTo>
                    <a:pt x="1447951" y="1217074"/>
                  </a:lnTo>
                  <a:lnTo>
                    <a:pt x="1382592" y="1214450"/>
                  </a:lnTo>
                  <a:lnTo>
                    <a:pt x="1318050" y="1210812"/>
                  </a:lnTo>
                  <a:lnTo>
                    <a:pt x="1254380" y="1206183"/>
                  </a:lnTo>
                  <a:lnTo>
                    <a:pt x="1191636" y="1200582"/>
                  </a:lnTo>
                  <a:lnTo>
                    <a:pt x="1129874" y="1194032"/>
                  </a:lnTo>
                  <a:lnTo>
                    <a:pt x="1069148" y="1186554"/>
                  </a:lnTo>
                  <a:lnTo>
                    <a:pt x="1009513" y="1178168"/>
                  </a:lnTo>
                  <a:lnTo>
                    <a:pt x="951024" y="1168895"/>
                  </a:lnTo>
                  <a:lnTo>
                    <a:pt x="893736" y="1158758"/>
                  </a:lnTo>
                  <a:lnTo>
                    <a:pt x="837704" y="1147777"/>
                  </a:lnTo>
                  <a:lnTo>
                    <a:pt x="782983" y="1135973"/>
                  </a:lnTo>
                  <a:lnTo>
                    <a:pt x="729627" y="1123368"/>
                  </a:lnTo>
                  <a:lnTo>
                    <a:pt x="677691" y="1109982"/>
                  </a:lnTo>
                  <a:lnTo>
                    <a:pt x="627231" y="1095837"/>
                  </a:lnTo>
                  <a:lnTo>
                    <a:pt x="578301" y="1080954"/>
                  </a:lnTo>
                  <a:lnTo>
                    <a:pt x="530955" y="1065354"/>
                  </a:lnTo>
                  <a:lnTo>
                    <a:pt x="485250" y="1049058"/>
                  </a:lnTo>
                  <a:lnTo>
                    <a:pt x="441239" y="1032087"/>
                  </a:lnTo>
                  <a:lnTo>
                    <a:pt x="398978" y="1014463"/>
                  </a:lnTo>
                  <a:lnTo>
                    <a:pt x="358521" y="996206"/>
                  </a:lnTo>
                  <a:lnTo>
                    <a:pt x="319924" y="977339"/>
                  </a:lnTo>
                  <a:lnTo>
                    <a:pt x="283240" y="957881"/>
                  </a:lnTo>
                  <a:lnTo>
                    <a:pt x="248526" y="937855"/>
                  </a:lnTo>
                  <a:lnTo>
                    <a:pt x="215836" y="917280"/>
                  </a:lnTo>
                  <a:lnTo>
                    <a:pt x="156746" y="874573"/>
                  </a:lnTo>
                  <a:lnTo>
                    <a:pt x="106410" y="829930"/>
                  </a:lnTo>
                  <a:lnTo>
                    <a:pt x="65268" y="783518"/>
                  </a:lnTo>
                  <a:lnTo>
                    <a:pt x="33757" y="735508"/>
                  </a:lnTo>
                  <a:lnTo>
                    <a:pt x="12317" y="686068"/>
                  </a:lnTo>
                  <a:lnTo>
                    <a:pt x="1386" y="63536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95855" y="2658996"/>
            <a:ext cx="8864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spc="-30" dirty="0"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00326" y="514366"/>
            <a:ext cx="7683157" cy="83818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34065" y="227588"/>
            <a:ext cx="10515600" cy="1064266"/>
          </a:xfrm>
          <a:prstGeom prst="rect">
            <a:avLst/>
          </a:prstGeom>
        </p:spPr>
        <p:txBody>
          <a:bodyPr vert="horz" wrap="square" lIns="0" tIns="383413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30"/>
              </a:spcBef>
            </a:pPr>
            <a:r>
              <a:rPr dirty="0"/>
              <a:t>Подведение</a:t>
            </a:r>
            <a:r>
              <a:rPr spc="100" dirty="0"/>
              <a:t> </a:t>
            </a:r>
            <a:r>
              <a:rPr spc="-10" dirty="0"/>
              <a:t>итогов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7124701" y="2314559"/>
            <a:ext cx="3467735" cy="1295400"/>
            <a:chOff x="5600700" y="2314559"/>
            <a:chExt cx="3467735" cy="12954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0700" y="2314559"/>
              <a:ext cx="3467115" cy="1295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0759" y="2533634"/>
              <a:ext cx="2371725" cy="9810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8799" y="2330958"/>
              <a:ext cx="3391021" cy="1219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8799" y="2330958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4" y="513073"/>
                  </a:lnTo>
                  <a:lnTo>
                    <a:pt x="46945" y="466540"/>
                  </a:lnTo>
                  <a:lnTo>
                    <a:pt x="82377" y="421354"/>
                  </a:lnTo>
                  <a:lnTo>
                    <a:pt x="127027" y="377661"/>
                  </a:lnTo>
                  <a:lnTo>
                    <a:pt x="180488" y="335607"/>
                  </a:lnTo>
                  <a:lnTo>
                    <a:pt x="242355" y="295337"/>
                  </a:lnTo>
                  <a:lnTo>
                    <a:pt x="276314" y="275917"/>
                  </a:lnTo>
                  <a:lnTo>
                    <a:pt x="312223" y="256997"/>
                  </a:lnTo>
                  <a:lnTo>
                    <a:pt x="350031" y="238597"/>
                  </a:lnTo>
                  <a:lnTo>
                    <a:pt x="389688" y="220733"/>
                  </a:lnTo>
                  <a:lnTo>
                    <a:pt x="431142" y="203425"/>
                  </a:lnTo>
                  <a:lnTo>
                    <a:pt x="474343" y="186690"/>
                  </a:lnTo>
                  <a:lnTo>
                    <a:pt x="519241" y="170547"/>
                  </a:lnTo>
                  <a:lnTo>
                    <a:pt x="565785" y="155014"/>
                  </a:lnTo>
                  <a:lnTo>
                    <a:pt x="613923" y="140110"/>
                  </a:lnTo>
                  <a:lnTo>
                    <a:pt x="663606" y="125851"/>
                  </a:lnTo>
                  <a:lnTo>
                    <a:pt x="714783" y="112258"/>
                  </a:lnTo>
                  <a:lnTo>
                    <a:pt x="767404" y="99347"/>
                  </a:lnTo>
                  <a:lnTo>
                    <a:pt x="821416" y="87137"/>
                  </a:lnTo>
                  <a:lnTo>
                    <a:pt x="876771" y="75646"/>
                  </a:lnTo>
                  <a:lnTo>
                    <a:pt x="933417" y="64893"/>
                  </a:lnTo>
                  <a:lnTo>
                    <a:pt x="991303" y="54895"/>
                  </a:lnTo>
                  <a:lnTo>
                    <a:pt x="1050380" y="45671"/>
                  </a:lnTo>
                  <a:lnTo>
                    <a:pt x="1110595" y="37239"/>
                  </a:lnTo>
                  <a:lnTo>
                    <a:pt x="1171900" y="29618"/>
                  </a:lnTo>
                  <a:lnTo>
                    <a:pt x="1234242" y="22825"/>
                  </a:lnTo>
                  <a:lnTo>
                    <a:pt x="1297572" y="16878"/>
                  </a:lnTo>
                  <a:lnTo>
                    <a:pt x="1361839" y="11797"/>
                  </a:lnTo>
                  <a:lnTo>
                    <a:pt x="1426991" y="7598"/>
                  </a:lnTo>
                  <a:lnTo>
                    <a:pt x="1492979" y="4301"/>
                  </a:lnTo>
                  <a:lnTo>
                    <a:pt x="1559752" y="1923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8"/>
                  </a:lnTo>
                  <a:lnTo>
                    <a:pt x="3379057" y="682399"/>
                  </a:lnTo>
                  <a:lnTo>
                    <a:pt x="3358209" y="729552"/>
                  </a:lnTo>
                  <a:lnTo>
                    <a:pt x="3327537" y="775429"/>
                  </a:lnTo>
                  <a:lnTo>
                    <a:pt x="3287444" y="819887"/>
                  </a:lnTo>
                  <a:lnTo>
                    <a:pt x="3238338" y="862779"/>
                  </a:lnTo>
                  <a:lnTo>
                    <a:pt x="3180621" y="903959"/>
                  </a:lnTo>
                  <a:lnTo>
                    <a:pt x="3114701" y="943282"/>
                  </a:lnTo>
                  <a:lnTo>
                    <a:pt x="3078790" y="962202"/>
                  </a:lnTo>
                  <a:lnTo>
                    <a:pt x="3040981" y="980602"/>
                  </a:lnTo>
                  <a:lnTo>
                    <a:pt x="3001323" y="998466"/>
                  </a:lnTo>
                  <a:lnTo>
                    <a:pt x="2959867" y="1015774"/>
                  </a:lnTo>
                  <a:lnTo>
                    <a:pt x="2916663" y="1032509"/>
                  </a:lnTo>
                  <a:lnTo>
                    <a:pt x="2871763" y="1048652"/>
                  </a:lnTo>
                  <a:lnTo>
                    <a:pt x="2825217" y="1064184"/>
                  </a:lnTo>
                  <a:lnTo>
                    <a:pt x="2777076" y="1079089"/>
                  </a:lnTo>
                  <a:lnTo>
                    <a:pt x="2727390" y="1093348"/>
                  </a:lnTo>
                  <a:lnTo>
                    <a:pt x="2676210" y="1106941"/>
                  </a:lnTo>
                  <a:lnTo>
                    <a:pt x="2623586" y="1119852"/>
                  </a:lnTo>
                  <a:lnTo>
                    <a:pt x="2569570" y="1132062"/>
                  </a:lnTo>
                  <a:lnTo>
                    <a:pt x="2514211" y="1143553"/>
                  </a:lnTo>
                  <a:lnTo>
                    <a:pt x="2457561" y="1154306"/>
                  </a:lnTo>
                  <a:lnTo>
                    <a:pt x="2399670" y="1164304"/>
                  </a:lnTo>
                  <a:lnTo>
                    <a:pt x="2340588" y="1173528"/>
                  </a:lnTo>
                  <a:lnTo>
                    <a:pt x="2280367" y="1181960"/>
                  </a:lnTo>
                  <a:lnTo>
                    <a:pt x="2219057" y="1189581"/>
                  </a:lnTo>
                  <a:lnTo>
                    <a:pt x="2156709" y="1196374"/>
                  </a:lnTo>
                  <a:lnTo>
                    <a:pt x="2093373" y="1202321"/>
                  </a:lnTo>
                  <a:lnTo>
                    <a:pt x="2029100" y="1207402"/>
                  </a:lnTo>
                  <a:lnTo>
                    <a:pt x="1963940" y="1211601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5"/>
                  </a:lnTo>
                  <a:lnTo>
                    <a:pt x="1492979" y="1214898"/>
                  </a:lnTo>
                  <a:lnTo>
                    <a:pt x="1426991" y="1211601"/>
                  </a:lnTo>
                  <a:lnTo>
                    <a:pt x="1361839" y="1207402"/>
                  </a:lnTo>
                  <a:lnTo>
                    <a:pt x="1297572" y="1202321"/>
                  </a:lnTo>
                  <a:lnTo>
                    <a:pt x="1234242" y="1196374"/>
                  </a:lnTo>
                  <a:lnTo>
                    <a:pt x="1171900" y="1189581"/>
                  </a:lnTo>
                  <a:lnTo>
                    <a:pt x="1110595" y="1181960"/>
                  </a:lnTo>
                  <a:lnTo>
                    <a:pt x="1050380" y="1173528"/>
                  </a:lnTo>
                  <a:lnTo>
                    <a:pt x="991303" y="1164304"/>
                  </a:lnTo>
                  <a:lnTo>
                    <a:pt x="933417" y="1154306"/>
                  </a:lnTo>
                  <a:lnTo>
                    <a:pt x="876771" y="1143553"/>
                  </a:lnTo>
                  <a:lnTo>
                    <a:pt x="821416" y="1132062"/>
                  </a:lnTo>
                  <a:lnTo>
                    <a:pt x="767404" y="1119852"/>
                  </a:lnTo>
                  <a:lnTo>
                    <a:pt x="714783" y="1106941"/>
                  </a:lnTo>
                  <a:lnTo>
                    <a:pt x="663606" y="1093348"/>
                  </a:lnTo>
                  <a:lnTo>
                    <a:pt x="613923" y="1079089"/>
                  </a:lnTo>
                  <a:lnTo>
                    <a:pt x="565785" y="1064184"/>
                  </a:lnTo>
                  <a:lnTo>
                    <a:pt x="519241" y="1048652"/>
                  </a:lnTo>
                  <a:lnTo>
                    <a:pt x="474343" y="1032509"/>
                  </a:lnTo>
                  <a:lnTo>
                    <a:pt x="431142" y="1015774"/>
                  </a:lnTo>
                  <a:lnTo>
                    <a:pt x="389688" y="998466"/>
                  </a:lnTo>
                  <a:lnTo>
                    <a:pt x="350031" y="980602"/>
                  </a:lnTo>
                  <a:lnTo>
                    <a:pt x="312223" y="962202"/>
                  </a:lnTo>
                  <a:lnTo>
                    <a:pt x="276314" y="943282"/>
                  </a:lnTo>
                  <a:lnTo>
                    <a:pt x="242355" y="923862"/>
                  </a:lnTo>
                  <a:lnTo>
                    <a:pt x="180488" y="883592"/>
                  </a:lnTo>
                  <a:lnTo>
                    <a:pt x="127027" y="841538"/>
                  </a:lnTo>
                  <a:lnTo>
                    <a:pt x="82377" y="797845"/>
                  </a:lnTo>
                  <a:lnTo>
                    <a:pt x="46945" y="752659"/>
                  </a:lnTo>
                  <a:lnTo>
                    <a:pt x="21134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21071" y="2658996"/>
            <a:ext cx="16954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Exception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86251" y="5086350"/>
            <a:ext cx="3505835" cy="1524000"/>
            <a:chOff x="2762250" y="5086350"/>
            <a:chExt cx="3505835" cy="152400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2250" y="5086350"/>
              <a:ext cx="3505215" cy="15240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8990" y="5419725"/>
              <a:ext cx="2657475" cy="9810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00100" y="5105400"/>
              <a:ext cx="3429006" cy="14477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00100" y="5105400"/>
              <a:ext cx="3429000" cy="1447800"/>
            </a:xfrm>
            <a:custGeom>
              <a:avLst/>
              <a:gdLst/>
              <a:ahLst/>
              <a:cxnLst/>
              <a:rect l="l" t="t" r="r" b="b"/>
              <a:pathLst>
                <a:path w="3429000" h="1447800">
                  <a:moveTo>
                    <a:pt x="0" y="723899"/>
                  </a:moveTo>
                  <a:lnTo>
                    <a:pt x="4922" y="668630"/>
                  </a:lnTo>
                  <a:lnTo>
                    <a:pt x="19452" y="614493"/>
                  </a:lnTo>
                  <a:lnTo>
                    <a:pt x="43236" y="561638"/>
                  </a:lnTo>
                  <a:lnTo>
                    <a:pt x="75917" y="510216"/>
                  </a:lnTo>
                  <a:lnTo>
                    <a:pt x="117141" y="460376"/>
                  </a:lnTo>
                  <a:lnTo>
                    <a:pt x="166553" y="412268"/>
                  </a:lnTo>
                  <a:lnTo>
                    <a:pt x="223797" y="366043"/>
                  </a:lnTo>
                  <a:lnTo>
                    <a:pt x="255245" y="343684"/>
                  </a:lnTo>
                  <a:lnTo>
                    <a:pt x="288518" y="321851"/>
                  </a:lnTo>
                  <a:lnTo>
                    <a:pt x="323572" y="300563"/>
                  </a:lnTo>
                  <a:lnTo>
                    <a:pt x="360361" y="279840"/>
                  </a:lnTo>
                  <a:lnTo>
                    <a:pt x="398843" y="259700"/>
                  </a:lnTo>
                  <a:lnTo>
                    <a:pt x="438972" y="240162"/>
                  </a:lnTo>
                  <a:lnTo>
                    <a:pt x="480704" y="221245"/>
                  </a:lnTo>
                  <a:lnTo>
                    <a:pt x="523994" y="202966"/>
                  </a:lnTo>
                  <a:lnTo>
                    <a:pt x="568799" y="185346"/>
                  </a:lnTo>
                  <a:lnTo>
                    <a:pt x="615073" y="168403"/>
                  </a:lnTo>
                  <a:lnTo>
                    <a:pt x="662773" y="152155"/>
                  </a:lnTo>
                  <a:lnTo>
                    <a:pt x="711854" y="136621"/>
                  </a:lnTo>
                  <a:lnTo>
                    <a:pt x="762271" y="121821"/>
                  </a:lnTo>
                  <a:lnTo>
                    <a:pt x="813981" y="107772"/>
                  </a:lnTo>
                  <a:lnTo>
                    <a:pt x="866938" y="94493"/>
                  </a:lnTo>
                  <a:lnTo>
                    <a:pt x="921099" y="82004"/>
                  </a:lnTo>
                  <a:lnTo>
                    <a:pt x="976419" y="70323"/>
                  </a:lnTo>
                  <a:lnTo>
                    <a:pt x="1032854" y="59469"/>
                  </a:lnTo>
                  <a:lnTo>
                    <a:pt x="1090358" y="49460"/>
                  </a:lnTo>
                  <a:lnTo>
                    <a:pt x="1148889" y="40316"/>
                  </a:lnTo>
                  <a:lnTo>
                    <a:pt x="1208401" y="32054"/>
                  </a:lnTo>
                  <a:lnTo>
                    <a:pt x="1268851" y="24695"/>
                  </a:lnTo>
                  <a:lnTo>
                    <a:pt x="1330193" y="18255"/>
                  </a:lnTo>
                  <a:lnTo>
                    <a:pt x="1392383" y="12755"/>
                  </a:lnTo>
                  <a:lnTo>
                    <a:pt x="1455377" y="8213"/>
                  </a:lnTo>
                  <a:lnTo>
                    <a:pt x="1519131" y="4648"/>
                  </a:lnTo>
                  <a:lnTo>
                    <a:pt x="1583600" y="2078"/>
                  </a:lnTo>
                  <a:lnTo>
                    <a:pt x="1648740" y="522"/>
                  </a:lnTo>
                  <a:lnTo>
                    <a:pt x="1714506" y="0"/>
                  </a:lnTo>
                  <a:lnTo>
                    <a:pt x="1780269" y="522"/>
                  </a:lnTo>
                  <a:lnTo>
                    <a:pt x="1845407" y="2078"/>
                  </a:lnTo>
                  <a:lnTo>
                    <a:pt x="1909874" y="4648"/>
                  </a:lnTo>
                  <a:lnTo>
                    <a:pt x="1973627" y="8213"/>
                  </a:lnTo>
                  <a:lnTo>
                    <a:pt x="2036619" y="12755"/>
                  </a:lnTo>
                  <a:lnTo>
                    <a:pt x="2098809" y="18255"/>
                  </a:lnTo>
                  <a:lnTo>
                    <a:pt x="2160149" y="24695"/>
                  </a:lnTo>
                  <a:lnTo>
                    <a:pt x="2220598" y="32054"/>
                  </a:lnTo>
                  <a:lnTo>
                    <a:pt x="2280109" y="40316"/>
                  </a:lnTo>
                  <a:lnTo>
                    <a:pt x="2338639" y="49460"/>
                  </a:lnTo>
                  <a:lnTo>
                    <a:pt x="2396144" y="59469"/>
                  </a:lnTo>
                  <a:lnTo>
                    <a:pt x="2452578" y="70323"/>
                  </a:lnTo>
                  <a:lnTo>
                    <a:pt x="2507897" y="82004"/>
                  </a:lnTo>
                  <a:lnTo>
                    <a:pt x="2562058" y="94493"/>
                  </a:lnTo>
                  <a:lnTo>
                    <a:pt x="2615015" y="107772"/>
                  </a:lnTo>
                  <a:lnTo>
                    <a:pt x="2666725" y="121821"/>
                  </a:lnTo>
                  <a:lnTo>
                    <a:pt x="2717142" y="136621"/>
                  </a:lnTo>
                  <a:lnTo>
                    <a:pt x="2766223" y="152155"/>
                  </a:lnTo>
                  <a:lnTo>
                    <a:pt x="2813923" y="168403"/>
                  </a:lnTo>
                  <a:lnTo>
                    <a:pt x="2860198" y="185346"/>
                  </a:lnTo>
                  <a:lnTo>
                    <a:pt x="2905003" y="202966"/>
                  </a:lnTo>
                  <a:lnTo>
                    <a:pt x="2948293" y="221245"/>
                  </a:lnTo>
                  <a:lnTo>
                    <a:pt x="2990025" y="240162"/>
                  </a:lnTo>
                  <a:lnTo>
                    <a:pt x="3030155" y="259700"/>
                  </a:lnTo>
                  <a:lnTo>
                    <a:pt x="3068637" y="279840"/>
                  </a:lnTo>
                  <a:lnTo>
                    <a:pt x="3105427" y="300563"/>
                  </a:lnTo>
                  <a:lnTo>
                    <a:pt x="3140481" y="321851"/>
                  </a:lnTo>
                  <a:lnTo>
                    <a:pt x="3173755" y="343684"/>
                  </a:lnTo>
                  <a:lnTo>
                    <a:pt x="3205203" y="366043"/>
                  </a:lnTo>
                  <a:lnTo>
                    <a:pt x="3262448" y="412268"/>
                  </a:lnTo>
                  <a:lnTo>
                    <a:pt x="3311861" y="460376"/>
                  </a:lnTo>
                  <a:lnTo>
                    <a:pt x="3353086" y="510216"/>
                  </a:lnTo>
                  <a:lnTo>
                    <a:pt x="3385768" y="561638"/>
                  </a:lnTo>
                  <a:lnTo>
                    <a:pt x="3409552" y="614493"/>
                  </a:lnTo>
                  <a:lnTo>
                    <a:pt x="3424083" y="668630"/>
                  </a:lnTo>
                  <a:lnTo>
                    <a:pt x="3429006" y="723899"/>
                  </a:lnTo>
                  <a:lnTo>
                    <a:pt x="3427767" y="751667"/>
                  </a:lnTo>
                  <a:lnTo>
                    <a:pt x="3417996" y="806389"/>
                  </a:lnTo>
                  <a:lnTo>
                    <a:pt x="3398794" y="859904"/>
                  </a:lnTo>
                  <a:lnTo>
                    <a:pt x="3370517" y="912061"/>
                  </a:lnTo>
                  <a:lnTo>
                    <a:pt x="3333519" y="962710"/>
                  </a:lnTo>
                  <a:lnTo>
                    <a:pt x="3288156" y="1011703"/>
                  </a:lnTo>
                  <a:lnTo>
                    <a:pt x="3234783" y="1058888"/>
                  </a:lnTo>
                  <a:lnTo>
                    <a:pt x="3173755" y="1104115"/>
                  </a:lnTo>
                  <a:lnTo>
                    <a:pt x="3140481" y="1125948"/>
                  </a:lnTo>
                  <a:lnTo>
                    <a:pt x="3105427" y="1147236"/>
                  </a:lnTo>
                  <a:lnTo>
                    <a:pt x="3068637" y="1167959"/>
                  </a:lnTo>
                  <a:lnTo>
                    <a:pt x="3030155" y="1188099"/>
                  </a:lnTo>
                  <a:lnTo>
                    <a:pt x="2990025" y="1207637"/>
                  </a:lnTo>
                  <a:lnTo>
                    <a:pt x="2948293" y="1226554"/>
                  </a:lnTo>
                  <a:lnTo>
                    <a:pt x="2905003" y="1244833"/>
                  </a:lnTo>
                  <a:lnTo>
                    <a:pt x="2860198" y="1262453"/>
                  </a:lnTo>
                  <a:lnTo>
                    <a:pt x="2813923" y="1279396"/>
                  </a:lnTo>
                  <a:lnTo>
                    <a:pt x="2766223" y="1295644"/>
                  </a:lnTo>
                  <a:lnTo>
                    <a:pt x="2717142" y="1311178"/>
                  </a:lnTo>
                  <a:lnTo>
                    <a:pt x="2666725" y="1325978"/>
                  </a:lnTo>
                  <a:lnTo>
                    <a:pt x="2615015" y="1340027"/>
                  </a:lnTo>
                  <a:lnTo>
                    <a:pt x="2562058" y="1353305"/>
                  </a:lnTo>
                  <a:lnTo>
                    <a:pt x="2507897" y="1365795"/>
                  </a:lnTo>
                  <a:lnTo>
                    <a:pt x="2452578" y="1377476"/>
                  </a:lnTo>
                  <a:lnTo>
                    <a:pt x="2396144" y="1388330"/>
                  </a:lnTo>
                  <a:lnTo>
                    <a:pt x="2338639" y="1398339"/>
                  </a:lnTo>
                  <a:lnTo>
                    <a:pt x="2280109" y="1407483"/>
                  </a:lnTo>
                  <a:lnTo>
                    <a:pt x="2220598" y="1415745"/>
                  </a:lnTo>
                  <a:lnTo>
                    <a:pt x="2160149" y="1423104"/>
                  </a:lnTo>
                  <a:lnTo>
                    <a:pt x="2098809" y="1429544"/>
                  </a:lnTo>
                  <a:lnTo>
                    <a:pt x="2036619" y="1435044"/>
                  </a:lnTo>
                  <a:lnTo>
                    <a:pt x="1973627" y="1439586"/>
                  </a:lnTo>
                  <a:lnTo>
                    <a:pt x="1909874" y="1443151"/>
                  </a:lnTo>
                  <a:lnTo>
                    <a:pt x="1845407" y="1445721"/>
                  </a:lnTo>
                  <a:lnTo>
                    <a:pt x="1780269" y="1447277"/>
                  </a:lnTo>
                  <a:lnTo>
                    <a:pt x="1714506" y="1447799"/>
                  </a:lnTo>
                  <a:lnTo>
                    <a:pt x="1648740" y="1447277"/>
                  </a:lnTo>
                  <a:lnTo>
                    <a:pt x="1583600" y="1445721"/>
                  </a:lnTo>
                  <a:lnTo>
                    <a:pt x="1519131" y="1443151"/>
                  </a:lnTo>
                  <a:lnTo>
                    <a:pt x="1455377" y="1439586"/>
                  </a:lnTo>
                  <a:lnTo>
                    <a:pt x="1392383" y="1435044"/>
                  </a:lnTo>
                  <a:lnTo>
                    <a:pt x="1330193" y="1429544"/>
                  </a:lnTo>
                  <a:lnTo>
                    <a:pt x="1268851" y="1423104"/>
                  </a:lnTo>
                  <a:lnTo>
                    <a:pt x="1208401" y="1415745"/>
                  </a:lnTo>
                  <a:lnTo>
                    <a:pt x="1148889" y="1407483"/>
                  </a:lnTo>
                  <a:lnTo>
                    <a:pt x="1090358" y="1398339"/>
                  </a:lnTo>
                  <a:lnTo>
                    <a:pt x="1032854" y="1388330"/>
                  </a:lnTo>
                  <a:lnTo>
                    <a:pt x="976419" y="1377476"/>
                  </a:lnTo>
                  <a:lnTo>
                    <a:pt x="921099" y="1365795"/>
                  </a:lnTo>
                  <a:lnTo>
                    <a:pt x="866938" y="1353305"/>
                  </a:lnTo>
                  <a:lnTo>
                    <a:pt x="813981" y="1340027"/>
                  </a:lnTo>
                  <a:lnTo>
                    <a:pt x="762271" y="1325978"/>
                  </a:lnTo>
                  <a:lnTo>
                    <a:pt x="711854" y="1311178"/>
                  </a:lnTo>
                  <a:lnTo>
                    <a:pt x="662773" y="1295644"/>
                  </a:lnTo>
                  <a:lnTo>
                    <a:pt x="615073" y="1279396"/>
                  </a:lnTo>
                  <a:lnTo>
                    <a:pt x="568799" y="1262453"/>
                  </a:lnTo>
                  <a:lnTo>
                    <a:pt x="523994" y="1244833"/>
                  </a:lnTo>
                  <a:lnTo>
                    <a:pt x="480704" y="1226554"/>
                  </a:lnTo>
                  <a:lnTo>
                    <a:pt x="438972" y="1207637"/>
                  </a:lnTo>
                  <a:lnTo>
                    <a:pt x="398843" y="1188099"/>
                  </a:lnTo>
                  <a:lnTo>
                    <a:pt x="360361" y="1167959"/>
                  </a:lnTo>
                  <a:lnTo>
                    <a:pt x="323572" y="1147236"/>
                  </a:lnTo>
                  <a:lnTo>
                    <a:pt x="288518" y="1125948"/>
                  </a:lnTo>
                  <a:lnTo>
                    <a:pt x="255245" y="1104115"/>
                  </a:lnTo>
                  <a:lnTo>
                    <a:pt x="223797" y="1081756"/>
                  </a:lnTo>
                  <a:lnTo>
                    <a:pt x="166553" y="1035531"/>
                  </a:lnTo>
                  <a:lnTo>
                    <a:pt x="117141" y="987423"/>
                  </a:lnTo>
                  <a:lnTo>
                    <a:pt x="75917" y="937583"/>
                  </a:lnTo>
                  <a:lnTo>
                    <a:pt x="43236" y="886161"/>
                  </a:lnTo>
                  <a:lnTo>
                    <a:pt x="19452" y="833306"/>
                  </a:lnTo>
                  <a:lnTo>
                    <a:pt x="4922" y="779169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51681" y="5551801"/>
            <a:ext cx="19824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dirty="0">
                <a:latin typeface="Calibri"/>
                <a:cs typeface="Calibri"/>
              </a:rPr>
              <a:t>class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Arrays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CCCC-434B-1C91-48A4-38C139868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098"/>
            <a:ext cx="10515600" cy="613351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Lesson18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ArraysDemo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declaration creating array that does not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refrences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any object;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[]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int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//allocation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String[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][];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it's a double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aeeay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, might include how many double arrays - 2, or might leave empty [],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// if the length of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signgle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massives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varies, no number. if number of single arrays is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spesified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, we need to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//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spesigy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number of double too - can't [][2]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assigning value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[][]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array3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array3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int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array4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array4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int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array4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]=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array4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]=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Initialization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array3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]=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array4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assigning array 4 to be the second array of array 3 - length are same - 2 elements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array6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array6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array4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assigning value of array 4 to array 6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906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996D-D26D-1687-9BDA-6EDAD337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617571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Lesson18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DynamicInnitialization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[][];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int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][];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]=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int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]=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int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]=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int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++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}}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[][]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declaration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array2 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String[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allocation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initialization - static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array3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3 in 1 - declaration, allocation, initialization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// [] can be anywhere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array4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both array 4 and a are arrays as [] before both;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[],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b is array, c is just int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]=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"Hello everyone"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array index out of bounds exception, has  only 2 double arrays - o and 1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013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3FD7-1AA3-F1CD-DDD2-B7220F80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4"/>
            <a:ext cx="10515600" cy="6759526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Lesson18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java.util.Arrays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MaxMin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maxMin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array1)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max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array1[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array1[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 array1.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(array1[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=array1[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(array1[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 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=array1[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"Min element of the array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max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Min element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-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-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maxMin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sort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binarySearch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9 not found - if 9 would be there it would be 6+1 - 7, add "minus"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binarySearch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8 is 5th element in array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.equals(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same as == true only if same object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283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733425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549315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85925" y="1809750"/>
            <a:ext cx="8839200" cy="2228850"/>
            <a:chOff x="161925" y="1809750"/>
            <a:chExt cx="8839200" cy="22288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1809750"/>
              <a:ext cx="8686800" cy="2133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25" y="1819275"/>
              <a:ext cx="8839200" cy="22193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1828800"/>
              <a:ext cx="8610599" cy="20573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28800" y="1828800"/>
            <a:ext cx="8610600" cy="1958870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434975" marR="212090" indent="-343535">
              <a:lnSpc>
                <a:spcPct val="99900"/>
              </a:lnSpc>
              <a:spcBef>
                <a:spcPts val="775"/>
              </a:spcBef>
            </a:pPr>
            <a:r>
              <a:rPr sz="2400" dirty="0">
                <a:latin typeface="Calibri"/>
                <a:cs typeface="Calibri"/>
              </a:rPr>
              <a:t>1.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Создайте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класс,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 котором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создайте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метод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sortirovka.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Инпут </a:t>
            </a:r>
            <a:r>
              <a:rPr sz="2400" dirty="0">
                <a:latin typeface="Calibri"/>
                <a:cs typeface="Calibri"/>
              </a:rPr>
              <a:t>параметром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данного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метода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будет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одномерный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массив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типа </a:t>
            </a:r>
            <a:r>
              <a:rPr sz="2400" dirty="0">
                <a:latin typeface="Calibri"/>
                <a:cs typeface="Calibri"/>
              </a:rPr>
              <a:t>int.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Метод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должен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возвращать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уже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отсортированный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по </a:t>
            </a:r>
            <a:r>
              <a:rPr sz="2400" dirty="0">
                <a:latin typeface="Calibri"/>
                <a:cs typeface="Calibri"/>
              </a:rPr>
              <a:t>возрастанию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массив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34975"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Продемонстрируйте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данный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метод.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85926" y="4000500"/>
            <a:ext cx="8791575" cy="2857500"/>
            <a:chOff x="161925" y="4000500"/>
            <a:chExt cx="8791575" cy="28575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700" y="4095749"/>
              <a:ext cx="8686800" cy="2590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925" y="4000500"/>
              <a:ext cx="8677290" cy="28574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799" y="4114799"/>
              <a:ext cx="8610599" cy="25145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799" y="4114799"/>
              <a:ext cx="8610600" cy="2514600"/>
            </a:xfrm>
            <a:custGeom>
              <a:avLst/>
              <a:gdLst/>
              <a:ahLst/>
              <a:cxnLst/>
              <a:rect l="l" t="t" r="r" b="b"/>
              <a:pathLst>
                <a:path w="8610600" h="2514600">
                  <a:moveTo>
                    <a:pt x="0" y="2514599"/>
                  </a:moveTo>
                  <a:lnTo>
                    <a:pt x="8610599" y="25145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2514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07861" y="4096447"/>
            <a:ext cx="8172450" cy="252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1.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Создайте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класс,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котором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создайте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метод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showArray.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Инпут </a:t>
            </a:r>
            <a:r>
              <a:rPr sz="2400" dirty="0">
                <a:latin typeface="Calibri"/>
                <a:cs typeface="Calibri"/>
              </a:rPr>
              <a:t>параметром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данного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метода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будет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двумерный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массив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типа </a:t>
            </a:r>
            <a:r>
              <a:rPr sz="2400" dirty="0">
                <a:latin typeface="Calibri"/>
                <a:cs typeface="Calibri"/>
              </a:rPr>
              <a:t>String.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Метод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должен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выводить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экран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данный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массив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в </a:t>
            </a:r>
            <a:r>
              <a:rPr sz="2400" dirty="0">
                <a:latin typeface="Calibri"/>
                <a:cs typeface="Calibri"/>
              </a:rPr>
              <a:t>следующем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виде:</a:t>
            </a:r>
            <a:endParaRPr sz="2400">
              <a:latin typeface="Calibri"/>
              <a:cs typeface="Calibri"/>
            </a:endParaRPr>
          </a:p>
          <a:p>
            <a:pPr marL="470534">
              <a:lnSpc>
                <a:spcPts val="2390"/>
              </a:lnSpc>
              <a:spcBef>
                <a:spcPts val="75"/>
              </a:spcBef>
              <a:tabLst>
                <a:tab pos="718185" algn="l"/>
                <a:tab pos="7630795" algn="l"/>
              </a:tabLst>
            </a:pPr>
            <a:r>
              <a:rPr sz="2000" spc="-50" dirty="0">
                <a:latin typeface="Calibri"/>
                <a:cs typeface="Calibri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{элемент00,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элемент01},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{элемент10},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{элемент10,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элемент11}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spc="-10" dirty="0">
                <a:latin typeface="Calibri"/>
                <a:cs typeface="Calibri"/>
              </a:rPr>
              <a:t>Содержимое,естественно,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будет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зависеть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от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Вашего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массива.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Продемонстрируйте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данный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метод.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8BBF-FEB0-5CF6-915E-035A7D59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6492240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Lesson18.Homework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java.util.Arrays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SortArray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sortArray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array1)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 array1.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array1[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index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 array1.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++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(array1[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array1[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index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!=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index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=array1[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array1[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]=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array1[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index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(array1) 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array1;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{-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sortArray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47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39008B-290B-0D37-0C3C-9C961962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138"/>
            <a:ext cx="10515600" cy="6302375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Lesson18.Homework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showArray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showArray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[][] array1)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"{"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 array1.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"{"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 array1[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++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!= array1[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length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(array1[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 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(array1[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!= array1.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length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"},"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"}"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"}"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{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{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{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showArray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5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18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9929" y="512334"/>
            <a:ext cx="6953250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66975" y="570785"/>
            <a:ext cx="10515600" cy="788293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sz="2800" dirty="0"/>
              <a:t>Краткий</a:t>
            </a:r>
            <a:r>
              <a:rPr sz="2800" spc="215" dirty="0"/>
              <a:t> </a:t>
            </a:r>
            <a:r>
              <a:rPr sz="2800" dirty="0"/>
              <a:t>повтор</a:t>
            </a:r>
            <a:r>
              <a:rPr sz="2800" spc="105" dirty="0"/>
              <a:t> </a:t>
            </a:r>
            <a:r>
              <a:rPr sz="2800" dirty="0"/>
              <a:t>пройденного</a:t>
            </a:r>
            <a:r>
              <a:rPr sz="2800" spc="175" dirty="0"/>
              <a:t> </a:t>
            </a:r>
            <a:r>
              <a:rPr sz="2800"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699" y="3143250"/>
            <a:ext cx="8686800" cy="876300"/>
            <a:chOff x="266699" y="3143250"/>
            <a:chExt cx="8686800" cy="8763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99" y="3143250"/>
              <a:ext cx="8686784" cy="8001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9374" y="3171825"/>
              <a:ext cx="4048109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978" y="3156569"/>
              <a:ext cx="8610537" cy="7270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3978" y="3156569"/>
              <a:ext cx="8610600" cy="727710"/>
            </a:xfrm>
            <a:custGeom>
              <a:avLst/>
              <a:gdLst/>
              <a:ahLst/>
              <a:cxnLst/>
              <a:rect l="l" t="t" r="r" b="b"/>
              <a:pathLst>
                <a:path w="8610600" h="727710">
                  <a:moveTo>
                    <a:pt x="0" y="121157"/>
                  </a:moveTo>
                  <a:lnTo>
                    <a:pt x="9519" y="74053"/>
                  </a:lnTo>
                  <a:lnTo>
                    <a:pt x="35481" y="35535"/>
                  </a:lnTo>
                  <a:lnTo>
                    <a:pt x="73991" y="9539"/>
                  </a:lnTo>
                  <a:lnTo>
                    <a:pt x="121156" y="0"/>
                  </a:lnTo>
                  <a:lnTo>
                    <a:pt x="8489379" y="0"/>
                  </a:lnTo>
                  <a:lnTo>
                    <a:pt x="8536548" y="9539"/>
                  </a:lnTo>
                  <a:lnTo>
                    <a:pt x="8575058" y="35535"/>
                  </a:lnTo>
                  <a:lnTo>
                    <a:pt x="8601018" y="74053"/>
                  </a:lnTo>
                  <a:lnTo>
                    <a:pt x="8610537" y="121157"/>
                  </a:lnTo>
                  <a:lnTo>
                    <a:pt x="8610537" y="605942"/>
                  </a:lnTo>
                  <a:lnTo>
                    <a:pt x="8601018" y="653103"/>
                  </a:lnTo>
                  <a:lnTo>
                    <a:pt x="8575058" y="691612"/>
                  </a:lnTo>
                  <a:lnTo>
                    <a:pt x="8536548" y="717574"/>
                  </a:lnTo>
                  <a:lnTo>
                    <a:pt x="8489379" y="727094"/>
                  </a:lnTo>
                  <a:lnTo>
                    <a:pt x="121156" y="727094"/>
                  </a:lnTo>
                  <a:lnTo>
                    <a:pt x="73991" y="717574"/>
                  </a:lnTo>
                  <a:lnTo>
                    <a:pt x="35481" y="691612"/>
                  </a:lnTo>
                  <a:lnTo>
                    <a:pt x="9519" y="653103"/>
                  </a:lnTo>
                  <a:lnTo>
                    <a:pt x="0" y="605942"/>
                  </a:lnTo>
                  <a:lnTo>
                    <a:pt x="0" y="12115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699" y="5534025"/>
            <a:ext cx="8686800" cy="876300"/>
            <a:chOff x="266699" y="5534025"/>
            <a:chExt cx="8686800" cy="8763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699" y="5534025"/>
              <a:ext cx="8686784" cy="8001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9899" y="5562600"/>
              <a:ext cx="3257550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3978" y="5546085"/>
              <a:ext cx="8610537" cy="7270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3978" y="5546085"/>
              <a:ext cx="8610600" cy="727075"/>
            </a:xfrm>
            <a:custGeom>
              <a:avLst/>
              <a:gdLst/>
              <a:ahLst/>
              <a:cxnLst/>
              <a:rect l="l" t="t" r="r" b="b"/>
              <a:pathLst>
                <a:path w="8610600" h="727075">
                  <a:moveTo>
                    <a:pt x="0" y="121170"/>
                  </a:moveTo>
                  <a:lnTo>
                    <a:pt x="9519" y="74003"/>
                  </a:lnTo>
                  <a:lnTo>
                    <a:pt x="35481" y="35488"/>
                  </a:lnTo>
                  <a:lnTo>
                    <a:pt x="73991" y="9521"/>
                  </a:lnTo>
                  <a:lnTo>
                    <a:pt x="121156" y="0"/>
                  </a:lnTo>
                  <a:lnTo>
                    <a:pt x="8489379" y="0"/>
                  </a:lnTo>
                  <a:lnTo>
                    <a:pt x="8536548" y="9521"/>
                  </a:lnTo>
                  <a:lnTo>
                    <a:pt x="8575058" y="35488"/>
                  </a:lnTo>
                  <a:lnTo>
                    <a:pt x="8601018" y="74003"/>
                  </a:lnTo>
                  <a:lnTo>
                    <a:pt x="8610537" y="121170"/>
                  </a:lnTo>
                  <a:lnTo>
                    <a:pt x="8610537" y="605838"/>
                  </a:lnTo>
                  <a:lnTo>
                    <a:pt x="8601018" y="653000"/>
                  </a:lnTo>
                  <a:lnTo>
                    <a:pt x="8575058" y="691516"/>
                  </a:lnTo>
                  <a:lnTo>
                    <a:pt x="8536548" y="717485"/>
                  </a:lnTo>
                  <a:lnTo>
                    <a:pt x="8489379" y="727008"/>
                  </a:lnTo>
                  <a:lnTo>
                    <a:pt x="121156" y="727008"/>
                  </a:lnTo>
                  <a:lnTo>
                    <a:pt x="73991" y="717485"/>
                  </a:lnTo>
                  <a:lnTo>
                    <a:pt x="35481" y="691516"/>
                  </a:lnTo>
                  <a:lnTo>
                    <a:pt x="9519" y="653000"/>
                  </a:lnTo>
                  <a:lnTo>
                    <a:pt x="0" y="605838"/>
                  </a:lnTo>
                  <a:lnTo>
                    <a:pt x="0" y="12117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90699" y="1904985"/>
            <a:ext cx="8686800" cy="904875"/>
            <a:chOff x="266699" y="1904984"/>
            <a:chExt cx="8686800" cy="90487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699" y="1904984"/>
              <a:ext cx="8686784" cy="847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57474" y="1962134"/>
              <a:ext cx="3962400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3978" y="1919081"/>
              <a:ext cx="8610537" cy="7726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3978" y="1919081"/>
              <a:ext cx="8610600" cy="772795"/>
            </a:xfrm>
            <a:custGeom>
              <a:avLst/>
              <a:gdLst/>
              <a:ahLst/>
              <a:cxnLst/>
              <a:rect l="l" t="t" r="r" b="b"/>
              <a:pathLst>
                <a:path w="8610600" h="772794">
                  <a:moveTo>
                    <a:pt x="0" y="128777"/>
                  </a:moveTo>
                  <a:lnTo>
                    <a:pt x="10117" y="78656"/>
                  </a:lnTo>
                  <a:lnTo>
                    <a:pt x="37711" y="37722"/>
                  </a:lnTo>
                  <a:lnTo>
                    <a:pt x="78644" y="10121"/>
                  </a:lnTo>
                  <a:lnTo>
                    <a:pt x="128776" y="0"/>
                  </a:lnTo>
                  <a:lnTo>
                    <a:pt x="8481759" y="0"/>
                  </a:lnTo>
                  <a:lnTo>
                    <a:pt x="8531880" y="10121"/>
                  </a:lnTo>
                  <a:lnTo>
                    <a:pt x="8572814" y="37722"/>
                  </a:lnTo>
                  <a:lnTo>
                    <a:pt x="8600415" y="78656"/>
                  </a:lnTo>
                  <a:lnTo>
                    <a:pt x="8610537" y="128777"/>
                  </a:lnTo>
                  <a:lnTo>
                    <a:pt x="8610537" y="643889"/>
                  </a:lnTo>
                  <a:lnTo>
                    <a:pt x="8600415" y="694023"/>
                  </a:lnTo>
                  <a:lnTo>
                    <a:pt x="8572814" y="734956"/>
                  </a:lnTo>
                  <a:lnTo>
                    <a:pt x="8531880" y="762550"/>
                  </a:lnTo>
                  <a:lnTo>
                    <a:pt x="8481759" y="772667"/>
                  </a:lnTo>
                  <a:lnTo>
                    <a:pt x="128776" y="772667"/>
                  </a:lnTo>
                  <a:lnTo>
                    <a:pt x="78644" y="762550"/>
                  </a:lnTo>
                  <a:lnTo>
                    <a:pt x="37711" y="734956"/>
                  </a:lnTo>
                  <a:lnTo>
                    <a:pt x="10117" y="694023"/>
                  </a:lnTo>
                  <a:lnTo>
                    <a:pt x="0" y="643889"/>
                  </a:lnTo>
                  <a:lnTo>
                    <a:pt x="0" y="12877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90699" y="4333876"/>
            <a:ext cx="8686800" cy="885825"/>
            <a:chOff x="266699" y="4333875"/>
            <a:chExt cx="8686800" cy="885825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699" y="4333875"/>
              <a:ext cx="8686784" cy="8001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95574" y="4371975"/>
              <a:ext cx="3895740" cy="84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3978" y="4351401"/>
              <a:ext cx="8610537" cy="7269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3978" y="4351401"/>
              <a:ext cx="8610600" cy="727075"/>
            </a:xfrm>
            <a:custGeom>
              <a:avLst/>
              <a:gdLst/>
              <a:ahLst/>
              <a:cxnLst/>
              <a:rect l="l" t="t" r="r" b="b"/>
              <a:pathLst>
                <a:path w="8610600" h="727075">
                  <a:moveTo>
                    <a:pt x="0" y="121157"/>
                  </a:moveTo>
                  <a:lnTo>
                    <a:pt x="9519" y="73993"/>
                  </a:lnTo>
                  <a:lnTo>
                    <a:pt x="35481" y="35482"/>
                  </a:lnTo>
                  <a:lnTo>
                    <a:pt x="73991" y="9519"/>
                  </a:lnTo>
                  <a:lnTo>
                    <a:pt x="121156" y="0"/>
                  </a:lnTo>
                  <a:lnTo>
                    <a:pt x="8489379" y="0"/>
                  </a:lnTo>
                  <a:lnTo>
                    <a:pt x="8536548" y="9519"/>
                  </a:lnTo>
                  <a:lnTo>
                    <a:pt x="8575058" y="35482"/>
                  </a:lnTo>
                  <a:lnTo>
                    <a:pt x="8601018" y="73993"/>
                  </a:lnTo>
                  <a:lnTo>
                    <a:pt x="8610537" y="121157"/>
                  </a:lnTo>
                  <a:lnTo>
                    <a:pt x="8610537" y="605789"/>
                  </a:lnTo>
                  <a:lnTo>
                    <a:pt x="8601018" y="652954"/>
                  </a:lnTo>
                  <a:lnTo>
                    <a:pt x="8575058" y="691465"/>
                  </a:lnTo>
                  <a:lnTo>
                    <a:pt x="8536548" y="717428"/>
                  </a:lnTo>
                  <a:lnTo>
                    <a:pt x="8489379" y="726947"/>
                  </a:lnTo>
                  <a:lnTo>
                    <a:pt x="121156" y="726947"/>
                  </a:lnTo>
                  <a:lnTo>
                    <a:pt x="73991" y="717428"/>
                  </a:lnTo>
                  <a:lnTo>
                    <a:pt x="35481" y="691465"/>
                  </a:lnTo>
                  <a:lnTo>
                    <a:pt x="9519" y="652954"/>
                  </a:lnTo>
                  <a:lnTo>
                    <a:pt x="0" y="605789"/>
                  </a:lnTo>
                  <a:lnTo>
                    <a:pt x="0" y="12115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02838" y="2062858"/>
            <a:ext cx="3470910" cy="38847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905" algn="ctr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Создание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StringBuilder</a:t>
            </a:r>
            <a:endParaRPr sz="2750">
              <a:latin typeface="Calibri"/>
              <a:cs typeface="Calibri"/>
            </a:endParaRPr>
          </a:p>
          <a:p>
            <a:pPr marL="12700" marR="5080" algn="ctr">
              <a:lnSpc>
                <a:spcPct val="285500"/>
              </a:lnSpc>
              <a:spcBef>
                <a:spcPts val="155"/>
              </a:spcBef>
              <a:tabLst>
                <a:tab pos="1966595" algn="l"/>
              </a:tabLst>
            </a:pPr>
            <a:r>
              <a:rPr sz="2750" spc="-10" dirty="0">
                <a:latin typeface="Calibri"/>
                <a:cs typeface="Calibri"/>
              </a:rPr>
              <a:t>StringBuilder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mutable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StringBuilder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methods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Equality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Strings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28859" y="190390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5926" y="1809735"/>
            <a:ext cx="8791575" cy="3353435"/>
            <a:chOff x="161925" y="1809734"/>
            <a:chExt cx="8791575" cy="33534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809734"/>
              <a:ext cx="8686800" cy="33528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25" y="2247900"/>
              <a:ext cx="8677290" cy="25812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1828800"/>
              <a:ext cx="8610599" cy="3276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3276600"/>
            </a:xfrm>
            <a:custGeom>
              <a:avLst/>
              <a:gdLst/>
              <a:ahLst/>
              <a:cxnLst/>
              <a:rect l="l" t="t" r="r" b="b"/>
              <a:pathLst>
                <a:path w="8610600" h="3276600">
                  <a:moveTo>
                    <a:pt x="0" y="3276599"/>
                  </a:moveTo>
                  <a:lnTo>
                    <a:pt x="8610599" y="32765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3276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2362200" y="1825626"/>
            <a:ext cx="7696200" cy="3001143"/>
          </a:xfrm>
          <a:prstGeom prst="rect">
            <a:avLst/>
          </a:prstGeom>
        </p:spPr>
        <p:txBody>
          <a:bodyPr vert="horz" wrap="square" lIns="0" tIns="659638" rIns="0" bIns="0" rtlCol="0">
            <a:spAutoFit/>
          </a:bodyPr>
          <a:lstStyle/>
          <a:p>
            <a:pPr marL="383540" marR="5080" indent="-343535">
              <a:lnSpc>
                <a:spcPct val="100400"/>
              </a:lnSpc>
              <a:spcBef>
                <a:spcPts val="90"/>
              </a:spcBef>
            </a:pPr>
            <a:r>
              <a:rPr sz="2400" dirty="0"/>
              <a:t>1.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/>
              <a:t>Создайте</a:t>
            </a:r>
            <a:r>
              <a:rPr sz="2400" spc="-30" dirty="0"/>
              <a:t> </a:t>
            </a:r>
            <a:r>
              <a:rPr sz="2400" dirty="0"/>
              <a:t>класс,</a:t>
            </a:r>
            <a:r>
              <a:rPr sz="2400" spc="-110" dirty="0"/>
              <a:t> </a:t>
            </a:r>
            <a:r>
              <a:rPr sz="2400" dirty="0"/>
              <a:t>в</a:t>
            </a:r>
            <a:r>
              <a:rPr sz="2400" spc="10" dirty="0"/>
              <a:t> </a:t>
            </a:r>
            <a:r>
              <a:rPr sz="2400" dirty="0"/>
              <a:t>котором</a:t>
            </a:r>
            <a:r>
              <a:rPr sz="2400" spc="-145" dirty="0"/>
              <a:t> </a:t>
            </a:r>
            <a:r>
              <a:rPr sz="2400" dirty="0"/>
              <a:t>создайте</a:t>
            </a:r>
            <a:r>
              <a:rPr sz="2400" spc="-105" dirty="0"/>
              <a:t> </a:t>
            </a:r>
            <a:r>
              <a:rPr sz="2400" dirty="0"/>
              <a:t>метод</a:t>
            </a:r>
            <a:r>
              <a:rPr sz="2400" spc="-20" dirty="0"/>
              <a:t> ravenstvo.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/>
              <a:t>Инпут </a:t>
            </a:r>
            <a:r>
              <a:rPr sz="2400" dirty="0"/>
              <a:t>параметрами</a:t>
            </a:r>
            <a:r>
              <a:rPr sz="2400" spc="-90" dirty="0"/>
              <a:t> </a:t>
            </a:r>
            <a:r>
              <a:rPr sz="2400" dirty="0"/>
              <a:t>данного</a:t>
            </a:r>
            <a:r>
              <a:rPr sz="2400" spc="-60" dirty="0"/>
              <a:t> </a:t>
            </a:r>
            <a:r>
              <a:rPr sz="2400" dirty="0"/>
              <a:t>метода</a:t>
            </a:r>
            <a:r>
              <a:rPr sz="2400" spc="-90" dirty="0"/>
              <a:t> </a:t>
            </a:r>
            <a:r>
              <a:rPr sz="2400" dirty="0"/>
              <a:t>будут</a:t>
            </a:r>
            <a:r>
              <a:rPr sz="2400" spc="-25" dirty="0"/>
              <a:t> </a:t>
            </a:r>
            <a:r>
              <a:rPr sz="2400" dirty="0"/>
              <a:t>2</a:t>
            </a:r>
            <a:r>
              <a:rPr sz="2400" spc="-80" dirty="0"/>
              <a:t> </a:t>
            </a:r>
            <a:r>
              <a:rPr sz="2400" dirty="0"/>
              <a:t>объкта</a:t>
            </a:r>
            <a:r>
              <a:rPr sz="2400" spc="-20" dirty="0"/>
              <a:t> </a:t>
            </a:r>
            <a:r>
              <a:rPr sz="2400" spc="-10" dirty="0"/>
              <a:t>класса </a:t>
            </a:r>
            <a:r>
              <a:rPr sz="2400" spc="-25" dirty="0"/>
              <a:t>StringBuilder.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/>
              <a:t>Метод</a:t>
            </a:r>
            <a:r>
              <a:rPr sz="2400" spc="-10" dirty="0"/>
              <a:t> </a:t>
            </a:r>
            <a:r>
              <a:rPr sz="2400" dirty="0"/>
              <a:t>должен</a:t>
            </a:r>
            <a:r>
              <a:rPr sz="2400" spc="-70" dirty="0"/>
              <a:t> </a:t>
            </a:r>
            <a:r>
              <a:rPr sz="2400" dirty="0"/>
              <a:t>иметь</a:t>
            </a:r>
            <a:r>
              <a:rPr sz="2400" spc="-55" dirty="0"/>
              <a:t> </a:t>
            </a:r>
            <a:r>
              <a:rPr sz="2400" dirty="0"/>
              <a:t>boolean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/>
              <a:t>return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/>
              <a:t>type,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/>
              <a:t>возвращать</a:t>
            </a:r>
            <a:r>
              <a:rPr sz="2400" spc="15" dirty="0"/>
              <a:t> </a:t>
            </a:r>
            <a:r>
              <a:rPr sz="2400" dirty="0"/>
              <a:t>true,</a:t>
            </a:r>
            <a:r>
              <a:rPr sz="2400" spc="-45" dirty="0"/>
              <a:t> </a:t>
            </a:r>
            <a:r>
              <a:rPr sz="2400" dirty="0"/>
              <a:t>если</a:t>
            </a:r>
            <a:r>
              <a:rPr sz="2400" spc="-70" dirty="0"/>
              <a:t> </a:t>
            </a:r>
            <a:r>
              <a:rPr sz="2400" dirty="0"/>
              <a:t>значения</a:t>
            </a:r>
            <a:r>
              <a:rPr sz="2400" spc="10" dirty="0"/>
              <a:t> </a:t>
            </a:r>
            <a:r>
              <a:rPr sz="2400" dirty="0"/>
              <a:t>объектов</a:t>
            </a:r>
            <a:r>
              <a:rPr sz="2400" spc="-75" dirty="0"/>
              <a:t> </a:t>
            </a:r>
            <a:r>
              <a:rPr sz="2400" spc="-10" dirty="0"/>
              <a:t>совпадают,</a:t>
            </a:r>
            <a:r>
              <a:rPr sz="2400" spc="-55" dirty="0"/>
              <a:t> </a:t>
            </a:r>
            <a:r>
              <a:rPr sz="2400" dirty="0"/>
              <a:t>false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/>
              <a:t>– </a:t>
            </a:r>
            <a:r>
              <a:rPr sz="2400" dirty="0"/>
              <a:t>если</a:t>
            </a:r>
            <a:r>
              <a:rPr sz="2400" spc="-40" dirty="0"/>
              <a:t> </a:t>
            </a:r>
            <a:r>
              <a:rPr sz="2400" dirty="0"/>
              <a:t>не</a:t>
            </a:r>
            <a:r>
              <a:rPr sz="2400" spc="65" dirty="0"/>
              <a:t> </a:t>
            </a:r>
            <a:r>
              <a:rPr sz="2400" spc="-10" dirty="0"/>
              <a:t>совпадают.</a:t>
            </a:r>
            <a:endParaRPr sz="2400" dirty="0">
              <a:latin typeface="Times New Roman"/>
              <a:cs typeface="Times New Roman"/>
            </a:endParaRPr>
          </a:p>
          <a:p>
            <a:pPr marL="383540">
              <a:lnSpc>
                <a:spcPts val="2855"/>
              </a:lnSpc>
            </a:pPr>
            <a:r>
              <a:rPr sz="2400" spc="-10" dirty="0"/>
              <a:t>Продемонстрируйте</a:t>
            </a:r>
            <a:r>
              <a:rPr sz="2400" spc="-105" dirty="0"/>
              <a:t> </a:t>
            </a:r>
            <a:r>
              <a:rPr sz="2400" dirty="0"/>
              <a:t>данный</a:t>
            </a:r>
            <a:r>
              <a:rPr sz="2400" spc="30" dirty="0"/>
              <a:t> </a:t>
            </a:r>
            <a:r>
              <a:rPr sz="2400" spc="-10" dirty="0"/>
              <a:t>метод.</a:t>
            </a:r>
            <a:endParaRPr sz="2400" dirty="0"/>
          </a:p>
        </p:txBody>
      </p:sp>
      <p:grpSp>
        <p:nvGrpSpPr>
          <p:cNvPr id="14" name="object 14"/>
          <p:cNvGrpSpPr/>
          <p:nvPr/>
        </p:nvGrpSpPr>
        <p:grpSpPr>
          <a:xfrm>
            <a:off x="1685926" y="5838825"/>
            <a:ext cx="7800975" cy="742950"/>
            <a:chOff x="161925" y="5838825"/>
            <a:chExt cx="7800975" cy="7429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5886450"/>
              <a:ext cx="7696200" cy="533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25" y="5838825"/>
              <a:ext cx="5553059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5903976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28800" y="5903976"/>
            <a:ext cx="7620000" cy="404598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spcBef>
                <a:spcPts val="275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программа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Homework.Lesson17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90" y="504825"/>
              <a:ext cx="29527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4101" y="56770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2295525">
              <a:lnSpc>
                <a:spcPct val="100000"/>
              </a:lnSpc>
              <a:spcBef>
                <a:spcPts val="125"/>
              </a:spcBef>
            </a:pPr>
            <a:r>
              <a:rPr dirty="0"/>
              <a:t>Виды</a:t>
            </a:r>
            <a:r>
              <a:rPr spc="140" dirty="0"/>
              <a:t> </a:t>
            </a:r>
            <a:r>
              <a:rPr spc="-10" dirty="0"/>
              <a:t>массивов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819901" y="2190734"/>
            <a:ext cx="2981325" cy="1295400"/>
            <a:chOff x="5295900" y="2190734"/>
            <a:chExt cx="2981325" cy="12954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5900" y="2190734"/>
              <a:ext cx="2924175" cy="1295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5409" y="2343149"/>
              <a:ext cx="2971800" cy="1104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3999" y="2209800"/>
              <a:ext cx="2849758" cy="1219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33999" y="2209800"/>
              <a:ext cx="2849880" cy="1219200"/>
            </a:xfrm>
            <a:custGeom>
              <a:avLst/>
              <a:gdLst/>
              <a:ahLst/>
              <a:cxnLst/>
              <a:rect l="l" t="t" r="r" b="b"/>
              <a:pathLst>
                <a:path w="2849879" h="1219200">
                  <a:moveTo>
                    <a:pt x="0" y="203210"/>
                  </a:moveTo>
                  <a:lnTo>
                    <a:pt x="5363" y="156597"/>
                  </a:lnTo>
                  <a:lnTo>
                    <a:pt x="20644" y="113817"/>
                  </a:lnTo>
                  <a:lnTo>
                    <a:pt x="44624" y="76088"/>
                  </a:lnTo>
                  <a:lnTo>
                    <a:pt x="76088" y="44624"/>
                  </a:lnTo>
                  <a:lnTo>
                    <a:pt x="113817" y="20644"/>
                  </a:lnTo>
                  <a:lnTo>
                    <a:pt x="156597" y="5363"/>
                  </a:lnTo>
                  <a:lnTo>
                    <a:pt x="203210" y="0"/>
                  </a:lnTo>
                  <a:lnTo>
                    <a:pt x="2646547" y="0"/>
                  </a:lnTo>
                  <a:lnTo>
                    <a:pt x="2693160" y="5363"/>
                  </a:lnTo>
                  <a:lnTo>
                    <a:pt x="2735940" y="20644"/>
                  </a:lnTo>
                  <a:lnTo>
                    <a:pt x="2773669" y="44624"/>
                  </a:lnTo>
                  <a:lnTo>
                    <a:pt x="2805133" y="76088"/>
                  </a:lnTo>
                  <a:lnTo>
                    <a:pt x="2829113" y="113817"/>
                  </a:lnTo>
                  <a:lnTo>
                    <a:pt x="2844394" y="156597"/>
                  </a:lnTo>
                  <a:lnTo>
                    <a:pt x="2849758" y="203210"/>
                  </a:lnTo>
                  <a:lnTo>
                    <a:pt x="2849758" y="1015989"/>
                  </a:lnTo>
                  <a:lnTo>
                    <a:pt x="2844394" y="1062602"/>
                  </a:lnTo>
                  <a:lnTo>
                    <a:pt x="2829113" y="1105382"/>
                  </a:lnTo>
                  <a:lnTo>
                    <a:pt x="2805133" y="1143111"/>
                  </a:lnTo>
                  <a:lnTo>
                    <a:pt x="2773669" y="1174575"/>
                  </a:lnTo>
                  <a:lnTo>
                    <a:pt x="2735940" y="1198555"/>
                  </a:lnTo>
                  <a:lnTo>
                    <a:pt x="2693160" y="1213836"/>
                  </a:lnTo>
                  <a:lnTo>
                    <a:pt x="2646547" y="1219199"/>
                  </a:lnTo>
                  <a:lnTo>
                    <a:pt x="203210" y="1219199"/>
                  </a:lnTo>
                  <a:lnTo>
                    <a:pt x="156597" y="1213836"/>
                  </a:lnTo>
                  <a:lnTo>
                    <a:pt x="113817" y="1198555"/>
                  </a:lnTo>
                  <a:lnTo>
                    <a:pt x="76088" y="1174575"/>
                  </a:lnTo>
                  <a:lnTo>
                    <a:pt x="44624" y="1143111"/>
                  </a:lnTo>
                  <a:lnTo>
                    <a:pt x="20644" y="1105382"/>
                  </a:lnTo>
                  <a:lnTo>
                    <a:pt x="5363" y="1062602"/>
                  </a:lnTo>
                  <a:lnTo>
                    <a:pt x="0" y="1015989"/>
                  </a:lnTo>
                  <a:lnTo>
                    <a:pt x="0" y="2032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59934" y="2425380"/>
            <a:ext cx="2444750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Хранит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коллекцию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reference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67001" y="1340613"/>
            <a:ext cx="6048375" cy="2183765"/>
            <a:chOff x="1143000" y="1340612"/>
            <a:chExt cx="6048375" cy="2183765"/>
          </a:xfrm>
        </p:grpSpPr>
        <p:sp>
          <p:nvSpPr>
            <p:cNvPr id="15" name="object 15"/>
            <p:cNvSpPr/>
            <p:nvPr/>
          </p:nvSpPr>
          <p:spPr>
            <a:xfrm>
              <a:off x="2438399" y="1353312"/>
              <a:ext cx="609600" cy="838200"/>
            </a:xfrm>
            <a:custGeom>
              <a:avLst/>
              <a:gdLst/>
              <a:ahLst/>
              <a:cxnLst/>
              <a:rect l="l" t="t" r="r" b="b"/>
              <a:pathLst>
                <a:path w="609600" h="838200">
                  <a:moveTo>
                    <a:pt x="457199" y="0"/>
                  </a:moveTo>
                  <a:lnTo>
                    <a:pt x="152399" y="0"/>
                  </a:lnTo>
                  <a:lnTo>
                    <a:pt x="152399" y="533399"/>
                  </a:lnTo>
                  <a:lnTo>
                    <a:pt x="0" y="533399"/>
                  </a:lnTo>
                  <a:lnTo>
                    <a:pt x="304799" y="838199"/>
                  </a:lnTo>
                  <a:lnTo>
                    <a:pt x="609599" y="533399"/>
                  </a:lnTo>
                  <a:lnTo>
                    <a:pt x="457199" y="533399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399" y="1353312"/>
              <a:ext cx="609600" cy="838200"/>
            </a:xfrm>
            <a:custGeom>
              <a:avLst/>
              <a:gdLst/>
              <a:ahLst/>
              <a:cxnLst/>
              <a:rect l="l" t="t" r="r" b="b"/>
              <a:pathLst>
                <a:path w="609600" h="838200">
                  <a:moveTo>
                    <a:pt x="0" y="533399"/>
                  </a:moveTo>
                  <a:lnTo>
                    <a:pt x="152399" y="533399"/>
                  </a:lnTo>
                  <a:lnTo>
                    <a:pt x="152399" y="0"/>
                  </a:lnTo>
                  <a:lnTo>
                    <a:pt x="457199" y="0"/>
                  </a:lnTo>
                  <a:lnTo>
                    <a:pt x="457199" y="533399"/>
                  </a:lnTo>
                  <a:lnTo>
                    <a:pt x="609599" y="533399"/>
                  </a:lnTo>
                  <a:lnTo>
                    <a:pt x="304799" y="838199"/>
                  </a:lnTo>
                  <a:lnTo>
                    <a:pt x="0" y="533399"/>
                  </a:lnTo>
                  <a:close/>
                </a:path>
              </a:pathLst>
            </a:custGeom>
            <a:ln w="25399">
              <a:solidFill>
                <a:srgbClr val="9ABA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68683" y="1353312"/>
              <a:ext cx="609600" cy="838200"/>
            </a:xfrm>
            <a:custGeom>
              <a:avLst/>
              <a:gdLst/>
              <a:ahLst/>
              <a:cxnLst/>
              <a:rect l="l" t="t" r="r" b="b"/>
              <a:pathLst>
                <a:path w="609600" h="838200">
                  <a:moveTo>
                    <a:pt x="457199" y="0"/>
                  </a:moveTo>
                  <a:lnTo>
                    <a:pt x="152399" y="0"/>
                  </a:lnTo>
                  <a:lnTo>
                    <a:pt x="152399" y="533399"/>
                  </a:lnTo>
                  <a:lnTo>
                    <a:pt x="0" y="533399"/>
                  </a:lnTo>
                  <a:lnTo>
                    <a:pt x="304799" y="838199"/>
                  </a:lnTo>
                  <a:lnTo>
                    <a:pt x="609599" y="533399"/>
                  </a:lnTo>
                  <a:lnTo>
                    <a:pt x="457199" y="533399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68683" y="1353312"/>
              <a:ext cx="609600" cy="838200"/>
            </a:xfrm>
            <a:custGeom>
              <a:avLst/>
              <a:gdLst/>
              <a:ahLst/>
              <a:cxnLst/>
              <a:rect l="l" t="t" r="r" b="b"/>
              <a:pathLst>
                <a:path w="609600" h="838200">
                  <a:moveTo>
                    <a:pt x="0" y="533399"/>
                  </a:moveTo>
                  <a:lnTo>
                    <a:pt x="152399" y="533399"/>
                  </a:lnTo>
                  <a:lnTo>
                    <a:pt x="152399" y="0"/>
                  </a:lnTo>
                  <a:lnTo>
                    <a:pt x="457199" y="0"/>
                  </a:lnTo>
                  <a:lnTo>
                    <a:pt x="457199" y="533399"/>
                  </a:lnTo>
                  <a:lnTo>
                    <a:pt x="609599" y="533399"/>
                  </a:lnTo>
                  <a:lnTo>
                    <a:pt x="304799" y="838199"/>
                  </a:lnTo>
                  <a:lnTo>
                    <a:pt x="0" y="533399"/>
                  </a:lnTo>
                  <a:close/>
                </a:path>
              </a:pathLst>
            </a:custGeom>
            <a:ln w="25399">
              <a:solidFill>
                <a:srgbClr val="9ABA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3000" y="2190750"/>
              <a:ext cx="3038475" cy="13335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9675" y="2362200"/>
              <a:ext cx="2971800" cy="1104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5340" y="2231136"/>
              <a:ext cx="2909459" cy="12131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05340" y="2231136"/>
              <a:ext cx="2909570" cy="1213485"/>
            </a:xfrm>
            <a:custGeom>
              <a:avLst/>
              <a:gdLst/>
              <a:ahLst/>
              <a:cxnLst/>
              <a:rect l="l" t="t" r="r" b="b"/>
              <a:pathLst>
                <a:path w="2909570" h="1213485">
                  <a:moveTo>
                    <a:pt x="0" y="202173"/>
                  </a:moveTo>
                  <a:lnTo>
                    <a:pt x="5342" y="155829"/>
                  </a:lnTo>
                  <a:lnTo>
                    <a:pt x="20559" y="113280"/>
                  </a:lnTo>
                  <a:lnTo>
                    <a:pt x="44435" y="75741"/>
                  </a:lnTo>
                  <a:lnTo>
                    <a:pt x="75753" y="44427"/>
                  </a:lnTo>
                  <a:lnTo>
                    <a:pt x="113298" y="20556"/>
                  </a:lnTo>
                  <a:lnTo>
                    <a:pt x="155853" y="5341"/>
                  </a:lnTo>
                  <a:lnTo>
                    <a:pt x="202204" y="0"/>
                  </a:lnTo>
                  <a:lnTo>
                    <a:pt x="2707285" y="0"/>
                  </a:lnTo>
                  <a:lnTo>
                    <a:pt x="2753629" y="5341"/>
                  </a:lnTo>
                  <a:lnTo>
                    <a:pt x="2796178" y="20556"/>
                  </a:lnTo>
                  <a:lnTo>
                    <a:pt x="2833718" y="44427"/>
                  </a:lnTo>
                  <a:lnTo>
                    <a:pt x="2865031" y="75741"/>
                  </a:lnTo>
                  <a:lnTo>
                    <a:pt x="2888903" y="113280"/>
                  </a:lnTo>
                  <a:lnTo>
                    <a:pt x="2904117" y="155829"/>
                  </a:lnTo>
                  <a:lnTo>
                    <a:pt x="2909459" y="202173"/>
                  </a:lnTo>
                  <a:lnTo>
                    <a:pt x="2909459" y="1010930"/>
                  </a:lnTo>
                  <a:lnTo>
                    <a:pt x="2904117" y="1057274"/>
                  </a:lnTo>
                  <a:lnTo>
                    <a:pt x="2888903" y="1099823"/>
                  </a:lnTo>
                  <a:lnTo>
                    <a:pt x="2865031" y="1137362"/>
                  </a:lnTo>
                  <a:lnTo>
                    <a:pt x="2833718" y="1168676"/>
                  </a:lnTo>
                  <a:lnTo>
                    <a:pt x="2796178" y="1192547"/>
                  </a:lnTo>
                  <a:lnTo>
                    <a:pt x="2753629" y="1207762"/>
                  </a:lnTo>
                  <a:lnTo>
                    <a:pt x="2707285" y="1213103"/>
                  </a:lnTo>
                  <a:lnTo>
                    <a:pt x="202204" y="1213103"/>
                  </a:lnTo>
                  <a:lnTo>
                    <a:pt x="155853" y="1207762"/>
                  </a:lnTo>
                  <a:lnTo>
                    <a:pt x="113298" y="1192547"/>
                  </a:lnTo>
                  <a:lnTo>
                    <a:pt x="75753" y="1168676"/>
                  </a:lnTo>
                  <a:lnTo>
                    <a:pt x="44435" y="1137362"/>
                  </a:lnTo>
                  <a:lnTo>
                    <a:pt x="20559" y="1099823"/>
                  </a:lnTo>
                  <a:lnTo>
                    <a:pt x="5342" y="1057274"/>
                  </a:lnTo>
                  <a:lnTo>
                    <a:pt x="0" y="1010930"/>
                  </a:lnTo>
                  <a:lnTo>
                    <a:pt x="0" y="20217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43076" y="4171951"/>
            <a:ext cx="3963035" cy="885825"/>
            <a:chOff x="219075" y="4171950"/>
            <a:chExt cx="3963035" cy="88582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075" y="4171950"/>
              <a:ext cx="3962415" cy="8096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0575" y="4210050"/>
              <a:ext cx="2876550" cy="8477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2983" y="4191000"/>
              <a:ext cx="3886200" cy="729615"/>
            </a:xfrm>
            <a:custGeom>
              <a:avLst/>
              <a:gdLst/>
              <a:ahLst/>
              <a:cxnLst/>
              <a:rect l="l" t="t" r="r" b="b"/>
              <a:pathLst>
                <a:path w="3886200" h="729614">
                  <a:moveTo>
                    <a:pt x="3764676" y="0"/>
                  </a:moveTo>
                  <a:lnTo>
                    <a:pt x="121599" y="0"/>
                  </a:lnTo>
                  <a:lnTo>
                    <a:pt x="74269" y="9560"/>
                  </a:lnTo>
                  <a:lnTo>
                    <a:pt x="35617" y="35623"/>
                  </a:lnTo>
                  <a:lnTo>
                    <a:pt x="9556" y="74259"/>
                  </a:lnTo>
                  <a:lnTo>
                    <a:pt x="0" y="121538"/>
                  </a:lnTo>
                  <a:lnTo>
                    <a:pt x="0" y="607944"/>
                  </a:lnTo>
                  <a:lnTo>
                    <a:pt x="9556" y="655300"/>
                  </a:lnTo>
                  <a:lnTo>
                    <a:pt x="35617" y="693975"/>
                  </a:lnTo>
                  <a:lnTo>
                    <a:pt x="74269" y="720052"/>
                  </a:lnTo>
                  <a:lnTo>
                    <a:pt x="121599" y="729614"/>
                  </a:lnTo>
                  <a:lnTo>
                    <a:pt x="3764676" y="729614"/>
                  </a:lnTo>
                  <a:lnTo>
                    <a:pt x="3811953" y="720052"/>
                  </a:lnTo>
                  <a:lnTo>
                    <a:pt x="3850584" y="693975"/>
                  </a:lnTo>
                  <a:lnTo>
                    <a:pt x="3876641" y="655300"/>
                  </a:lnTo>
                  <a:lnTo>
                    <a:pt x="3886199" y="607944"/>
                  </a:lnTo>
                  <a:lnTo>
                    <a:pt x="3886199" y="121538"/>
                  </a:lnTo>
                  <a:lnTo>
                    <a:pt x="3876641" y="74259"/>
                  </a:lnTo>
                  <a:lnTo>
                    <a:pt x="3850584" y="35623"/>
                  </a:lnTo>
                  <a:lnTo>
                    <a:pt x="3811953" y="9560"/>
                  </a:lnTo>
                  <a:lnTo>
                    <a:pt x="3764676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2983" y="4191000"/>
              <a:ext cx="3886200" cy="729615"/>
            </a:xfrm>
            <a:custGeom>
              <a:avLst/>
              <a:gdLst/>
              <a:ahLst/>
              <a:cxnLst/>
              <a:rect l="l" t="t" r="r" b="b"/>
              <a:pathLst>
                <a:path w="3886200" h="729614">
                  <a:moveTo>
                    <a:pt x="0" y="121538"/>
                  </a:moveTo>
                  <a:lnTo>
                    <a:pt x="9556" y="74259"/>
                  </a:lnTo>
                  <a:lnTo>
                    <a:pt x="35617" y="35623"/>
                  </a:lnTo>
                  <a:lnTo>
                    <a:pt x="74269" y="9560"/>
                  </a:lnTo>
                  <a:lnTo>
                    <a:pt x="121599" y="0"/>
                  </a:lnTo>
                  <a:lnTo>
                    <a:pt x="3764676" y="0"/>
                  </a:lnTo>
                  <a:lnTo>
                    <a:pt x="3811953" y="9560"/>
                  </a:lnTo>
                  <a:lnTo>
                    <a:pt x="3850584" y="35623"/>
                  </a:lnTo>
                  <a:lnTo>
                    <a:pt x="3876641" y="74259"/>
                  </a:lnTo>
                  <a:lnTo>
                    <a:pt x="3886199" y="121538"/>
                  </a:lnTo>
                  <a:lnTo>
                    <a:pt x="3886199" y="607944"/>
                  </a:lnTo>
                  <a:lnTo>
                    <a:pt x="3876641" y="655300"/>
                  </a:lnTo>
                  <a:lnTo>
                    <a:pt x="3850584" y="693975"/>
                  </a:lnTo>
                  <a:lnTo>
                    <a:pt x="3811953" y="720052"/>
                  </a:lnTo>
                  <a:lnTo>
                    <a:pt x="3764676" y="729614"/>
                  </a:lnTo>
                  <a:lnTo>
                    <a:pt x="121599" y="729614"/>
                  </a:lnTo>
                  <a:lnTo>
                    <a:pt x="74269" y="720052"/>
                  </a:lnTo>
                  <a:lnTo>
                    <a:pt x="35617" y="693975"/>
                  </a:lnTo>
                  <a:lnTo>
                    <a:pt x="9556" y="655300"/>
                  </a:lnTo>
                  <a:lnTo>
                    <a:pt x="0" y="607944"/>
                  </a:lnTo>
                  <a:lnTo>
                    <a:pt x="0" y="12153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69207" y="4316665"/>
            <a:ext cx="228981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{5,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7,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9,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Calibri"/>
                <a:cs typeface="Calibri"/>
              </a:rPr>
              <a:t>-</a:t>
            </a:r>
            <a:r>
              <a:rPr sz="2750" dirty="0">
                <a:latin typeface="Calibri"/>
                <a:cs typeface="Calibri"/>
              </a:rPr>
              <a:t>3,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0,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Calibri"/>
                <a:cs typeface="Calibri"/>
              </a:rPr>
              <a:t>1}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64816" y="2443096"/>
            <a:ext cx="244475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Хранит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коллекцию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primitive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86510" y="4162425"/>
            <a:ext cx="3819525" cy="876300"/>
            <a:chOff x="4962509" y="4162425"/>
            <a:chExt cx="3819525" cy="87630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62509" y="4162425"/>
              <a:ext cx="3819525" cy="8001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7809" y="4191000"/>
              <a:ext cx="2914650" cy="8477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002773" y="4175760"/>
              <a:ext cx="3741420" cy="729615"/>
            </a:xfrm>
            <a:custGeom>
              <a:avLst/>
              <a:gdLst/>
              <a:ahLst/>
              <a:cxnLst/>
              <a:rect l="l" t="t" r="r" b="b"/>
              <a:pathLst>
                <a:path w="3741420" h="729614">
                  <a:moveTo>
                    <a:pt x="3619774" y="0"/>
                  </a:moveTo>
                  <a:lnTo>
                    <a:pt x="121676" y="0"/>
                  </a:lnTo>
                  <a:lnTo>
                    <a:pt x="74323" y="9560"/>
                  </a:lnTo>
                  <a:lnTo>
                    <a:pt x="35646" y="35623"/>
                  </a:lnTo>
                  <a:lnTo>
                    <a:pt x="9565" y="74259"/>
                  </a:lnTo>
                  <a:lnTo>
                    <a:pt x="0" y="121538"/>
                  </a:lnTo>
                  <a:lnTo>
                    <a:pt x="0" y="607944"/>
                  </a:lnTo>
                  <a:lnTo>
                    <a:pt x="9565" y="655300"/>
                  </a:lnTo>
                  <a:lnTo>
                    <a:pt x="35646" y="693975"/>
                  </a:lnTo>
                  <a:lnTo>
                    <a:pt x="74323" y="720052"/>
                  </a:lnTo>
                  <a:lnTo>
                    <a:pt x="121676" y="729614"/>
                  </a:lnTo>
                  <a:lnTo>
                    <a:pt x="3619774" y="729614"/>
                  </a:lnTo>
                  <a:lnTo>
                    <a:pt x="3667051" y="720052"/>
                  </a:lnTo>
                  <a:lnTo>
                    <a:pt x="3705682" y="693975"/>
                  </a:lnTo>
                  <a:lnTo>
                    <a:pt x="3731739" y="655300"/>
                  </a:lnTo>
                  <a:lnTo>
                    <a:pt x="3741297" y="607944"/>
                  </a:lnTo>
                  <a:lnTo>
                    <a:pt x="3741297" y="121538"/>
                  </a:lnTo>
                  <a:lnTo>
                    <a:pt x="3731739" y="74259"/>
                  </a:lnTo>
                  <a:lnTo>
                    <a:pt x="3705682" y="35623"/>
                  </a:lnTo>
                  <a:lnTo>
                    <a:pt x="3667051" y="9560"/>
                  </a:lnTo>
                  <a:lnTo>
                    <a:pt x="3619774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02773" y="4175760"/>
              <a:ext cx="3741420" cy="729615"/>
            </a:xfrm>
            <a:custGeom>
              <a:avLst/>
              <a:gdLst/>
              <a:ahLst/>
              <a:cxnLst/>
              <a:rect l="l" t="t" r="r" b="b"/>
              <a:pathLst>
                <a:path w="3741420" h="729614">
                  <a:moveTo>
                    <a:pt x="0" y="121538"/>
                  </a:moveTo>
                  <a:lnTo>
                    <a:pt x="9565" y="74259"/>
                  </a:lnTo>
                  <a:lnTo>
                    <a:pt x="35646" y="35623"/>
                  </a:lnTo>
                  <a:lnTo>
                    <a:pt x="74323" y="9560"/>
                  </a:lnTo>
                  <a:lnTo>
                    <a:pt x="121676" y="0"/>
                  </a:lnTo>
                  <a:lnTo>
                    <a:pt x="3619774" y="0"/>
                  </a:lnTo>
                  <a:lnTo>
                    <a:pt x="3667051" y="9560"/>
                  </a:lnTo>
                  <a:lnTo>
                    <a:pt x="3705682" y="35623"/>
                  </a:lnTo>
                  <a:lnTo>
                    <a:pt x="3731739" y="74259"/>
                  </a:lnTo>
                  <a:lnTo>
                    <a:pt x="3741297" y="121538"/>
                  </a:lnTo>
                  <a:lnTo>
                    <a:pt x="3741297" y="607944"/>
                  </a:lnTo>
                  <a:lnTo>
                    <a:pt x="3731739" y="655300"/>
                  </a:lnTo>
                  <a:lnTo>
                    <a:pt x="3705682" y="693975"/>
                  </a:lnTo>
                  <a:lnTo>
                    <a:pt x="3667051" y="720052"/>
                  </a:lnTo>
                  <a:lnTo>
                    <a:pt x="3619774" y="729614"/>
                  </a:lnTo>
                  <a:lnTo>
                    <a:pt x="121676" y="729614"/>
                  </a:lnTo>
                  <a:lnTo>
                    <a:pt x="74323" y="720052"/>
                  </a:lnTo>
                  <a:lnTo>
                    <a:pt x="35646" y="693975"/>
                  </a:lnTo>
                  <a:lnTo>
                    <a:pt x="9565" y="655300"/>
                  </a:lnTo>
                  <a:lnTo>
                    <a:pt x="0" y="607944"/>
                  </a:lnTo>
                  <a:lnTo>
                    <a:pt x="0" y="12153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37989" y="4301552"/>
            <a:ext cx="23310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{ref1,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ref2,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Calibri"/>
                <a:cs typeface="Calibri"/>
              </a:rPr>
              <a:t>ref3}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895851" y="5467351"/>
            <a:ext cx="1666875" cy="885825"/>
            <a:chOff x="3371850" y="5467350"/>
            <a:chExt cx="1666875" cy="885825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71850" y="5467350"/>
              <a:ext cx="1666875" cy="8096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48050" y="5505450"/>
              <a:ext cx="1590675" cy="8477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11992" y="5486400"/>
              <a:ext cx="1590781" cy="72956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411992" y="5486400"/>
              <a:ext cx="1591310" cy="729615"/>
            </a:xfrm>
            <a:custGeom>
              <a:avLst/>
              <a:gdLst/>
              <a:ahLst/>
              <a:cxnLst/>
              <a:rect l="l" t="t" r="r" b="b"/>
              <a:pathLst>
                <a:path w="1591310" h="729614">
                  <a:moveTo>
                    <a:pt x="0" y="121599"/>
                  </a:moveTo>
                  <a:lnTo>
                    <a:pt x="9560" y="74284"/>
                  </a:lnTo>
                  <a:lnTo>
                    <a:pt x="35631" y="35631"/>
                  </a:lnTo>
                  <a:lnTo>
                    <a:pt x="74297" y="9561"/>
                  </a:lnTo>
                  <a:lnTo>
                    <a:pt x="121645" y="0"/>
                  </a:lnTo>
                  <a:lnTo>
                    <a:pt x="1469257" y="0"/>
                  </a:lnTo>
                  <a:lnTo>
                    <a:pt x="1516586" y="9561"/>
                  </a:lnTo>
                  <a:lnTo>
                    <a:pt x="1555211" y="35631"/>
                  </a:lnTo>
                  <a:lnTo>
                    <a:pt x="1581240" y="74284"/>
                  </a:lnTo>
                  <a:lnTo>
                    <a:pt x="1590781" y="121599"/>
                  </a:lnTo>
                  <a:lnTo>
                    <a:pt x="1590781" y="607969"/>
                  </a:lnTo>
                  <a:lnTo>
                    <a:pt x="1581240" y="655297"/>
                  </a:lnTo>
                  <a:lnTo>
                    <a:pt x="1555211" y="693949"/>
                  </a:lnTo>
                  <a:lnTo>
                    <a:pt x="1516586" y="720009"/>
                  </a:lnTo>
                  <a:lnTo>
                    <a:pt x="1469257" y="729566"/>
                  </a:lnTo>
                  <a:lnTo>
                    <a:pt x="121645" y="729566"/>
                  </a:lnTo>
                  <a:lnTo>
                    <a:pt x="74297" y="720009"/>
                  </a:lnTo>
                  <a:lnTo>
                    <a:pt x="35631" y="693949"/>
                  </a:lnTo>
                  <a:lnTo>
                    <a:pt x="9560" y="655297"/>
                  </a:lnTo>
                  <a:lnTo>
                    <a:pt x="0" y="607969"/>
                  </a:lnTo>
                  <a:lnTo>
                    <a:pt x="0" y="121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226307" y="5613712"/>
            <a:ext cx="10128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spc="-10" dirty="0">
                <a:latin typeface="Calibri"/>
                <a:cs typeface="Calibri"/>
              </a:rPr>
              <a:t>“hello”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29450" y="5486400"/>
            <a:ext cx="1295400" cy="876300"/>
            <a:chOff x="5505450" y="5486400"/>
            <a:chExt cx="1295400" cy="876300"/>
          </a:xfrm>
        </p:grpSpPr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5450" y="5486400"/>
              <a:ext cx="1295400" cy="8001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62600" y="5514975"/>
              <a:ext cx="1238250" cy="8477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43946" y="5500628"/>
              <a:ext cx="1219199" cy="72960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543946" y="5500628"/>
              <a:ext cx="1219200" cy="729615"/>
            </a:xfrm>
            <a:custGeom>
              <a:avLst/>
              <a:gdLst/>
              <a:ahLst/>
              <a:cxnLst/>
              <a:rect l="l" t="t" r="r" b="b"/>
              <a:pathLst>
                <a:path w="1219200" h="729614">
                  <a:moveTo>
                    <a:pt x="0" y="121633"/>
                  </a:moveTo>
                  <a:lnTo>
                    <a:pt x="9560" y="74299"/>
                  </a:lnTo>
                  <a:lnTo>
                    <a:pt x="35631" y="35635"/>
                  </a:lnTo>
                  <a:lnTo>
                    <a:pt x="74297" y="9562"/>
                  </a:lnTo>
                  <a:lnTo>
                    <a:pt x="121645" y="0"/>
                  </a:lnTo>
                  <a:lnTo>
                    <a:pt x="1097645" y="0"/>
                  </a:lnTo>
                  <a:lnTo>
                    <a:pt x="1144979" y="9562"/>
                  </a:lnTo>
                  <a:lnTo>
                    <a:pt x="1183614" y="35635"/>
                  </a:lnTo>
                  <a:lnTo>
                    <a:pt x="1209654" y="74299"/>
                  </a:lnTo>
                  <a:lnTo>
                    <a:pt x="1219199" y="121633"/>
                  </a:lnTo>
                  <a:lnTo>
                    <a:pt x="1219199" y="608005"/>
                  </a:lnTo>
                  <a:lnTo>
                    <a:pt x="1209654" y="655339"/>
                  </a:lnTo>
                  <a:lnTo>
                    <a:pt x="1183614" y="693990"/>
                  </a:lnTo>
                  <a:lnTo>
                    <a:pt x="1144979" y="720048"/>
                  </a:lnTo>
                  <a:lnTo>
                    <a:pt x="1097645" y="729602"/>
                  </a:lnTo>
                  <a:lnTo>
                    <a:pt x="121645" y="729602"/>
                  </a:lnTo>
                  <a:lnTo>
                    <a:pt x="74297" y="720048"/>
                  </a:lnTo>
                  <a:lnTo>
                    <a:pt x="35631" y="693990"/>
                  </a:lnTo>
                  <a:lnTo>
                    <a:pt x="9560" y="655339"/>
                  </a:lnTo>
                  <a:lnTo>
                    <a:pt x="0" y="608005"/>
                  </a:lnTo>
                  <a:lnTo>
                    <a:pt x="0" y="12163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350764" y="5628000"/>
            <a:ext cx="6591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spc="-20" dirty="0">
                <a:latin typeface="Calibri"/>
                <a:cs typeface="Calibri"/>
              </a:rPr>
              <a:t>“ok”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848726" y="5467351"/>
            <a:ext cx="1724025" cy="885825"/>
            <a:chOff x="7324725" y="5467350"/>
            <a:chExt cx="1724025" cy="885825"/>
          </a:xfrm>
        </p:grpSpPr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24725" y="5467350"/>
              <a:ext cx="1724025" cy="8096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15240" y="5505450"/>
              <a:ext cx="1409700" cy="8477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59151" y="5486400"/>
              <a:ext cx="1649089" cy="72956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59151" y="5486400"/>
              <a:ext cx="1649095" cy="729615"/>
            </a:xfrm>
            <a:custGeom>
              <a:avLst/>
              <a:gdLst/>
              <a:ahLst/>
              <a:cxnLst/>
              <a:rect l="l" t="t" r="r" b="b"/>
              <a:pathLst>
                <a:path w="1649095" h="729614">
                  <a:moveTo>
                    <a:pt x="0" y="121599"/>
                  </a:moveTo>
                  <a:lnTo>
                    <a:pt x="9560" y="74284"/>
                  </a:lnTo>
                  <a:lnTo>
                    <a:pt x="35631" y="35631"/>
                  </a:lnTo>
                  <a:lnTo>
                    <a:pt x="74297" y="9561"/>
                  </a:lnTo>
                  <a:lnTo>
                    <a:pt x="121645" y="0"/>
                  </a:lnTo>
                  <a:lnTo>
                    <a:pt x="1527535" y="0"/>
                  </a:lnTo>
                  <a:lnTo>
                    <a:pt x="1574882" y="9561"/>
                  </a:lnTo>
                  <a:lnTo>
                    <a:pt x="1613515" y="35631"/>
                  </a:lnTo>
                  <a:lnTo>
                    <a:pt x="1639548" y="74284"/>
                  </a:lnTo>
                  <a:lnTo>
                    <a:pt x="1649089" y="121599"/>
                  </a:lnTo>
                  <a:lnTo>
                    <a:pt x="1649089" y="607969"/>
                  </a:lnTo>
                  <a:lnTo>
                    <a:pt x="1639548" y="655297"/>
                  </a:lnTo>
                  <a:lnTo>
                    <a:pt x="1613515" y="693949"/>
                  </a:lnTo>
                  <a:lnTo>
                    <a:pt x="1574882" y="720009"/>
                  </a:lnTo>
                  <a:lnTo>
                    <a:pt x="1527535" y="729566"/>
                  </a:lnTo>
                  <a:lnTo>
                    <a:pt x="121645" y="729566"/>
                  </a:lnTo>
                  <a:lnTo>
                    <a:pt x="74297" y="720009"/>
                  </a:lnTo>
                  <a:lnTo>
                    <a:pt x="35631" y="693949"/>
                  </a:lnTo>
                  <a:lnTo>
                    <a:pt x="9560" y="655297"/>
                  </a:lnTo>
                  <a:lnTo>
                    <a:pt x="0" y="607969"/>
                  </a:lnTo>
                  <a:lnTo>
                    <a:pt x="0" y="121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301486" y="5613712"/>
            <a:ext cx="8305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spc="-10" dirty="0">
                <a:latin typeface="Calibri"/>
                <a:cs typeface="Calibri"/>
              </a:rPr>
              <a:t>“bye”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72201" y="4715890"/>
            <a:ext cx="3535679" cy="770890"/>
          </a:xfrm>
          <a:custGeom>
            <a:avLst/>
            <a:gdLst/>
            <a:ahLst/>
            <a:cxnLst/>
            <a:rect l="l" t="t" r="r" b="b"/>
            <a:pathLst>
              <a:path w="3535679" h="770889">
                <a:moveTo>
                  <a:pt x="1375918" y="17030"/>
                </a:moveTo>
                <a:lnTo>
                  <a:pt x="1367269" y="0"/>
                </a:lnTo>
                <a:lnTo>
                  <a:pt x="63868" y="651713"/>
                </a:lnTo>
                <a:lnTo>
                  <a:pt x="51054" y="626110"/>
                </a:lnTo>
                <a:lnTo>
                  <a:pt x="0" y="694309"/>
                </a:lnTo>
                <a:lnTo>
                  <a:pt x="85217" y="694309"/>
                </a:lnTo>
                <a:lnTo>
                  <a:pt x="75222" y="674370"/>
                </a:lnTo>
                <a:lnTo>
                  <a:pt x="72390" y="668718"/>
                </a:lnTo>
                <a:lnTo>
                  <a:pt x="1375918" y="17030"/>
                </a:lnTo>
                <a:close/>
              </a:path>
              <a:path w="3535679" h="770889">
                <a:moveTo>
                  <a:pt x="2179066" y="13716"/>
                </a:moveTo>
                <a:lnTo>
                  <a:pt x="2163064" y="3314"/>
                </a:lnTo>
                <a:lnTo>
                  <a:pt x="1759661" y="625170"/>
                </a:lnTo>
                <a:lnTo>
                  <a:pt x="1735709" y="609600"/>
                </a:lnTo>
                <a:lnTo>
                  <a:pt x="1726171" y="694309"/>
                </a:lnTo>
                <a:lnTo>
                  <a:pt x="1799590" y="651129"/>
                </a:lnTo>
                <a:lnTo>
                  <a:pt x="1791970" y="646176"/>
                </a:lnTo>
                <a:lnTo>
                  <a:pt x="1775612" y="635546"/>
                </a:lnTo>
                <a:lnTo>
                  <a:pt x="2179066" y="13716"/>
                </a:lnTo>
                <a:close/>
              </a:path>
              <a:path w="3535679" h="770889">
                <a:moveTo>
                  <a:pt x="3535553" y="770509"/>
                </a:moveTo>
                <a:lnTo>
                  <a:pt x="3529876" y="722642"/>
                </a:lnTo>
                <a:lnTo>
                  <a:pt x="3525520" y="685927"/>
                </a:lnTo>
                <a:lnTo>
                  <a:pt x="3501656" y="701598"/>
                </a:lnTo>
                <a:lnTo>
                  <a:pt x="3042666" y="3314"/>
                </a:lnTo>
                <a:lnTo>
                  <a:pt x="3026778" y="13716"/>
                </a:lnTo>
                <a:lnTo>
                  <a:pt x="3485781" y="712025"/>
                </a:lnTo>
                <a:lnTo>
                  <a:pt x="3461880" y="727710"/>
                </a:lnTo>
                <a:lnTo>
                  <a:pt x="3535553" y="770509"/>
                </a:lnTo>
                <a:close/>
              </a:path>
            </a:pathLst>
          </a:custGeom>
          <a:solidFill>
            <a:srgbClr val="4F61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7925" y="504825"/>
              <a:ext cx="43529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48017" y="28096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590040">
              <a:lnSpc>
                <a:spcPct val="100000"/>
              </a:lnSpc>
              <a:spcBef>
                <a:spcPts val="125"/>
              </a:spcBef>
            </a:pPr>
            <a:r>
              <a:rPr dirty="0"/>
              <a:t>Этапы</a:t>
            </a:r>
            <a:r>
              <a:rPr spc="295" dirty="0"/>
              <a:t> </a:t>
            </a:r>
            <a:r>
              <a:rPr dirty="0"/>
              <a:t>создания</a:t>
            </a:r>
            <a:r>
              <a:rPr spc="30" dirty="0"/>
              <a:t> </a:t>
            </a:r>
            <a:r>
              <a:rPr spc="-10" dirty="0"/>
              <a:t>массива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076451" y="1350518"/>
            <a:ext cx="6462395" cy="1707514"/>
            <a:chOff x="552450" y="1350518"/>
            <a:chExt cx="6462395" cy="1707514"/>
          </a:xfrm>
        </p:grpSpPr>
        <p:sp>
          <p:nvSpPr>
            <p:cNvPr id="9" name="object 9"/>
            <p:cNvSpPr/>
            <p:nvPr/>
          </p:nvSpPr>
          <p:spPr>
            <a:xfrm>
              <a:off x="1959233" y="1363218"/>
              <a:ext cx="365760" cy="838200"/>
            </a:xfrm>
            <a:custGeom>
              <a:avLst/>
              <a:gdLst/>
              <a:ahLst/>
              <a:cxnLst/>
              <a:rect l="l" t="t" r="r" b="b"/>
              <a:pathLst>
                <a:path w="365760" h="838200">
                  <a:moveTo>
                    <a:pt x="274057" y="0"/>
                  </a:moveTo>
                  <a:lnTo>
                    <a:pt x="91308" y="0"/>
                  </a:lnTo>
                  <a:lnTo>
                    <a:pt x="91308" y="655441"/>
                  </a:lnTo>
                  <a:lnTo>
                    <a:pt x="0" y="655441"/>
                  </a:lnTo>
                  <a:lnTo>
                    <a:pt x="182748" y="838199"/>
                  </a:lnTo>
                  <a:lnTo>
                    <a:pt x="365497" y="655441"/>
                  </a:lnTo>
                  <a:lnTo>
                    <a:pt x="274057" y="655441"/>
                  </a:lnTo>
                  <a:lnTo>
                    <a:pt x="274057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59233" y="1363218"/>
              <a:ext cx="365760" cy="838200"/>
            </a:xfrm>
            <a:custGeom>
              <a:avLst/>
              <a:gdLst/>
              <a:ahLst/>
              <a:cxnLst/>
              <a:rect l="l" t="t" r="r" b="b"/>
              <a:pathLst>
                <a:path w="365760" h="838200">
                  <a:moveTo>
                    <a:pt x="0" y="655441"/>
                  </a:moveTo>
                  <a:lnTo>
                    <a:pt x="91308" y="655441"/>
                  </a:lnTo>
                  <a:lnTo>
                    <a:pt x="91308" y="0"/>
                  </a:lnTo>
                  <a:lnTo>
                    <a:pt x="274057" y="0"/>
                  </a:lnTo>
                  <a:lnTo>
                    <a:pt x="274057" y="655441"/>
                  </a:lnTo>
                  <a:lnTo>
                    <a:pt x="365497" y="655441"/>
                  </a:lnTo>
                  <a:lnTo>
                    <a:pt x="182748" y="838199"/>
                  </a:lnTo>
                  <a:lnTo>
                    <a:pt x="0" y="655441"/>
                  </a:lnTo>
                  <a:close/>
                </a:path>
              </a:pathLst>
            </a:custGeom>
            <a:ln w="25399">
              <a:solidFill>
                <a:srgbClr val="9ABA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36501" y="1363218"/>
              <a:ext cx="365760" cy="838200"/>
            </a:xfrm>
            <a:custGeom>
              <a:avLst/>
              <a:gdLst/>
              <a:ahLst/>
              <a:cxnLst/>
              <a:rect l="l" t="t" r="r" b="b"/>
              <a:pathLst>
                <a:path w="365759" h="838200">
                  <a:moveTo>
                    <a:pt x="274198" y="0"/>
                  </a:moveTo>
                  <a:lnTo>
                    <a:pt x="91439" y="0"/>
                  </a:lnTo>
                  <a:lnTo>
                    <a:pt x="91439" y="655441"/>
                  </a:lnTo>
                  <a:lnTo>
                    <a:pt x="0" y="655441"/>
                  </a:lnTo>
                  <a:lnTo>
                    <a:pt x="182758" y="838199"/>
                  </a:lnTo>
                  <a:lnTo>
                    <a:pt x="365638" y="655441"/>
                  </a:lnTo>
                  <a:lnTo>
                    <a:pt x="274198" y="655441"/>
                  </a:lnTo>
                  <a:lnTo>
                    <a:pt x="27419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36501" y="1363218"/>
              <a:ext cx="365760" cy="838200"/>
            </a:xfrm>
            <a:custGeom>
              <a:avLst/>
              <a:gdLst/>
              <a:ahLst/>
              <a:cxnLst/>
              <a:rect l="l" t="t" r="r" b="b"/>
              <a:pathLst>
                <a:path w="365759" h="838200">
                  <a:moveTo>
                    <a:pt x="0" y="655441"/>
                  </a:moveTo>
                  <a:lnTo>
                    <a:pt x="91439" y="655441"/>
                  </a:lnTo>
                  <a:lnTo>
                    <a:pt x="91439" y="0"/>
                  </a:lnTo>
                  <a:lnTo>
                    <a:pt x="274198" y="0"/>
                  </a:lnTo>
                  <a:lnTo>
                    <a:pt x="274198" y="655441"/>
                  </a:lnTo>
                  <a:lnTo>
                    <a:pt x="365638" y="655441"/>
                  </a:lnTo>
                  <a:lnTo>
                    <a:pt x="182758" y="838199"/>
                  </a:lnTo>
                  <a:lnTo>
                    <a:pt x="0" y="655441"/>
                  </a:lnTo>
                  <a:close/>
                </a:path>
              </a:pathLst>
            </a:custGeom>
            <a:ln w="25399">
              <a:solidFill>
                <a:srgbClr val="9ABA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450" y="2190734"/>
              <a:ext cx="3028950" cy="8667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4425" y="2305050"/>
              <a:ext cx="1962150" cy="7429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2234549"/>
              <a:ext cx="2909437" cy="7372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9599" y="2234549"/>
              <a:ext cx="2909570" cy="737870"/>
            </a:xfrm>
            <a:custGeom>
              <a:avLst/>
              <a:gdLst/>
              <a:ahLst/>
              <a:cxnLst/>
              <a:rect l="l" t="t" r="r" b="b"/>
              <a:pathLst>
                <a:path w="2909570" h="737869">
                  <a:moveTo>
                    <a:pt x="0" y="122956"/>
                  </a:moveTo>
                  <a:lnTo>
                    <a:pt x="9657" y="75082"/>
                  </a:lnTo>
                  <a:lnTo>
                    <a:pt x="35991" y="36000"/>
                  </a:lnTo>
                  <a:lnTo>
                    <a:pt x="75048" y="9657"/>
                  </a:lnTo>
                  <a:lnTo>
                    <a:pt x="122874" y="0"/>
                  </a:lnTo>
                  <a:lnTo>
                    <a:pt x="2786633" y="0"/>
                  </a:lnTo>
                  <a:lnTo>
                    <a:pt x="2834432" y="9657"/>
                  </a:lnTo>
                  <a:lnTo>
                    <a:pt x="2873467" y="36000"/>
                  </a:lnTo>
                  <a:lnTo>
                    <a:pt x="2899786" y="75082"/>
                  </a:lnTo>
                  <a:lnTo>
                    <a:pt x="2909437" y="122956"/>
                  </a:lnTo>
                  <a:lnTo>
                    <a:pt x="2909437" y="614446"/>
                  </a:lnTo>
                  <a:lnTo>
                    <a:pt x="2899786" y="662245"/>
                  </a:lnTo>
                  <a:lnTo>
                    <a:pt x="2873467" y="701280"/>
                  </a:lnTo>
                  <a:lnTo>
                    <a:pt x="2834432" y="727599"/>
                  </a:lnTo>
                  <a:lnTo>
                    <a:pt x="2786633" y="737250"/>
                  </a:lnTo>
                  <a:lnTo>
                    <a:pt x="122874" y="737250"/>
                  </a:lnTo>
                  <a:lnTo>
                    <a:pt x="75048" y="727599"/>
                  </a:lnTo>
                  <a:lnTo>
                    <a:pt x="35991" y="701280"/>
                  </a:lnTo>
                  <a:lnTo>
                    <a:pt x="9657" y="662245"/>
                  </a:lnTo>
                  <a:lnTo>
                    <a:pt x="0" y="614446"/>
                  </a:lnTo>
                  <a:lnTo>
                    <a:pt x="0" y="12295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68931" y="2391979"/>
            <a:ext cx="1445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Declaration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62759" y="2171700"/>
            <a:ext cx="3028950" cy="857250"/>
            <a:chOff x="5438759" y="2171700"/>
            <a:chExt cx="3028950" cy="85725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8759" y="2171700"/>
              <a:ext cx="3028950" cy="8572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6459" y="2286000"/>
              <a:ext cx="1790700" cy="7429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6824" y="2211689"/>
              <a:ext cx="2909437" cy="7371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496824" y="2211689"/>
              <a:ext cx="2909570" cy="737235"/>
            </a:xfrm>
            <a:custGeom>
              <a:avLst/>
              <a:gdLst/>
              <a:ahLst/>
              <a:cxnLst/>
              <a:rect l="l" t="t" r="r" b="b"/>
              <a:pathLst>
                <a:path w="2909570" h="737235">
                  <a:moveTo>
                    <a:pt x="0" y="122834"/>
                  </a:moveTo>
                  <a:lnTo>
                    <a:pt x="9670" y="75030"/>
                  </a:lnTo>
                  <a:lnTo>
                    <a:pt x="36031" y="35985"/>
                  </a:lnTo>
                  <a:lnTo>
                    <a:pt x="75107" y="9655"/>
                  </a:lnTo>
                  <a:lnTo>
                    <a:pt x="122925" y="0"/>
                  </a:lnTo>
                  <a:lnTo>
                    <a:pt x="2786633" y="0"/>
                  </a:lnTo>
                  <a:lnTo>
                    <a:pt x="2834432" y="9655"/>
                  </a:lnTo>
                  <a:lnTo>
                    <a:pt x="2873467" y="35985"/>
                  </a:lnTo>
                  <a:lnTo>
                    <a:pt x="2899786" y="75030"/>
                  </a:lnTo>
                  <a:lnTo>
                    <a:pt x="2909437" y="122834"/>
                  </a:lnTo>
                  <a:lnTo>
                    <a:pt x="2909437" y="614324"/>
                  </a:lnTo>
                  <a:lnTo>
                    <a:pt x="2899786" y="662123"/>
                  </a:lnTo>
                  <a:lnTo>
                    <a:pt x="2873467" y="701158"/>
                  </a:lnTo>
                  <a:lnTo>
                    <a:pt x="2834432" y="727477"/>
                  </a:lnTo>
                  <a:lnTo>
                    <a:pt x="2786633" y="737128"/>
                  </a:lnTo>
                  <a:lnTo>
                    <a:pt x="122925" y="737128"/>
                  </a:lnTo>
                  <a:lnTo>
                    <a:pt x="75107" y="727477"/>
                  </a:lnTo>
                  <a:lnTo>
                    <a:pt x="36031" y="701158"/>
                  </a:lnTo>
                  <a:lnTo>
                    <a:pt x="9670" y="662123"/>
                  </a:lnTo>
                  <a:lnTo>
                    <a:pt x="0" y="614324"/>
                  </a:lnTo>
                  <a:lnTo>
                    <a:pt x="0" y="12283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47081" y="2368864"/>
            <a:ext cx="1271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Allocation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33601" y="1350518"/>
            <a:ext cx="3998595" cy="3247390"/>
            <a:chOff x="609600" y="1350518"/>
            <a:chExt cx="3998595" cy="3247390"/>
          </a:xfrm>
        </p:grpSpPr>
        <p:sp>
          <p:nvSpPr>
            <p:cNvPr id="25" name="object 25"/>
            <p:cNvSpPr/>
            <p:nvPr/>
          </p:nvSpPr>
          <p:spPr>
            <a:xfrm>
              <a:off x="4229496" y="1363218"/>
              <a:ext cx="365760" cy="3221990"/>
            </a:xfrm>
            <a:custGeom>
              <a:avLst/>
              <a:gdLst/>
              <a:ahLst/>
              <a:cxnLst/>
              <a:rect l="l" t="t" r="r" b="b"/>
              <a:pathLst>
                <a:path w="365760" h="3221990">
                  <a:moveTo>
                    <a:pt x="274167" y="0"/>
                  </a:moveTo>
                  <a:lnTo>
                    <a:pt x="91287" y="0"/>
                  </a:lnTo>
                  <a:lnTo>
                    <a:pt x="91287" y="3038986"/>
                  </a:lnTo>
                  <a:lnTo>
                    <a:pt x="0" y="3038986"/>
                  </a:lnTo>
                  <a:lnTo>
                    <a:pt x="182727" y="3221735"/>
                  </a:lnTo>
                  <a:lnTo>
                    <a:pt x="365485" y="3038986"/>
                  </a:lnTo>
                  <a:lnTo>
                    <a:pt x="274167" y="3038986"/>
                  </a:lnTo>
                  <a:lnTo>
                    <a:pt x="274167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29496" y="1363218"/>
              <a:ext cx="365760" cy="3221990"/>
            </a:xfrm>
            <a:custGeom>
              <a:avLst/>
              <a:gdLst/>
              <a:ahLst/>
              <a:cxnLst/>
              <a:rect l="l" t="t" r="r" b="b"/>
              <a:pathLst>
                <a:path w="365760" h="3221990">
                  <a:moveTo>
                    <a:pt x="0" y="3038986"/>
                  </a:moveTo>
                  <a:lnTo>
                    <a:pt x="91287" y="3038986"/>
                  </a:lnTo>
                  <a:lnTo>
                    <a:pt x="91287" y="0"/>
                  </a:lnTo>
                  <a:lnTo>
                    <a:pt x="274167" y="0"/>
                  </a:lnTo>
                  <a:lnTo>
                    <a:pt x="274167" y="3038986"/>
                  </a:lnTo>
                  <a:lnTo>
                    <a:pt x="365485" y="3038986"/>
                  </a:lnTo>
                  <a:lnTo>
                    <a:pt x="182727" y="3221735"/>
                  </a:lnTo>
                  <a:lnTo>
                    <a:pt x="0" y="3038986"/>
                  </a:lnTo>
                  <a:close/>
                </a:path>
              </a:pathLst>
            </a:custGeom>
            <a:ln w="25399">
              <a:solidFill>
                <a:srgbClr val="9ABA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600" y="2990850"/>
              <a:ext cx="2695575" cy="14192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1525" y="3200400"/>
              <a:ext cx="2438400" cy="11049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75954" y="3029468"/>
              <a:ext cx="2566670" cy="1301750"/>
            </a:xfrm>
            <a:custGeom>
              <a:avLst/>
              <a:gdLst/>
              <a:ahLst/>
              <a:cxnLst/>
              <a:rect l="l" t="t" r="r" b="b"/>
              <a:pathLst>
                <a:path w="2566670" h="1301750">
                  <a:moveTo>
                    <a:pt x="2349434" y="0"/>
                  </a:moveTo>
                  <a:lnTo>
                    <a:pt x="216977" y="0"/>
                  </a:lnTo>
                  <a:lnTo>
                    <a:pt x="167226" y="5723"/>
                  </a:lnTo>
                  <a:lnTo>
                    <a:pt x="121555" y="22029"/>
                  </a:lnTo>
                  <a:lnTo>
                    <a:pt x="81268" y="47621"/>
                  </a:lnTo>
                  <a:lnTo>
                    <a:pt x="47667" y="81200"/>
                  </a:lnTo>
                  <a:lnTo>
                    <a:pt x="22053" y="121471"/>
                  </a:lnTo>
                  <a:lnTo>
                    <a:pt x="5730" y="167135"/>
                  </a:lnTo>
                  <a:lnTo>
                    <a:pt x="0" y="216895"/>
                  </a:lnTo>
                  <a:lnTo>
                    <a:pt x="0" y="1084819"/>
                  </a:lnTo>
                  <a:lnTo>
                    <a:pt x="5730" y="1134546"/>
                  </a:lnTo>
                  <a:lnTo>
                    <a:pt x="22053" y="1180199"/>
                  </a:lnTo>
                  <a:lnTo>
                    <a:pt x="47667" y="1220476"/>
                  </a:lnTo>
                  <a:lnTo>
                    <a:pt x="81268" y="1254073"/>
                  </a:lnTo>
                  <a:lnTo>
                    <a:pt x="121555" y="1279685"/>
                  </a:lnTo>
                  <a:lnTo>
                    <a:pt x="167226" y="1296008"/>
                  </a:lnTo>
                  <a:lnTo>
                    <a:pt x="216977" y="1301739"/>
                  </a:lnTo>
                  <a:lnTo>
                    <a:pt x="2349434" y="1301739"/>
                  </a:lnTo>
                  <a:lnTo>
                    <a:pt x="2399211" y="1296008"/>
                  </a:lnTo>
                  <a:lnTo>
                    <a:pt x="2444899" y="1279685"/>
                  </a:lnTo>
                  <a:lnTo>
                    <a:pt x="2485197" y="1254073"/>
                  </a:lnTo>
                  <a:lnTo>
                    <a:pt x="2518805" y="1220476"/>
                  </a:lnTo>
                  <a:lnTo>
                    <a:pt x="2544422" y="1180199"/>
                  </a:lnTo>
                  <a:lnTo>
                    <a:pt x="2560746" y="1134546"/>
                  </a:lnTo>
                  <a:lnTo>
                    <a:pt x="2566476" y="1084819"/>
                  </a:lnTo>
                  <a:lnTo>
                    <a:pt x="2566476" y="216895"/>
                  </a:lnTo>
                  <a:lnTo>
                    <a:pt x="2560746" y="167135"/>
                  </a:lnTo>
                  <a:lnTo>
                    <a:pt x="2544422" y="121471"/>
                  </a:lnTo>
                  <a:lnTo>
                    <a:pt x="2518805" y="81200"/>
                  </a:lnTo>
                  <a:lnTo>
                    <a:pt x="2485197" y="47621"/>
                  </a:lnTo>
                  <a:lnTo>
                    <a:pt x="2444899" y="22029"/>
                  </a:lnTo>
                  <a:lnTo>
                    <a:pt x="2399211" y="5723"/>
                  </a:lnTo>
                  <a:lnTo>
                    <a:pt x="2349434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5954" y="3029468"/>
              <a:ext cx="2566670" cy="1301750"/>
            </a:xfrm>
            <a:custGeom>
              <a:avLst/>
              <a:gdLst/>
              <a:ahLst/>
              <a:cxnLst/>
              <a:rect l="l" t="t" r="r" b="b"/>
              <a:pathLst>
                <a:path w="2566670" h="1301750">
                  <a:moveTo>
                    <a:pt x="0" y="216895"/>
                  </a:moveTo>
                  <a:lnTo>
                    <a:pt x="5730" y="167135"/>
                  </a:lnTo>
                  <a:lnTo>
                    <a:pt x="22053" y="121471"/>
                  </a:lnTo>
                  <a:lnTo>
                    <a:pt x="47667" y="81200"/>
                  </a:lnTo>
                  <a:lnTo>
                    <a:pt x="81268" y="47621"/>
                  </a:lnTo>
                  <a:lnTo>
                    <a:pt x="121555" y="22029"/>
                  </a:lnTo>
                  <a:lnTo>
                    <a:pt x="167226" y="5723"/>
                  </a:lnTo>
                  <a:lnTo>
                    <a:pt x="216977" y="0"/>
                  </a:lnTo>
                  <a:lnTo>
                    <a:pt x="2349434" y="0"/>
                  </a:lnTo>
                  <a:lnTo>
                    <a:pt x="2399211" y="5723"/>
                  </a:lnTo>
                  <a:lnTo>
                    <a:pt x="2444899" y="22029"/>
                  </a:lnTo>
                  <a:lnTo>
                    <a:pt x="2485197" y="47621"/>
                  </a:lnTo>
                  <a:lnTo>
                    <a:pt x="2518805" y="81200"/>
                  </a:lnTo>
                  <a:lnTo>
                    <a:pt x="2544422" y="121471"/>
                  </a:lnTo>
                  <a:lnTo>
                    <a:pt x="2560746" y="167135"/>
                  </a:lnTo>
                  <a:lnTo>
                    <a:pt x="2566476" y="216895"/>
                  </a:lnTo>
                  <a:lnTo>
                    <a:pt x="2566476" y="1084819"/>
                  </a:lnTo>
                  <a:lnTo>
                    <a:pt x="2560746" y="1134546"/>
                  </a:lnTo>
                  <a:lnTo>
                    <a:pt x="2544422" y="1180199"/>
                  </a:lnTo>
                  <a:lnTo>
                    <a:pt x="2518805" y="1220476"/>
                  </a:lnTo>
                  <a:lnTo>
                    <a:pt x="2485197" y="1254073"/>
                  </a:lnTo>
                  <a:lnTo>
                    <a:pt x="2444899" y="1279685"/>
                  </a:lnTo>
                  <a:lnTo>
                    <a:pt x="2399211" y="1296008"/>
                  </a:lnTo>
                  <a:lnTo>
                    <a:pt x="2349434" y="1301739"/>
                  </a:lnTo>
                  <a:lnTo>
                    <a:pt x="216977" y="1301739"/>
                  </a:lnTo>
                  <a:lnTo>
                    <a:pt x="167226" y="1296008"/>
                  </a:lnTo>
                  <a:lnTo>
                    <a:pt x="121555" y="1279685"/>
                  </a:lnTo>
                  <a:lnTo>
                    <a:pt x="81268" y="1254073"/>
                  </a:lnTo>
                  <a:lnTo>
                    <a:pt x="47667" y="1220476"/>
                  </a:lnTo>
                  <a:lnTo>
                    <a:pt x="22053" y="1180199"/>
                  </a:lnTo>
                  <a:lnTo>
                    <a:pt x="5730" y="1134546"/>
                  </a:lnTo>
                  <a:lnTo>
                    <a:pt x="0" y="1084819"/>
                  </a:lnTo>
                  <a:lnTo>
                    <a:pt x="0" y="2168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800616" y="4648200"/>
            <a:ext cx="2105025" cy="800100"/>
            <a:chOff x="3276615" y="4648200"/>
            <a:chExt cx="2105025" cy="800100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6615" y="4648200"/>
              <a:ext cx="2095500" cy="7524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33749" y="4705350"/>
              <a:ext cx="2047875" cy="7429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13053" y="4663952"/>
              <a:ext cx="2021067" cy="67551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313053" y="4663952"/>
              <a:ext cx="2021205" cy="675640"/>
            </a:xfrm>
            <a:custGeom>
              <a:avLst/>
              <a:gdLst/>
              <a:ahLst/>
              <a:cxnLst/>
              <a:rect l="l" t="t" r="r" b="b"/>
              <a:pathLst>
                <a:path w="2021204" h="675639">
                  <a:moveTo>
                    <a:pt x="0" y="112644"/>
                  </a:moveTo>
                  <a:lnTo>
                    <a:pt x="8849" y="68789"/>
                  </a:lnTo>
                  <a:lnTo>
                    <a:pt x="32986" y="32984"/>
                  </a:lnTo>
                  <a:lnTo>
                    <a:pt x="68794" y="8849"/>
                  </a:lnTo>
                  <a:lnTo>
                    <a:pt x="112654" y="0"/>
                  </a:lnTo>
                  <a:lnTo>
                    <a:pt x="1908413" y="0"/>
                  </a:lnTo>
                  <a:lnTo>
                    <a:pt x="1952273" y="8849"/>
                  </a:lnTo>
                  <a:lnTo>
                    <a:pt x="1988080" y="32984"/>
                  </a:lnTo>
                  <a:lnTo>
                    <a:pt x="2012218" y="68789"/>
                  </a:lnTo>
                  <a:lnTo>
                    <a:pt x="2021067" y="112644"/>
                  </a:lnTo>
                  <a:lnTo>
                    <a:pt x="2021067" y="562986"/>
                  </a:lnTo>
                  <a:lnTo>
                    <a:pt x="2012218" y="606768"/>
                  </a:lnTo>
                  <a:lnTo>
                    <a:pt x="1988080" y="642538"/>
                  </a:lnTo>
                  <a:lnTo>
                    <a:pt x="1952273" y="666664"/>
                  </a:lnTo>
                  <a:lnTo>
                    <a:pt x="1908413" y="675512"/>
                  </a:lnTo>
                  <a:lnTo>
                    <a:pt x="112654" y="675512"/>
                  </a:lnTo>
                  <a:lnTo>
                    <a:pt x="68794" y="666664"/>
                  </a:lnTo>
                  <a:lnTo>
                    <a:pt x="32986" y="642538"/>
                  </a:lnTo>
                  <a:lnTo>
                    <a:pt x="8849" y="606768"/>
                  </a:lnTo>
                  <a:lnTo>
                    <a:pt x="0" y="562986"/>
                  </a:lnTo>
                  <a:lnTo>
                    <a:pt x="0" y="11264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86098" y="4793359"/>
            <a:ext cx="15278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-10" dirty="0">
                <a:latin typeface="Calibri"/>
                <a:cs typeface="Calibri"/>
              </a:rPr>
              <a:t>Initialization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24440" y="3287328"/>
            <a:ext cx="1920239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[]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array1;</a:t>
            </a:r>
            <a:endParaRPr sz="2400">
              <a:latin typeface="Calibri"/>
              <a:cs typeface="Calibri"/>
            </a:endParaRPr>
          </a:p>
          <a:p>
            <a:pPr marL="14605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[][]array2;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877050" y="2990851"/>
            <a:ext cx="3333750" cy="1419225"/>
            <a:chOff x="5353050" y="2990850"/>
            <a:chExt cx="3333750" cy="1419225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3050" y="2990850"/>
              <a:ext cx="3314700" cy="14192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91150" y="3200400"/>
              <a:ext cx="3295650" cy="11049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410199" y="3029468"/>
              <a:ext cx="3200400" cy="1301750"/>
            </a:xfrm>
            <a:custGeom>
              <a:avLst/>
              <a:gdLst/>
              <a:ahLst/>
              <a:cxnLst/>
              <a:rect l="l" t="t" r="r" b="b"/>
              <a:pathLst>
                <a:path w="3200400" h="1301750">
                  <a:moveTo>
                    <a:pt x="2983473" y="0"/>
                  </a:moveTo>
                  <a:lnTo>
                    <a:pt x="216926" y="0"/>
                  </a:lnTo>
                  <a:lnTo>
                    <a:pt x="167202" y="5723"/>
                  </a:lnTo>
                  <a:lnTo>
                    <a:pt x="121548" y="22029"/>
                  </a:lnTo>
                  <a:lnTo>
                    <a:pt x="81270" y="47621"/>
                  </a:lnTo>
                  <a:lnTo>
                    <a:pt x="47671" y="81200"/>
                  </a:lnTo>
                  <a:lnTo>
                    <a:pt x="22057" y="121471"/>
                  </a:lnTo>
                  <a:lnTo>
                    <a:pt x="5731" y="167135"/>
                  </a:lnTo>
                  <a:lnTo>
                    <a:pt x="0" y="216895"/>
                  </a:lnTo>
                  <a:lnTo>
                    <a:pt x="0" y="1084819"/>
                  </a:lnTo>
                  <a:lnTo>
                    <a:pt x="5731" y="1134546"/>
                  </a:lnTo>
                  <a:lnTo>
                    <a:pt x="22057" y="1180199"/>
                  </a:lnTo>
                  <a:lnTo>
                    <a:pt x="47671" y="1220476"/>
                  </a:lnTo>
                  <a:lnTo>
                    <a:pt x="81270" y="1254073"/>
                  </a:lnTo>
                  <a:lnTo>
                    <a:pt x="121548" y="1279685"/>
                  </a:lnTo>
                  <a:lnTo>
                    <a:pt x="167202" y="1296008"/>
                  </a:lnTo>
                  <a:lnTo>
                    <a:pt x="216926" y="1301739"/>
                  </a:lnTo>
                  <a:lnTo>
                    <a:pt x="2983473" y="1301739"/>
                  </a:lnTo>
                  <a:lnTo>
                    <a:pt x="3033207" y="1296008"/>
                  </a:lnTo>
                  <a:lnTo>
                    <a:pt x="3078864" y="1279685"/>
                  </a:lnTo>
                  <a:lnTo>
                    <a:pt x="3119142" y="1254073"/>
                  </a:lnTo>
                  <a:lnTo>
                    <a:pt x="3152737" y="1220476"/>
                  </a:lnTo>
                  <a:lnTo>
                    <a:pt x="3178348" y="1180199"/>
                  </a:lnTo>
                  <a:lnTo>
                    <a:pt x="3194669" y="1134546"/>
                  </a:lnTo>
                  <a:lnTo>
                    <a:pt x="3200399" y="1084819"/>
                  </a:lnTo>
                  <a:lnTo>
                    <a:pt x="3200399" y="216895"/>
                  </a:lnTo>
                  <a:lnTo>
                    <a:pt x="3194669" y="167135"/>
                  </a:lnTo>
                  <a:lnTo>
                    <a:pt x="3178348" y="121471"/>
                  </a:lnTo>
                  <a:lnTo>
                    <a:pt x="3152737" y="81200"/>
                  </a:lnTo>
                  <a:lnTo>
                    <a:pt x="3119142" y="47621"/>
                  </a:lnTo>
                  <a:lnTo>
                    <a:pt x="3078864" y="22029"/>
                  </a:lnTo>
                  <a:lnTo>
                    <a:pt x="3033207" y="5723"/>
                  </a:lnTo>
                  <a:lnTo>
                    <a:pt x="2983473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10199" y="3029468"/>
              <a:ext cx="3200400" cy="1301750"/>
            </a:xfrm>
            <a:custGeom>
              <a:avLst/>
              <a:gdLst/>
              <a:ahLst/>
              <a:cxnLst/>
              <a:rect l="l" t="t" r="r" b="b"/>
              <a:pathLst>
                <a:path w="3200400" h="1301750">
                  <a:moveTo>
                    <a:pt x="0" y="216895"/>
                  </a:moveTo>
                  <a:lnTo>
                    <a:pt x="5731" y="167135"/>
                  </a:lnTo>
                  <a:lnTo>
                    <a:pt x="22057" y="121471"/>
                  </a:lnTo>
                  <a:lnTo>
                    <a:pt x="47671" y="81200"/>
                  </a:lnTo>
                  <a:lnTo>
                    <a:pt x="81270" y="47621"/>
                  </a:lnTo>
                  <a:lnTo>
                    <a:pt x="121548" y="22029"/>
                  </a:lnTo>
                  <a:lnTo>
                    <a:pt x="167202" y="5723"/>
                  </a:lnTo>
                  <a:lnTo>
                    <a:pt x="216926" y="0"/>
                  </a:lnTo>
                  <a:lnTo>
                    <a:pt x="2983473" y="0"/>
                  </a:lnTo>
                  <a:lnTo>
                    <a:pt x="3033207" y="5723"/>
                  </a:lnTo>
                  <a:lnTo>
                    <a:pt x="3078864" y="22029"/>
                  </a:lnTo>
                  <a:lnTo>
                    <a:pt x="3119142" y="47621"/>
                  </a:lnTo>
                  <a:lnTo>
                    <a:pt x="3152737" y="81200"/>
                  </a:lnTo>
                  <a:lnTo>
                    <a:pt x="3178348" y="121471"/>
                  </a:lnTo>
                  <a:lnTo>
                    <a:pt x="3194669" y="167135"/>
                  </a:lnTo>
                  <a:lnTo>
                    <a:pt x="3200399" y="216895"/>
                  </a:lnTo>
                  <a:lnTo>
                    <a:pt x="3200399" y="1084819"/>
                  </a:lnTo>
                  <a:lnTo>
                    <a:pt x="3194669" y="1134546"/>
                  </a:lnTo>
                  <a:lnTo>
                    <a:pt x="3178348" y="1180199"/>
                  </a:lnTo>
                  <a:lnTo>
                    <a:pt x="3152737" y="1220476"/>
                  </a:lnTo>
                  <a:lnTo>
                    <a:pt x="3119142" y="1254073"/>
                  </a:lnTo>
                  <a:lnTo>
                    <a:pt x="3078864" y="1279685"/>
                  </a:lnTo>
                  <a:lnTo>
                    <a:pt x="3033207" y="1296008"/>
                  </a:lnTo>
                  <a:lnTo>
                    <a:pt x="2983473" y="1301739"/>
                  </a:lnTo>
                  <a:lnTo>
                    <a:pt x="216926" y="1301739"/>
                  </a:lnTo>
                  <a:lnTo>
                    <a:pt x="167202" y="1296008"/>
                  </a:lnTo>
                  <a:lnTo>
                    <a:pt x="121548" y="1279685"/>
                  </a:lnTo>
                  <a:lnTo>
                    <a:pt x="81270" y="1254073"/>
                  </a:lnTo>
                  <a:lnTo>
                    <a:pt x="47671" y="1220476"/>
                  </a:lnTo>
                  <a:lnTo>
                    <a:pt x="22057" y="1180199"/>
                  </a:lnTo>
                  <a:lnTo>
                    <a:pt x="5731" y="1134546"/>
                  </a:lnTo>
                  <a:lnTo>
                    <a:pt x="0" y="1084819"/>
                  </a:lnTo>
                  <a:lnTo>
                    <a:pt x="0" y="2168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149470" y="3287328"/>
            <a:ext cx="277304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array1=new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[3];</a:t>
            </a:r>
            <a:endParaRPr sz="2400">
              <a:latin typeface="Calibri"/>
              <a:cs typeface="Calibri"/>
            </a:endParaRPr>
          </a:p>
          <a:p>
            <a:pPr marL="6985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array2=new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int[4][2];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914526" y="5772150"/>
            <a:ext cx="3277235" cy="742950"/>
            <a:chOff x="390525" y="5772150"/>
            <a:chExt cx="3277235" cy="742950"/>
          </a:xfrm>
        </p:grpSpPr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0525" y="5781675"/>
              <a:ext cx="3276615" cy="6191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9649" y="5772150"/>
              <a:ext cx="2095500" cy="74295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24016" y="5793522"/>
              <a:ext cx="3201035" cy="550545"/>
            </a:xfrm>
            <a:custGeom>
              <a:avLst/>
              <a:gdLst/>
              <a:ahLst/>
              <a:cxnLst/>
              <a:rect l="l" t="t" r="r" b="b"/>
              <a:pathLst>
                <a:path w="3201035" h="550545">
                  <a:moveTo>
                    <a:pt x="3108737" y="0"/>
                  </a:moveTo>
                  <a:lnTo>
                    <a:pt x="91714" y="0"/>
                  </a:lnTo>
                  <a:lnTo>
                    <a:pt x="56016" y="7207"/>
                  </a:lnTo>
                  <a:lnTo>
                    <a:pt x="26863" y="26863"/>
                  </a:lnTo>
                  <a:lnTo>
                    <a:pt x="7207" y="56019"/>
                  </a:lnTo>
                  <a:lnTo>
                    <a:pt x="0" y="91723"/>
                  </a:lnTo>
                  <a:lnTo>
                    <a:pt x="0" y="458568"/>
                  </a:lnTo>
                  <a:lnTo>
                    <a:pt x="7207" y="494273"/>
                  </a:lnTo>
                  <a:lnTo>
                    <a:pt x="26863" y="523429"/>
                  </a:lnTo>
                  <a:lnTo>
                    <a:pt x="56016" y="543086"/>
                  </a:lnTo>
                  <a:lnTo>
                    <a:pt x="91714" y="550295"/>
                  </a:lnTo>
                  <a:lnTo>
                    <a:pt x="3108737" y="550295"/>
                  </a:lnTo>
                  <a:lnTo>
                    <a:pt x="3144400" y="543086"/>
                  </a:lnTo>
                  <a:lnTo>
                    <a:pt x="3173556" y="523429"/>
                  </a:lnTo>
                  <a:lnTo>
                    <a:pt x="3193232" y="494273"/>
                  </a:lnTo>
                  <a:lnTo>
                    <a:pt x="3200451" y="458568"/>
                  </a:lnTo>
                  <a:lnTo>
                    <a:pt x="3200451" y="91723"/>
                  </a:lnTo>
                  <a:lnTo>
                    <a:pt x="3193232" y="56019"/>
                  </a:lnTo>
                  <a:lnTo>
                    <a:pt x="3173556" y="26863"/>
                  </a:lnTo>
                  <a:lnTo>
                    <a:pt x="3144400" y="7207"/>
                  </a:lnTo>
                  <a:lnTo>
                    <a:pt x="3108737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4016" y="5793522"/>
              <a:ext cx="3201035" cy="550545"/>
            </a:xfrm>
            <a:custGeom>
              <a:avLst/>
              <a:gdLst/>
              <a:ahLst/>
              <a:cxnLst/>
              <a:rect l="l" t="t" r="r" b="b"/>
              <a:pathLst>
                <a:path w="3201035" h="550545">
                  <a:moveTo>
                    <a:pt x="0" y="91723"/>
                  </a:moveTo>
                  <a:lnTo>
                    <a:pt x="7207" y="56019"/>
                  </a:lnTo>
                  <a:lnTo>
                    <a:pt x="26863" y="26863"/>
                  </a:lnTo>
                  <a:lnTo>
                    <a:pt x="56016" y="7207"/>
                  </a:lnTo>
                  <a:lnTo>
                    <a:pt x="91714" y="0"/>
                  </a:lnTo>
                  <a:lnTo>
                    <a:pt x="3108737" y="0"/>
                  </a:lnTo>
                  <a:lnTo>
                    <a:pt x="3144400" y="7207"/>
                  </a:lnTo>
                  <a:lnTo>
                    <a:pt x="3173556" y="26863"/>
                  </a:lnTo>
                  <a:lnTo>
                    <a:pt x="3193232" y="56019"/>
                  </a:lnTo>
                  <a:lnTo>
                    <a:pt x="3200451" y="91723"/>
                  </a:lnTo>
                  <a:lnTo>
                    <a:pt x="3200451" y="458568"/>
                  </a:lnTo>
                  <a:lnTo>
                    <a:pt x="3193232" y="494273"/>
                  </a:lnTo>
                  <a:lnTo>
                    <a:pt x="3173556" y="523429"/>
                  </a:lnTo>
                  <a:lnTo>
                    <a:pt x="3144400" y="543086"/>
                  </a:lnTo>
                  <a:lnTo>
                    <a:pt x="3108737" y="550295"/>
                  </a:lnTo>
                  <a:lnTo>
                    <a:pt x="91714" y="550295"/>
                  </a:lnTo>
                  <a:lnTo>
                    <a:pt x="56016" y="543086"/>
                  </a:lnTo>
                  <a:lnTo>
                    <a:pt x="26863" y="523429"/>
                  </a:lnTo>
                  <a:lnTo>
                    <a:pt x="7207" y="494273"/>
                  </a:lnTo>
                  <a:lnTo>
                    <a:pt x="0" y="458568"/>
                  </a:lnTo>
                  <a:lnTo>
                    <a:pt x="0" y="9172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760659" y="5861684"/>
            <a:ext cx="15824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-10" dirty="0">
                <a:latin typeface="Calibri"/>
                <a:cs typeface="Calibri"/>
              </a:rPr>
              <a:t>Статическая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953235" y="5772150"/>
            <a:ext cx="3277235" cy="742950"/>
            <a:chOff x="5429234" y="5772150"/>
            <a:chExt cx="3277235" cy="742950"/>
          </a:xfrm>
        </p:grpSpPr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29234" y="5781675"/>
              <a:ext cx="3276615" cy="6191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76909" y="5772150"/>
              <a:ext cx="2438400" cy="74295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463661" y="5793522"/>
              <a:ext cx="3200400" cy="550545"/>
            </a:xfrm>
            <a:custGeom>
              <a:avLst/>
              <a:gdLst/>
              <a:ahLst/>
              <a:cxnLst/>
              <a:rect l="l" t="t" r="r" b="b"/>
              <a:pathLst>
                <a:path w="3200400" h="550545">
                  <a:moveTo>
                    <a:pt x="3108716" y="0"/>
                  </a:moveTo>
                  <a:lnTo>
                    <a:pt x="91714" y="0"/>
                  </a:lnTo>
                  <a:lnTo>
                    <a:pt x="55999" y="7207"/>
                  </a:lnTo>
                  <a:lnTo>
                    <a:pt x="26849" y="26863"/>
                  </a:lnTo>
                  <a:lnTo>
                    <a:pt x="7202" y="56019"/>
                  </a:lnTo>
                  <a:lnTo>
                    <a:pt x="0" y="91723"/>
                  </a:lnTo>
                  <a:lnTo>
                    <a:pt x="0" y="458568"/>
                  </a:lnTo>
                  <a:lnTo>
                    <a:pt x="7202" y="494273"/>
                  </a:lnTo>
                  <a:lnTo>
                    <a:pt x="26849" y="523429"/>
                  </a:lnTo>
                  <a:lnTo>
                    <a:pt x="55999" y="543086"/>
                  </a:lnTo>
                  <a:lnTo>
                    <a:pt x="91714" y="550295"/>
                  </a:lnTo>
                  <a:lnTo>
                    <a:pt x="3108716" y="550295"/>
                  </a:lnTo>
                  <a:lnTo>
                    <a:pt x="3144412" y="543086"/>
                  </a:lnTo>
                  <a:lnTo>
                    <a:pt x="3173554" y="523429"/>
                  </a:lnTo>
                  <a:lnTo>
                    <a:pt x="3193198" y="494273"/>
                  </a:lnTo>
                  <a:lnTo>
                    <a:pt x="3200399" y="458568"/>
                  </a:lnTo>
                  <a:lnTo>
                    <a:pt x="3200399" y="91723"/>
                  </a:lnTo>
                  <a:lnTo>
                    <a:pt x="3193198" y="56019"/>
                  </a:lnTo>
                  <a:lnTo>
                    <a:pt x="3173554" y="26863"/>
                  </a:lnTo>
                  <a:lnTo>
                    <a:pt x="3144412" y="7207"/>
                  </a:lnTo>
                  <a:lnTo>
                    <a:pt x="3108716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63661" y="5793522"/>
              <a:ext cx="3200400" cy="550545"/>
            </a:xfrm>
            <a:custGeom>
              <a:avLst/>
              <a:gdLst/>
              <a:ahLst/>
              <a:cxnLst/>
              <a:rect l="l" t="t" r="r" b="b"/>
              <a:pathLst>
                <a:path w="3200400" h="550545">
                  <a:moveTo>
                    <a:pt x="0" y="91723"/>
                  </a:moveTo>
                  <a:lnTo>
                    <a:pt x="7202" y="56019"/>
                  </a:lnTo>
                  <a:lnTo>
                    <a:pt x="26849" y="26863"/>
                  </a:lnTo>
                  <a:lnTo>
                    <a:pt x="55999" y="7207"/>
                  </a:lnTo>
                  <a:lnTo>
                    <a:pt x="91714" y="0"/>
                  </a:lnTo>
                  <a:lnTo>
                    <a:pt x="3108716" y="0"/>
                  </a:lnTo>
                  <a:lnTo>
                    <a:pt x="3144412" y="7207"/>
                  </a:lnTo>
                  <a:lnTo>
                    <a:pt x="3173554" y="26863"/>
                  </a:lnTo>
                  <a:lnTo>
                    <a:pt x="3193198" y="56019"/>
                  </a:lnTo>
                  <a:lnTo>
                    <a:pt x="3200399" y="91723"/>
                  </a:lnTo>
                  <a:lnTo>
                    <a:pt x="3200399" y="458568"/>
                  </a:lnTo>
                  <a:lnTo>
                    <a:pt x="3193198" y="494273"/>
                  </a:lnTo>
                  <a:lnTo>
                    <a:pt x="3173554" y="523429"/>
                  </a:lnTo>
                  <a:lnTo>
                    <a:pt x="3144412" y="543086"/>
                  </a:lnTo>
                  <a:lnTo>
                    <a:pt x="3108716" y="550295"/>
                  </a:lnTo>
                  <a:lnTo>
                    <a:pt x="91714" y="550295"/>
                  </a:lnTo>
                  <a:lnTo>
                    <a:pt x="55999" y="543086"/>
                  </a:lnTo>
                  <a:lnTo>
                    <a:pt x="26849" y="523429"/>
                  </a:lnTo>
                  <a:lnTo>
                    <a:pt x="7202" y="494273"/>
                  </a:lnTo>
                  <a:lnTo>
                    <a:pt x="0" y="458568"/>
                  </a:lnTo>
                  <a:lnTo>
                    <a:pt x="0" y="9172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633721" y="5861684"/>
            <a:ext cx="19221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-10" dirty="0">
                <a:latin typeface="Calibri"/>
                <a:cs typeface="Calibri"/>
              </a:rPr>
              <a:t>Динамическая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38854" y="5409310"/>
            <a:ext cx="2820035" cy="344170"/>
          </a:xfrm>
          <a:custGeom>
            <a:avLst/>
            <a:gdLst/>
            <a:ahLst/>
            <a:cxnLst/>
            <a:rect l="l" t="t" r="r" b="b"/>
            <a:pathLst>
              <a:path w="2820035" h="344170">
                <a:moveTo>
                  <a:pt x="1069467" y="18288"/>
                </a:moveTo>
                <a:lnTo>
                  <a:pt x="1064006" y="0"/>
                </a:lnTo>
                <a:lnTo>
                  <a:pt x="70256" y="295325"/>
                </a:lnTo>
                <a:lnTo>
                  <a:pt x="62103" y="267931"/>
                </a:lnTo>
                <a:lnTo>
                  <a:pt x="0" y="326136"/>
                </a:lnTo>
                <a:lnTo>
                  <a:pt x="83832" y="340956"/>
                </a:lnTo>
                <a:lnTo>
                  <a:pt x="76758" y="317182"/>
                </a:lnTo>
                <a:lnTo>
                  <a:pt x="75679" y="313563"/>
                </a:lnTo>
                <a:lnTo>
                  <a:pt x="1069467" y="18288"/>
                </a:lnTo>
                <a:close/>
              </a:path>
              <a:path w="2820035" h="344170">
                <a:moveTo>
                  <a:pt x="2819412" y="326136"/>
                </a:moveTo>
                <a:lnTo>
                  <a:pt x="2811640" y="319354"/>
                </a:lnTo>
                <a:lnTo>
                  <a:pt x="2755252" y="270065"/>
                </a:lnTo>
                <a:lnTo>
                  <a:pt x="2748013" y="297713"/>
                </a:lnTo>
                <a:lnTo>
                  <a:pt x="1716913" y="28956"/>
                </a:lnTo>
                <a:lnTo>
                  <a:pt x="1712074" y="47371"/>
                </a:lnTo>
                <a:lnTo>
                  <a:pt x="2743187" y="316141"/>
                </a:lnTo>
                <a:lnTo>
                  <a:pt x="2735961" y="343789"/>
                </a:lnTo>
                <a:lnTo>
                  <a:pt x="2819412" y="326136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5" y="504825"/>
              <a:ext cx="67913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90750" y="200899"/>
            <a:ext cx="10515600" cy="942116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368935">
              <a:lnSpc>
                <a:spcPct val="100000"/>
              </a:lnSpc>
              <a:spcBef>
                <a:spcPts val="125"/>
              </a:spcBef>
            </a:pPr>
            <a:r>
              <a:rPr sz="3200" dirty="0"/>
              <a:t>Смешанные</a:t>
            </a:r>
            <a:r>
              <a:rPr sz="3200" spc="165" dirty="0"/>
              <a:t> </a:t>
            </a:r>
            <a:r>
              <a:rPr sz="3200" dirty="0"/>
              <a:t>варианты</a:t>
            </a:r>
            <a:r>
              <a:rPr sz="3200" spc="254" dirty="0"/>
              <a:t> </a:t>
            </a:r>
            <a:r>
              <a:rPr sz="3200" dirty="0"/>
              <a:t>создания</a:t>
            </a:r>
            <a:r>
              <a:rPr sz="3200" spc="165" dirty="0"/>
              <a:t> </a:t>
            </a:r>
            <a:r>
              <a:rPr sz="3200" spc="-10" dirty="0"/>
              <a:t>массива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190751" y="4019550"/>
            <a:ext cx="4210685" cy="1143000"/>
            <a:chOff x="666750" y="4019550"/>
            <a:chExt cx="4210685" cy="11430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" y="4019550"/>
              <a:ext cx="4152915" cy="1066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750" y="4057650"/>
              <a:ext cx="3552840" cy="1104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9" y="4038600"/>
              <a:ext cx="4076577" cy="990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1999" y="4038600"/>
              <a:ext cx="4076700" cy="990600"/>
            </a:xfrm>
            <a:custGeom>
              <a:avLst/>
              <a:gdLst/>
              <a:ahLst/>
              <a:cxnLst/>
              <a:rect l="l" t="t" r="r" b="b"/>
              <a:pathLst>
                <a:path w="4076700" h="990600">
                  <a:moveTo>
                    <a:pt x="0" y="165104"/>
                  </a:moveTo>
                  <a:lnTo>
                    <a:pt x="5897" y="121210"/>
                  </a:lnTo>
                  <a:lnTo>
                    <a:pt x="22540" y="81770"/>
                  </a:lnTo>
                  <a:lnTo>
                    <a:pt x="48355" y="48355"/>
                  </a:lnTo>
                  <a:lnTo>
                    <a:pt x="81770" y="22540"/>
                  </a:lnTo>
                  <a:lnTo>
                    <a:pt x="121210" y="5897"/>
                  </a:lnTo>
                  <a:lnTo>
                    <a:pt x="165104" y="0"/>
                  </a:lnTo>
                  <a:lnTo>
                    <a:pt x="3911467" y="0"/>
                  </a:lnTo>
                  <a:lnTo>
                    <a:pt x="3955363" y="5897"/>
                  </a:lnTo>
                  <a:lnTo>
                    <a:pt x="3994805" y="22540"/>
                  </a:lnTo>
                  <a:lnTo>
                    <a:pt x="4028221" y="48355"/>
                  </a:lnTo>
                  <a:lnTo>
                    <a:pt x="4054037" y="81770"/>
                  </a:lnTo>
                  <a:lnTo>
                    <a:pt x="4070680" y="121210"/>
                  </a:lnTo>
                  <a:lnTo>
                    <a:pt x="4076577" y="165104"/>
                  </a:lnTo>
                  <a:lnTo>
                    <a:pt x="4076577" y="825495"/>
                  </a:lnTo>
                  <a:lnTo>
                    <a:pt x="4070680" y="869389"/>
                  </a:lnTo>
                  <a:lnTo>
                    <a:pt x="4054037" y="908829"/>
                  </a:lnTo>
                  <a:lnTo>
                    <a:pt x="4028221" y="942244"/>
                  </a:lnTo>
                  <a:lnTo>
                    <a:pt x="3994805" y="968059"/>
                  </a:lnTo>
                  <a:lnTo>
                    <a:pt x="3955363" y="984702"/>
                  </a:lnTo>
                  <a:lnTo>
                    <a:pt x="3911467" y="990599"/>
                  </a:lnTo>
                  <a:lnTo>
                    <a:pt x="165104" y="990599"/>
                  </a:lnTo>
                  <a:lnTo>
                    <a:pt x="121210" y="984702"/>
                  </a:lnTo>
                  <a:lnTo>
                    <a:pt x="81770" y="968059"/>
                  </a:lnTo>
                  <a:lnTo>
                    <a:pt x="48355" y="942244"/>
                  </a:lnTo>
                  <a:lnTo>
                    <a:pt x="22540" y="908829"/>
                  </a:lnTo>
                  <a:lnTo>
                    <a:pt x="5897" y="869389"/>
                  </a:lnTo>
                  <a:lnTo>
                    <a:pt x="0" y="825495"/>
                  </a:lnTo>
                  <a:lnTo>
                    <a:pt x="0" y="1651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13949" y="4142039"/>
            <a:ext cx="3035300" cy="7543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[]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array1;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array1=new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[]{1,2,3};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90751" y="2676540"/>
            <a:ext cx="4210685" cy="1066800"/>
            <a:chOff x="666750" y="2676540"/>
            <a:chExt cx="4210685" cy="10668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900" y="2676540"/>
              <a:ext cx="4152915" cy="10667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750" y="2895600"/>
              <a:ext cx="3000375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999" y="2694035"/>
              <a:ext cx="4076577" cy="9905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61999" y="2694035"/>
              <a:ext cx="4076700" cy="990600"/>
            </a:xfrm>
            <a:custGeom>
              <a:avLst/>
              <a:gdLst/>
              <a:ahLst/>
              <a:cxnLst/>
              <a:rect l="l" t="t" r="r" b="b"/>
              <a:pathLst>
                <a:path w="4076700" h="990600">
                  <a:moveTo>
                    <a:pt x="0" y="165110"/>
                  </a:moveTo>
                  <a:lnTo>
                    <a:pt x="5897" y="121214"/>
                  </a:lnTo>
                  <a:lnTo>
                    <a:pt x="22540" y="81772"/>
                  </a:lnTo>
                  <a:lnTo>
                    <a:pt x="48355" y="48356"/>
                  </a:lnTo>
                  <a:lnTo>
                    <a:pt x="81770" y="22540"/>
                  </a:lnTo>
                  <a:lnTo>
                    <a:pt x="121210" y="5897"/>
                  </a:lnTo>
                  <a:lnTo>
                    <a:pt x="165104" y="0"/>
                  </a:lnTo>
                  <a:lnTo>
                    <a:pt x="3911467" y="0"/>
                  </a:lnTo>
                  <a:lnTo>
                    <a:pt x="3955363" y="5897"/>
                  </a:lnTo>
                  <a:lnTo>
                    <a:pt x="3994805" y="22540"/>
                  </a:lnTo>
                  <a:lnTo>
                    <a:pt x="4028221" y="48356"/>
                  </a:lnTo>
                  <a:lnTo>
                    <a:pt x="4054037" y="81772"/>
                  </a:lnTo>
                  <a:lnTo>
                    <a:pt x="4070680" y="121214"/>
                  </a:lnTo>
                  <a:lnTo>
                    <a:pt x="4076577" y="165110"/>
                  </a:lnTo>
                  <a:lnTo>
                    <a:pt x="4076577" y="825520"/>
                  </a:lnTo>
                  <a:lnTo>
                    <a:pt x="4070680" y="869403"/>
                  </a:lnTo>
                  <a:lnTo>
                    <a:pt x="4054037" y="908836"/>
                  </a:lnTo>
                  <a:lnTo>
                    <a:pt x="4028221" y="942247"/>
                  </a:lnTo>
                  <a:lnTo>
                    <a:pt x="3994805" y="968060"/>
                  </a:lnTo>
                  <a:lnTo>
                    <a:pt x="3955363" y="984702"/>
                  </a:lnTo>
                  <a:lnTo>
                    <a:pt x="3911467" y="990599"/>
                  </a:lnTo>
                  <a:lnTo>
                    <a:pt x="165104" y="990599"/>
                  </a:lnTo>
                  <a:lnTo>
                    <a:pt x="121210" y="984702"/>
                  </a:lnTo>
                  <a:lnTo>
                    <a:pt x="81770" y="968060"/>
                  </a:lnTo>
                  <a:lnTo>
                    <a:pt x="48355" y="942247"/>
                  </a:lnTo>
                  <a:lnTo>
                    <a:pt x="22540" y="908836"/>
                  </a:lnTo>
                  <a:lnTo>
                    <a:pt x="5897" y="869403"/>
                  </a:lnTo>
                  <a:lnTo>
                    <a:pt x="0" y="825520"/>
                  </a:lnTo>
                  <a:lnTo>
                    <a:pt x="0" y="1651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143750" y="4019550"/>
            <a:ext cx="2647950" cy="1143000"/>
            <a:chOff x="5619750" y="4019550"/>
            <a:chExt cx="2647950" cy="114300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6900" y="4019550"/>
              <a:ext cx="2590800" cy="1066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9750" y="4057650"/>
              <a:ext cx="2343150" cy="11049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714999" y="4038600"/>
              <a:ext cx="2514600" cy="990600"/>
            </a:xfrm>
            <a:custGeom>
              <a:avLst/>
              <a:gdLst/>
              <a:ahLst/>
              <a:cxnLst/>
              <a:rect l="l" t="t" r="r" b="b"/>
              <a:pathLst>
                <a:path w="2514600" h="990600">
                  <a:moveTo>
                    <a:pt x="2349489" y="0"/>
                  </a:moveTo>
                  <a:lnTo>
                    <a:pt x="165110" y="0"/>
                  </a:lnTo>
                  <a:lnTo>
                    <a:pt x="121214" y="5897"/>
                  </a:lnTo>
                  <a:lnTo>
                    <a:pt x="81772" y="22540"/>
                  </a:lnTo>
                  <a:lnTo>
                    <a:pt x="48356" y="48355"/>
                  </a:lnTo>
                  <a:lnTo>
                    <a:pt x="22540" y="81770"/>
                  </a:lnTo>
                  <a:lnTo>
                    <a:pt x="5897" y="121210"/>
                  </a:lnTo>
                  <a:lnTo>
                    <a:pt x="0" y="165104"/>
                  </a:lnTo>
                  <a:lnTo>
                    <a:pt x="0" y="825495"/>
                  </a:lnTo>
                  <a:lnTo>
                    <a:pt x="5897" y="869389"/>
                  </a:lnTo>
                  <a:lnTo>
                    <a:pt x="22540" y="908829"/>
                  </a:lnTo>
                  <a:lnTo>
                    <a:pt x="48356" y="942244"/>
                  </a:lnTo>
                  <a:lnTo>
                    <a:pt x="81772" y="968059"/>
                  </a:lnTo>
                  <a:lnTo>
                    <a:pt x="121214" y="984702"/>
                  </a:lnTo>
                  <a:lnTo>
                    <a:pt x="165110" y="990599"/>
                  </a:lnTo>
                  <a:lnTo>
                    <a:pt x="2349489" y="990599"/>
                  </a:lnTo>
                  <a:lnTo>
                    <a:pt x="2393385" y="984702"/>
                  </a:lnTo>
                  <a:lnTo>
                    <a:pt x="2432827" y="968059"/>
                  </a:lnTo>
                  <a:lnTo>
                    <a:pt x="2466243" y="942244"/>
                  </a:lnTo>
                  <a:lnTo>
                    <a:pt x="2492059" y="908829"/>
                  </a:lnTo>
                  <a:lnTo>
                    <a:pt x="2508702" y="869389"/>
                  </a:lnTo>
                  <a:lnTo>
                    <a:pt x="2514599" y="825495"/>
                  </a:lnTo>
                  <a:lnTo>
                    <a:pt x="2514599" y="165104"/>
                  </a:lnTo>
                  <a:lnTo>
                    <a:pt x="2508702" y="121210"/>
                  </a:lnTo>
                  <a:lnTo>
                    <a:pt x="2492059" y="81770"/>
                  </a:lnTo>
                  <a:lnTo>
                    <a:pt x="2466243" y="48355"/>
                  </a:lnTo>
                  <a:lnTo>
                    <a:pt x="2432827" y="22540"/>
                  </a:lnTo>
                  <a:lnTo>
                    <a:pt x="2393385" y="5897"/>
                  </a:lnTo>
                  <a:lnTo>
                    <a:pt x="23494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14999" y="4038600"/>
              <a:ext cx="2514600" cy="990600"/>
            </a:xfrm>
            <a:custGeom>
              <a:avLst/>
              <a:gdLst/>
              <a:ahLst/>
              <a:cxnLst/>
              <a:rect l="l" t="t" r="r" b="b"/>
              <a:pathLst>
                <a:path w="2514600" h="990600">
                  <a:moveTo>
                    <a:pt x="0" y="165104"/>
                  </a:moveTo>
                  <a:lnTo>
                    <a:pt x="5897" y="121210"/>
                  </a:lnTo>
                  <a:lnTo>
                    <a:pt x="22540" y="81770"/>
                  </a:lnTo>
                  <a:lnTo>
                    <a:pt x="48356" y="48355"/>
                  </a:lnTo>
                  <a:lnTo>
                    <a:pt x="81772" y="22540"/>
                  </a:lnTo>
                  <a:lnTo>
                    <a:pt x="121214" y="5897"/>
                  </a:lnTo>
                  <a:lnTo>
                    <a:pt x="165110" y="0"/>
                  </a:lnTo>
                  <a:lnTo>
                    <a:pt x="2349489" y="0"/>
                  </a:lnTo>
                  <a:lnTo>
                    <a:pt x="2393385" y="5897"/>
                  </a:lnTo>
                  <a:lnTo>
                    <a:pt x="2432827" y="22540"/>
                  </a:lnTo>
                  <a:lnTo>
                    <a:pt x="2466243" y="48355"/>
                  </a:lnTo>
                  <a:lnTo>
                    <a:pt x="2492059" y="81770"/>
                  </a:lnTo>
                  <a:lnTo>
                    <a:pt x="2508702" y="121210"/>
                  </a:lnTo>
                  <a:lnTo>
                    <a:pt x="2514599" y="165104"/>
                  </a:lnTo>
                  <a:lnTo>
                    <a:pt x="2514599" y="825495"/>
                  </a:lnTo>
                  <a:lnTo>
                    <a:pt x="2508702" y="869389"/>
                  </a:lnTo>
                  <a:lnTo>
                    <a:pt x="2492059" y="908829"/>
                  </a:lnTo>
                  <a:lnTo>
                    <a:pt x="2466243" y="942244"/>
                  </a:lnTo>
                  <a:lnTo>
                    <a:pt x="2432827" y="968059"/>
                  </a:lnTo>
                  <a:lnTo>
                    <a:pt x="2393385" y="984702"/>
                  </a:lnTo>
                  <a:lnTo>
                    <a:pt x="2349489" y="990599"/>
                  </a:lnTo>
                  <a:lnTo>
                    <a:pt x="165110" y="990599"/>
                  </a:lnTo>
                  <a:lnTo>
                    <a:pt x="121214" y="984702"/>
                  </a:lnTo>
                  <a:lnTo>
                    <a:pt x="81772" y="968059"/>
                  </a:lnTo>
                  <a:lnTo>
                    <a:pt x="48356" y="942244"/>
                  </a:lnTo>
                  <a:lnTo>
                    <a:pt x="22540" y="908829"/>
                  </a:lnTo>
                  <a:lnTo>
                    <a:pt x="5897" y="869389"/>
                  </a:lnTo>
                  <a:lnTo>
                    <a:pt x="0" y="825495"/>
                  </a:lnTo>
                  <a:lnTo>
                    <a:pt x="0" y="165104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72101" y="4142039"/>
            <a:ext cx="1824989" cy="7543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[]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array1;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array1={1,2,3};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90750" y="5372101"/>
            <a:ext cx="4267200" cy="1057275"/>
            <a:chOff x="666750" y="5372100"/>
            <a:chExt cx="4267200" cy="1057275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3900" y="5372100"/>
              <a:ext cx="4152900" cy="10572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6750" y="5581650"/>
              <a:ext cx="4267200" cy="7429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1999" y="5383149"/>
              <a:ext cx="4076577" cy="9906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61999" y="5383149"/>
              <a:ext cx="4076700" cy="991235"/>
            </a:xfrm>
            <a:custGeom>
              <a:avLst/>
              <a:gdLst/>
              <a:ahLst/>
              <a:cxnLst/>
              <a:rect l="l" t="t" r="r" b="b"/>
              <a:pathLst>
                <a:path w="4076700" h="991235">
                  <a:moveTo>
                    <a:pt x="0" y="165104"/>
                  </a:moveTo>
                  <a:lnTo>
                    <a:pt x="5897" y="121210"/>
                  </a:lnTo>
                  <a:lnTo>
                    <a:pt x="22540" y="81770"/>
                  </a:lnTo>
                  <a:lnTo>
                    <a:pt x="48355" y="48355"/>
                  </a:lnTo>
                  <a:lnTo>
                    <a:pt x="81770" y="22540"/>
                  </a:lnTo>
                  <a:lnTo>
                    <a:pt x="121210" y="5897"/>
                  </a:lnTo>
                  <a:lnTo>
                    <a:pt x="165104" y="0"/>
                  </a:lnTo>
                  <a:lnTo>
                    <a:pt x="3911467" y="0"/>
                  </a:lnTo>
                  <a:lnTo>
                    <a:pt x="3955363" y="5897"/>
                  </a:lnTo>
                  <a:lnTo>
                    <a:pt x="3994805" y="22540"/>
                  </a:lnTo>
                  <a:lnTo>
                    <a:pt x="4028221" y="48355"/>
                  </a:lnTo>
                  <a:lnTo>
                    <a:pt x="4054037" y="81770"/>
                  </a:lnTo>
                  <a:lnTo>
                    <a:pt x="4070680" y="121210"/>
                  </a:lnTo>
                  <a:lnTo>
                    <a:pt x="4076577" y="165104"/>
                  </a:lnTo>
                  <a:lnTo>
                    <a:pt x="4076577" y="825520"/>
                  </a:lnTo>
                  <a:lnTo>
                    <a:pt x="4070680" y="869414"/>
                  </a:lnTo>
                  <a:lnTo>
                    <a:pt x="4054037" y="908857"/>
                  </a:lnTo>
                  <a:lnTo>
                    <a:pt x="4028221" y="942274"/>
                  </a:lnTo>
                  <a:lnTo>
                    <a:pt x="3994805" y="968093"/>
                  </a:lnTo>
                  <a:lnTo>
                    <a:pt x="3955363" y="984738"/>
                  </a:lnTo>
                  <a:lnTo>
                    <a:pt x="3911467" y="990636"/>
                  </a:lnTo>
                  <a:lnTo>
                    <a:pt x="165104" y="990636"/>
                  </a:lnTo>
                  <a:lnTo>
                    <a:pt x="121210" y="984738"/>
                  </a:lnTo>
                  <a:lnTo>
                    <a:pt x="81770" y="968093"/>
                  </a:lnTo>
                  <a:lnTo>
                    <a:pt x="48355" y="942274"/>
                  </a:lnTo>
                  <a:lnTo>
                    <a:pt x="22540" y="908857"/>
                  </a:lnTo>
                  <a:lnTo>
                    <a:pt x="5897" y="869414"/>
                  </a:lnTo>
                  <a:lnTo>
                    <a:pt x="0" y="825520"/>
                  </a:lnTo>
                  <a:lnTo>
                    <a:pt x="0" y="1651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13950" y="5671505"/>
            <a:ext cx="37496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[]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array4=new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[]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{1,2,3};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867509" y="5372101"/>
            <a:ext cx="3724910" cy="1057275"/>
            <a:chOff x="5343509" y="5372100"/>
            <a:chExt cx="3724910" cy="1057275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72100" y="5372100"/>
              <a:ext cx="3657600" cy="10572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3509" y="5610225"/>
              <a:ext cx="3724290" cy="6477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410200" y="5383149"/>
              <a:ext cx="3581400" cy="991235"/>
            </a:xfrm>
            <a:custGeom>
              <a:avLst/>
              <a:gdLst/>
              <a:ahLst/>
              <a:cxnLst/>
              <a:rect l="l" t="t" r="r" b="b"/>
              <a:pathLst>
                <a:path w="3581400" h="991235">
                  <a:moveTo>
                    <a:pt x="3416289" y="0"/>
                  </a:moveTo>
                  <a:lnTo>
                    <a:pt x="165110" y="0"/>
                  </a:lnTo>
                  <a:lnTo>
                    <a:pt x="121214" y="5897"/>
                  </a:lnTo>
                  <a:lnTo>
                    <a:pt x="81772" y="22540"/>
                  </a:lnTo>
                  <a:lnTo>
                    <a:pt x="48356" y="48355"/>
                  </a:lnTo>
                  <a:lnTo>
                    <a:pt x="22540" y="81770"/>
                  </a:lnTo>
                  <a:lnTo>
                    <a:pt x="5897" y="121210"/>
                  </a:lnTo>
                  <a:lnTo>
                    <a:pt x="0" y="165104"/>
                  </a:lnTo>
                  <a:lnTo>
                    <a:pt x="0" y="825520"/>
                  </a:lnTo>
                  <a:lnTo>
                    <a:pt x="5897" y="869414"/>
                  </a:lnTo>
                  <a:lnTo>
                    <a:pt x="22540" y="908857"/>
                  </a:lnTo>
                  <a:lnTo>
                    <a:pt x="48356" y="942274"/>
                  </a:lnTo>
                  <a:lnTo>
                    <a:pt x="81772" y="968093"/>
                  </a:lnTo>
                  <a:lnTo>
                    <a:pt x="121214" y="984738"/>
                  </a:lnTo>
                  <a:lnTo>
                    <a:pt x="165110" y="990636"/>
                  </a:lnTo>
                  <a:lnTo>
                    <a:pt x="3416289" y="990636"/>
                  </a:lnTo>
                  <a:lnTo>
                    <a:pt x="3460185" y="984738"/>
                  </a:lnTo>
                  <a:lnTo>
                    <a:pt x="3499627" y="968093"/>
                  </a:lnTo>
                  <a:lnTo>
                    <a:pt x="3533043" y="942274"/>
                  </a:lnTo>
                  <a:lnTo>
                    <a:pt x="3558859" y="908857"/>
                  </a:lnTo>
                  <a:lnTo>
                    <a:pt x="3575502" y="869414"/>
                  </a:lnTo>
                  <a:lnTo>
                    <a:pt x="3581399" y="825520"/>
                  </a:lnTo>
                  <a:lnTo>
                    <a:pt x="3581399" y="165104"/>
                  </a:lnTo>
                  <a:lnTo>
                    <a:pt x="3575502" y="121210"/>
                  </a:lnTo>
                  <a:lnTo>
                    <a:pt x="3558859" y="81770"/>
                  </a:lnTo>
                  <a:lnTo>
                    <a:pt x="3533043" y="48355"/>
                  </a:lnTo>
                  <a:lnTo>
                    <a:pt x="3499627" y="22540"/>
                  </a:lnTo>
                  <a:lnTo>
                    <a:pt x="3460185" y="5897"/>
                  </a:lnTo>
                  <a:lnTo>
                    <a:pt x="34162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10200" y="5383149"/>
              <a:ext cx="3581400" cy="991235"/>
            </a:xfrm>
            <a:custGeom>
              <a:avLst/>
              <a:gdLst/>
              <a:ahLst/>
              <a:cxnLst/>
              <a:rect l="l" t="t" r="r" b="b"/>
              <a:pathLst>
                <a:path w="3581400" h="991235">
                  <a:moveTo>
                    <a:pt x="0" y="165104"/>
                  </a:moveTo>
                  <a:lnTo>
                    <a:pt x="5897" y="121210"/>
                  </a:lnTo>
                  <a:lnTo>
                    <a:pt x="22540" y="81770"/>
                  </a:lnTo>
                  <a:lnTo>
                    <a:pt x="48356" y="48355"/>
                  </a:lnTo>
                  <a:lnTo>
                    <a:pt x="81772" y="22540"/>
                  </a:lnTo>
                  <a:lnTo>
                    <a:pt x="121214" y="5897"/>
                  </a:lnTo>
                  <a:lnTo>
                    <a:pt x="165110" y="0"/>
                  </a:lnTo>
                  <a:lnTo>
                    <a:pt x="3416289" y="0"/>
                  </a:lnTo>
                  <a:lnTo>
                    <a:pt x="3460185" y="5897"/>
                  </a:lnTo>
                  <a:lnTo>
                    <a:pt x="3499627" y="22540"/>
                  </a:lnTo>
                  <a:lnTo>
                    <a:pt x="3533043" y="48355"/>
                  </a:lnTo>
                  <a:lnTo>
                    <a:pt x="3558859" y="81770"/>
                  </a:lnTo>
                  <a:lnTo>
                    <a:pt x="3575502" y="121210"/>
                  </a:lnTo>
                  <a:lnTo>
                    <a:pt x="3581399" y="165104"/>
                  </a:lnTo>
                  <a:lnTo>
                    <a:pt x="3581399" y="825520"/>
                  </a:lnTo>
                  <a:lnTo>
                    <a:pt x="3575502" y="869414"/>
                  </a:lnTo>
                  <a:lnTo>
                    <a:pt x="3558859" y="908857"/>
                  </a:lnTo>
                  <a:lnTo>
                    <a:pt x="3533043" y="942274"/>
                  </a:lnTo>
                  <a:lnTo>
                    <a:pt x="3499627" y="968093"/>
                  </a:lnTo>
                  <a:lnTo>
                    <a:pt x="3460185" y="984738"/>
                  </a:lnTo>
                  <a:lnTo>
                    <a:pt x="3416289" y="990636"/>
                  </a:lnTo>
                  <a:lnTo>
                    <a:pt x="165110" y="990636"/>
                  </a:lnTo>
                  <a:lnTo>
                    <a:pt x="121214" y="984738"/>
                  </a:lnTo>
                  <a:lnTo>
                    <a:pt x="81772" y="968093"/>
                  </a:lnTo>
                  <a:lnTo>
                    <a:pt x="48356" y="942274"/>
                  </a:lnTo>
                  <a:lnTo>
                    <a:pt x="22540" y="908857"/>
                  </a:lnTo>
                  <a:lnTo>
                    <a:pt x="5897" y="869414"/>
                  </a:lnTo>
                  <a:lnTo>
                    <a:pt x="0" y="825520"/>
                  </a:lnTo>
                  <a:lnTo>
                    <a:pt x="0" y="165104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066919" y="5702304"/>
            <a:ext cx="32778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int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[]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array4=new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[3]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{1,2,3};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190751" y="1447800"/>
            <a:ext cx="4210685" cy="1066800"/>
            <a:chOff x="666750" y="1447800"/>
            <a:chExt cx="4210685" cy="1066800"/>
          </a:xfrm>
        </p:grpSpPr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3900" y="1447800"/>
              <a:ext cx="4152915" cy="10668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6750" y="1657350"/>
              <a:ext cx="3495690" cy="7429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1999" y="1461516"/>
              <a:ext cx="4076577" cy="9905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61999" y="1461516"/>
              <a:ext cx="4076700" cy="990600"/>
            </a:xfrm>
            <a:custGeom>
              <a:avLst/>
              <a:gdLst/>
              <a:ahLst/>
              <a:cxnLst/>
              <a:rect l="l" t="t" r="r" b="b"/>
              <a:pathLst>
                <a:path w="4076700" h="990600">
                  <a:moveTo>
                    <a:pt x="0" y="165110"/>
                  </a:moveTo>
                  <a:lnTo>
                    <a:pt x="5897" y="121214"/>
                  </a:lnTo>
                  <a:lnTo>
                    <a:pt x="22540" y="81772"/>
                  </a:lnTo>
                  <a:lnTo>
                    <a:pt x="48355" y="48356"/>
                  </a:lnTo>
                  <a:lnTo>
                    <a:pt x="81770" y="22540"/>
                  </a:lnTo>
                  <a:lnTo>
                    <a:pt x="121210" y="5897"/>
                  </a:lnTo>
                  <a:lnTo>
                    <a:pt x="165104" y="0"/>
                  </a:lnTo>
                  <a:lnTo>
                    <a:pt x="3911467" y="0"/>
                  </a:lnTo>
                  <a:lnTo>
                    <a:pt x="3955363" y="5897"/>
                  </a:lnTo>
                  <a:lnTo>
                    <a:pt x="3994805" y="22540"/>
                  </a:lnTo>
                  <a:lnTo>
                    <a:pt x="4028221" y="48356"/>
                  </a:lnTo>
                  <a:lnTo>
                    <a:pt x="4054037" y="81772"/>
                  </a:lnTo>
                  <a:lnTo>
                    <a:pt x="4070680" y="121214"/>
                  </a:lnTo>
                  <a:lnTo>
                    <a:pt x="4076577" y="165110"/>
                  </a:lnTo>
                  <a:lnTo>
                    <a:pt x="4076577" y="825489"/>
                  </a:lnTo>
                  <a:lnTo>
                    <a:pt x="4070680" y="869385"/>
                  </a:lnTo>
                  <a:lnTo>
                    <a:pt x="4054037" y="908827"/>
                  </a:lnTo>
                  <a:lnTo>
                    <a:pt x="4028221" y="942243"/>
                  </a:lnTo>
                  <a:lnTo>
                    <a:pt x="3994805" y="968059"/>
                  </a:lnTo>
                  <a:lnTo>
                    <a:pt x="3955363" y="984702"/>
                  </a:lnTo>
                  <a:lnTo>
                    <a:pt x="3911467" y="990599"/>
                  </a:lnTo>
                  <a:lnTo>
                    <a:pt x="165104" y="990599"/>
                  </a:lnTo>
                  <a:lnTo>
                    <a:pt x="121210" y="984702"/>
                  </a:lnTo>
                  <a:lnTo>
                    <a:pt x="81770" y="968059"/>
                  </a:lnTo>
                  <a:lnTo>
                    <a:pt x="48355" y="942243"/>
                  </a:lnTo>
                  <a:lnTo>
                    <a:pt x="22540" y="908827"/>
                  </a:lnTo>
                  <a:lnTo>
                    <a:pt x="5897" y="869385"/>
                  </a:lnTo>
                  <a:lnTo>
                    <a:pt x="0" y="825489"/>
                  </a:lnTo>
                  <a:lnTo>
                    <a:pt x="0" y="1651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413949" y="1744659"/>
            <a:ext cx="297688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[]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array3=new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int[7];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[]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array2={1,2,3};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9766" y="390518"/>
            <a:ext cx="10072467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8875" y="504825"/>
              <a:ext cx="4391040" cy="8477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04403" y="296782"/>
            <a:ext cx="10515600" cy="872867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570990">
              <a:lnSpc>
                <a:spcPct val="100000"/>
              </a:lnSpc>
              <a:spcBef>
                <a:spcPts val="125"/>
              </a:spcBef>
            </a:pPr>
            <a:r>
              <a:rPr dirty="0"/>
              <a:t>Introduction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Exceptions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924050" y="1914509"/>
            <a:ext cx="4019550" cy="1295400"/>
            <a:chOff x="400050" y="1914509"/>
            <a:chExt cx="4019550" cy="12954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1914509"/>
              <a:ext cx="3962400" cy="1295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2276459"/>
              <a:ext cx="4019550" cy="647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" y="1932432"/>
              <a:ext cx="3886199" cy="12191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199" y="1932432"/>
              <a:ext cx="3886200" cy="1219200"/>
            </a:xfrm>
            <a:custGeom>
              <a:avLst/>
              <a:gdLst/>
              <a:ahLst/>
              <a:cxnLst/>
              <a:rect l="l" t="t" r="r" b="b"/>
              <a:pathLst>
                <a:path w="3886200" h="1219200">
                  <a:moveTo>
                    <a:pt x="0" y="203210"/>
                  </a:moveTo>
                  <a:lnTo>
                    <a:pt x="5367" y="156597"/>
                  </a:lnTo>
                  <a:lnTo>
                    <a:pt x="20655" y="113817"/>
                  </a:lnTo>
                  <a:lnTo>
                    <a:pt x="44645" y="76088"/>
                  </a:lnTo>
                  <a:lnTo>
                    <a:pt x="76115" y="44624"/>
                  </a:lnTo>
                  <a:lnTo>
                    <a:pt x="113845" y="20644"/>
                  </a:lnTo>
                  <a:lnTo>
                    <a:pt x="156614" y="5363"/>
                  </a:lnTo>
                  <a:lnTo>
                    <a:pt x="203204" y="0"/>
                  </a:lnTo>
                  <a:lnTo>
                    <a:pt x="3682989" y="0"/>
                  </a:lnTo>
                  <a:lnTo>
                    <a:pt x="3729602" y="5363"/>
                  </a:lnTo>
                  <a:lnTo>
                    <a:pt x="3772381" y="20644"/>
                  </a:lnTo>
                  <a:lnTo>
                    <a:pt x="3810111" y="44624"/>
                  </a:lnTo>
                  <a:lnTo>
                    <a:pt x="3841575" y="76088"/>
                  </a:lnTo>
                  <a:lnTo>
                    <a:pt x="3865555" y="113817"/>
                  </a:lnTo>
                  <a:lnTo>
                    <a:pt x="3880836" y="156597"/>
                  </a:lnTo>
                  <a:lnTo>
                    <a:pt x="3886199" y="203210"/>
                  </a:lnTo>
                  <a:lnTo>
                    <a:pt x="3886199" y="1015989"/>
                  </a:lnTo>
                  <a:lnTo>
                    <a:pt x="3880836" y="1062602"/>
                  </a:lnTo>
                  <a:lnTo>
                    <a:pt x="3865555" y="1105382"/>
                  </a:lnTo>
                  <a:lnTo>
                    <a:pt x="3841575" y="1143111"/>
                  </a:lnTo>
                  <a:lnTo>
                    <a:pt x="3810111" y="1174575"/>
                  </a:lnTo>
                  <a:lnTo>
                    <a:pt x="3772381" y="1198555"/>
                  </a:lnTo>
                  <a:lnTo>
                    <a:pt x="3729602" y="1213836"/>
                  </a:lnTo>
                  <a:lnTo>
                    <a:pt x="3682989" y="1219199"/>
                  </a:lnTo>
                  <a:lnTo>
                    <a:pt x="203204" y="1219199"/>
                  </a:lnTo>
                  <a:lnTo>
                    <a:pt x="156614" y="1213836"/>
                  </a:lnTo>
                  <a:lnTo>
                    <a:pt x="113845" y="1198555"/>
                  </a:lnTo>
                  <a:lnTo>
                    <a:pt x="76115" y="1174575"/>
                  </a:lnTo>
                  <a:lnTo>
                    <a:pt x="44645" y="1143111"/>
                  </a:lnTo>
                  <a:lnTo>
                    <a:pt x="20655" y="1105382"/>
                  </a:lnTo>
                  <a:lnTo>
                    <a:pt x="5367" y="1062602"/>
                  </a:lnTo>
                  <a:lnTo>
                    <a:pt x="0" y="1015989"/>
                  </a:lnTo>
                  <a:lnTo>
                    <a:pt x="0" y="2032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19947" y="2361245"/>
            <a:ext cx="35775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spc="-10" dirty="0">
                <a:latin typeface="Calibri"/>
                <a:cs typeface="Calibri"/>
              </a:rPr>
              <a:t>ArrayIndexOutOfBoundsException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62700" y="1924051"/>
            <a:ext cx="3619500" cy="1285875"/>
            <a:chOff x="4838700" y="1924050"/>
            <a:chExt cx="3619500" cy="12858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8700" y="1924050"/>
              <a:ext cx="3619500" cy="12858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799" y="1935480"/>
              <a:ext cx="3543178" cy="1219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76799" y="1935480"/>
              <a:ext cx="3543300" cy="1219200"/>
            </a:xfrm>
            <a:custGeom>
              <a:avLst/>
              <a:gdLst/>
              <a:ahLst/>
              <a:cxnLst/>
              <a:rect l="l" t="t" r="r" b="b"/>
              <a:pathLst>
                <a:path w="3543300" h="1219200">
                  <a:moveTo>
                    <a:pt x="0" y="203210"/>
                  </a:moveTo>
                  <a:lnTo>
                    <a:pt x="5363" y="156597"/>
                  </a:lnTo>
                  <a:lnTo>
                    <a:pt x="20644" y="113817"/>
                  </a:lnTo>
                  <a:lnTo>
                    <a:pt x="44624" y="76088"/>
                  </a:lnTo>
                  <a:lnTo>
                    <a:pt x="76088" y="44624"/>
                  </a:lnTo>
                  <a:lnTo>
                    <a:pt x="113817" y="20644"/>
                  </a:lnTo>
                  <a:lnTo>
                    <a:pt x="156597" y="5363"/>
                  </a:lnTo>
                  <a:lnTo>
                    <a:pt x="203210" y="0"/>
                  </a:lnTo>
                  <a:lnTo>
                    <a:pt x="3339967" y="0"/>
                  </a:lnTo>
                  <a:lnTo>
                    <a:pt x="3386580" y="5363"/>
                  </a:lnTo>
                  <a:lnTo>
                    <a:pt x="3429360" y="20644"/>
                  </a:lnTo>
                  <a:lnTo>
                    <a:pt x="3467089" y="44624"/>
                  </a:lnTo>
                  <a:lnTo>
                    <a:pt x="3498553" y="76088"/>
                  </a:lnTo>
                  <a:lnTo>
                    <a:pt x="3522533" y="113817"/>
                  </a:lnTo>
                  <a:lnTo>
                    <a:pt x="3537814" y="156597"/>
                  </a:lnTo>
                  <a:lnTo>
                    <a:pt x="3543178" y="203210"/>
                  </a:lnTo>
                  <a:lnTo>
                    <a:pt x="3543178" y="1015989"/>
                  </a:lnTo>
                  <a:lnTo>
                    <a:pt x="3537814" y="1062602"/>
                  </a:lnTo>
                  <a:lnTo>
                    <a:pt x="3522533" y="1105382"/>
                  </a:lnTo>
                  <a:lnTo>
                    <a:pt x="3498553" y="1143111"/>
                  </a:lnTo>
                  <a:lnTo>
                    <a:pt x="3467089" y="1174575"/>
                  </a:lnTo>
                  <a:lnTo>
                    <a:pt x="3429360" y="1198555"/>
                  </a:lnTo>
                  <a:lnTo>
                    <a:pt x="3386580" y="1213836"/>
                  </a:lnTo>
                  <a:lnTo>
                    <a:pt x="3339967" y="1219199"/>
                  </a:lnTo>
                  <a:lnTo>
                    <a:pt x="203210" y="1219199"/>
                  </a:lnTo>
                  <a:lnTo>
                    <a:pt x="156597" y="1213836"/>
                  </a:lnTo>
                  <a:lnTo>
                    <a:pt x="113817" y="1198555"/>
                  </a:lnTo>
                  <a:lnTo>
                    <a:pt x="76088" y="1174575"/>
                  </a:lnTo>
                  <a:lnTo>
                    <a:pt x="44624" y="1143111"/>
                  </a:lnTo>
                  <a:lnTo>
                    <a:pt x="20644" y="1105382"/>
                  </a:lnTo>
                  <a:lnTo>
                    <a:pt x="5363" y="1062602"/>
                  </a:lnTo>
                  <a:lnTo>
                    <a:pt x="0" y="1015989"/>
                  </a:lnTo>
                  <a:lnTo>
                    <a:pt x="0" y="2032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49749" y="2333240"/>
            <a:ext cx="26416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-10" dirty="0">
                <a:latin typeface="Calibri"/>
                <a:cs typeface="Calibri"/>
              </a:rPr>
              <a:t>NullPointerException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05000" y="3752851"/>
            <a:ext cx="3848100" cy="1590675"/>
            <a:chOff x="381000" y="3752850"/>
            <a:chExt cx="3848100" cy="159067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100" y="3752850"/>
              <a:ext cx="3810000" cy="15906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000" y="4048125"/>
              <a:ext cx="3219450" cy="11049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7199" y="3764645"/>
              <a:ext cx="3733800" cy="1524635"/>
            </a:xfrm>
            <a:custGeom>
              <a:avLst/>
              <a:gdLst/>
              <a:ahLst/>
              <a:cxnLst/>
              <a:rect l="l" t="t" r="r" b="b"/>
              <a:pathLst>
                <a:path w="3733800" h="1524635">
                  <a:moveTo>
                    <a:pt x="3479810" y="0"/>
                  </a:moveTo>
                  <a:lnTo>
                    <a:pt x="253995" y="0"/>
                  </a:lnTo>
                  <a:lnTo>
                    <a:pt x="208339" y="4095"/>
                  </a:lnTo>
                  <a:lnTo>
                    <a:pt x="165368" y="15900"/>
                  </a:lnTo>
                  <a:lnTo>
                    <a:pt x="125799" y="34697"/>
                  </a:lnTo>
                  <a:lnTo>
                    <a:pt x="90349" y="59766"/>
                  </a:lnTo>
                  <a:lnTo>
                    <a:pt x="59736" y="90387"/>
                  </a:lnTo>
                  <a:lnTo>
                    <a:pt x="34677" y="125841"/>
                  </a:lnTo>
                  <a:lnTo>
                    <a:pt x="15890" y="165410"/>
                  </a:lnTo>
                  <a:lnTo>
                    <a:pt x="4092" y="208373"/>
                  </a:lnTo>
                  <a:lnTo>
                    <a:pt x="0" y="254011"/>
                  </a:lnTo>
                  <a:lnTo>
                    <a:pt x="0" y="1270019"/>
                  </a:lnTo>
                  <a:lnTo>
                    <a:pt x="4092" y="1315688"/>
                  </a:lnTo>
                  <a:lnTo>
                    <a:pt x="15890" y="1358666"/>
                  </a:lnTo>
                  <a:lnTo>
                    <a:pt x="34677" y="1398237"/>
                  </a:lnTo>
                  <a:lnTo>
                    <a:pt x="59736" y="1433685"/>
                  </a:lnTo>
                  <a:lnTo>
                    <a:pt x="90349" y="1464294"/>
                  </a:lnTo>
                  <a:lnTo>
                    <a:pt x="125799" y="1489348"/>
                  </a:lnTo>
                  <a:lnTo>
                    <a:pt x="165368" y="1508130"/>
                  </a:lnTo>
                  <a:lnTo>
                    <a:pt x="208339" y="1519924"/>
                  </a:lnTo>
                  <a:lnTo>
                    <a:pt x="253995" y="1524015"/>
                  </a:lnTo>
                  <a:lnTo>
                    <a:pt x="3479810" y="1524015"/>
                  </a:lnTo>
                  <a:lnTo>
                    <a:pt x="3525479" y="1519924"/>
                  </a:lnTo>
                  <a:lnTo>
                    <a:pt x="3568457" y="1508130"/>
                  </a:lnTo>
                  <a:lnTo>
                    <a:pt x="3608028" y="1489348"/>
                  </a:lnTo>
                  <a:lnTo>
                    <a:pt x="3643475" y="1464294"/>
                  </a:lnTo>
                  <a:lnTo>
                    <a:pt x="3674082" y="1433685"/>
                  </a:lnTo>
                  <a:lnTo>
                    <a:pt x="3699135" y="1398237"/>
                  </a:lnTo>
                  <a:lnTo>
                    <a:pt x="3717916" y="1358666"/>
                  </a:lnTo>
                  <a:lnTo>
                    <a:pt x="3729709" y="1315688"/>
                  </a:lnTo>
                  <a:lnTo>
                    <a:pt x="3733799" y="1270019"/>
                  </a:lnTo>
                  <a:lnTo>
                    <a:pt x="3733799" y="254011"/>
                  </a:lnTo>
                  <a:lnTo>
                    <a:pt x="3729709" y="208373"/>
                  </a:lnTo>
                  <a:lnTo>
                    <a:pt x="3717916" y="165410"/>
                  </a:lnTo>
                  <a:lnTo>
                    <a:pt x="3699135" y="125841"/>
                  </a:lnTo>
                  <a:lnTo>
                    <a:pt x="3674082" y="90387"/>
                  </a:lnTo>
                  <a:lnTo>
                    <a:pt x="3643475" y="59766"/>
                  </a:lnTo>
                  <a:lnTo>
                    <a:pt x="3608028" y="34697"/>
                  </a:lnTo>
                  <a:lnTo>
                    <a:pt x="3568457" y="15900"/>
                  </a:lnTo>
                  <a:lnTo>
                    <a:pt x="3525479" y="4095"/>
                  </a:lnTo>
                  <a:lnTo>
                    <a:pt x="3479810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199" y="3764645"/>
              <a:ext cx="3733800" cy="1524635"/>
            </a:xfrm>
            <a:custGeom>
              <a:avLst/>
              <a:gdLst/>
              <a:ahLst/>
              <a:cxnLst/>
              <a:rect l="l" t="t" r="r" b="b"/>
              <a:pathLst>
                <a:path w="3733800" h="1524635">
                  <a:moveTo>
                    <a:pt x="0" y="254011"/>
                  </a:moveTo>
                  <a:lnTo>
                    <a:pt x="4092" y="208373"/>
                  </a:lnTo>
                  <a:lnTo>
                    <a:pt x="15890" y="165410"/>
                  </a:lnTo>
                  <a:lnTo>
                    <a:pt x="34677" y="125841"/>
                  </a:lnTo>
                  <a:lnTo>
                    <a:pt x="59736" y="90387"/>
                  </a:lnTo>
                  <a:lnTo>
                    <a:pt x="90349" y="59766"/>
                  </a:lnTo>
                  <a:lnTo>
                    <a:pt x="125799" y="34697"/>
                  </a:lnTo>
                  <a:lnTo>
                    <a:pt x="165368" y="15900"/>
                  </a:lnTo>
                  <a:lnTo>
                    <a:pt x="208339" y="4095"/>
                  </a:lnTo>
                  <a:lnTo>
                    <a:pt x="253995" y="0"/>
                  </a:lnTo>
                  <a:lnTo>
                    <a:pt x="3479810" y="0"/>
                  </a:lnTo>
                  <a:lnTo>
                    <a:pt x="3525479" y="4095"/>
                  </a:lnTo>
                  <a:lnTo>
                    <a:pt x="3568457" y="15900"/>
                  </a:lnTo>
                  <a:lnTo>
                    <a:pt x="3608028" y="34697"/>
                  </a:lnTo>
                  <a:lnTo>
                    <a:pt x="3643475" y="59766"/>
                  </a:lnTo>
                  <a:lnTo>
                    <a:pt x="3674082" y="90387"/>
                  </a:lnTo>
                  <a:lnTo>
                    <a:pt x="3699135" y="125841"/>
                  </a:lnTo>
                  <a:lnTo>
                    <a:pt x="3717916" y="165410"/>
                  </a:lnTo>
                  <a:lnTo>
                    <a:pt x="3729709" y="208373"/>
                  </a:lnTo>
                  <a:lnTo>
                    <a:pt x="3733799" y="254011"/>
                  </a:lnTo>
                  <a:lnTo>
                    <a:pt x="3733799" y="1270019"/>
                  </a:lnTo>
                  <a:lnTo>
                    <a:pt x="3729709" y="1315688"/>
                  </a:lnTo>
                  <a:lnTo>
                    <a:pt x="3717916" y="1358666"/>
                  </a:lnTo>
                  <a:lnTo>
                    <a:pt x="3699135" y="1398237"/>
                  </a:lnTo>
                  <a:lnTo>
                    <a:pt x="3674082" y="1433685"/>
                  </a:lnTo>
                  <a:lnTo>
                    <a:pt x="3643475" y="1464294"/>
                  </a:lnTo>
                  <a:lnTo>
                    <a:pt x="3608028" y="1489348"/>
                  </a:lnTo>
                  <a:lnTo>
                    <a:pt x="3568457" y="1508130"/>
                  </a:lnTo>
                  <a:lnTo>
                    <a:pt x="3525479" y="1519924"/>
                  </a:lnTo>
                  <a:lnTo>
                    <a:pt x="3479810" y="1524015"/>
                  </a:lnTo>
                  <a:lnTo>
                    <a:pt x="253995" y="1524015"/>
                  </a:lnTo>
                  <a:lnTo>
                    <a:pt x="208339" y="1519924"/>
                  </a:lnTo>
                  <a:lnTo>
                    <a:pt x="165368" y="1508130"/>
                  </a:lnTo>
                  <a:lnTo>
                    <a:pt x="125799" y="1489348"/>
                  </a:lnTo>
                  <a:lnTo>
                    <a:pt x="90349" y="1464294"/>
                  </a:lnTo>
                  <a:lnTo>
                    <a:pt x="59736" y="1433685"/>
                  </a:lnTo>
                  <a:lnTo>
                    <a:pt x="34677" y="1398237"/>
                  </a:lnTo>
                  <a:lnTo>
                    <a:pt x="15890" y="1358666"/>
                  </a:lnTo>
                  <a:lnTo>
                    <a:pt x="4092" y="1315688"/>
                  </a:lnTo>
                  <a:lnTo>
                    <a:pt x="0" y="1270019"/>
                  </a:lnTo>
                  <a:lnTo>
                    <a:pt x="0" y="2540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01863" y="4134483"/>
            <a:ext cx="263779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[]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array1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{1,2,3};</a:t>
            </a:r>
            <a:endParaRPr sz="2400">
              <a:latin typeface="Calibri"/>
              <a:cs typeface="Calibri"/>
            </a:endParaRPr>
          </a:p>
          <a:p>
            <a:pPr marL="48895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array1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[4]=12;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91290" y="3752850"/>
            <a:ext cx="3648710" cy="1600200"/>
            <a:chOff x="4867290" y="3752850"/>
            <a:chExt cx="3648710" cy="160020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6815" y="3752850"/>
              <a:ext cx="3581415" cy="1600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67290" y="4114800"/>
              <a:ext cx="3648090" cy="9525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914777" y="3767693"/>
              <a:ext cx="3505200" cy="1524635"/>
            </a:xfrm>
            <a:custGeom>
              <a:avLst/>
              <a:gdLst/>
              <a:ahLst/>
              <a:cxnLst/>
              <a:rect l="l" t="t" r="r" b="b"/>
              <a:pathLst>
                <a:path w="3505200" h="1524635">
                  <a:moveTo>
                    <a:pt x="3251210" y="0"/>
                  </a:moveTo>
                  <a:lnTo>
                    <a:pt x="253989" y="0"/>
                  </a:lnTo>
                  <a:lnTo>
                    <a:pt x="208320" y="4095"/>
                  </a:lnTo>
                  <a:lnTo>
                    <a:pt x="165342" y="15900"/>
                  </a:lnTo>
                  <a:lnTo>
                    <a:pt x="125771" y="34697"/>
                  </a:lnTo>
                  <a:lnTo>
                    <a:pt x="90324" y="59766"/>
                  </a:lnTo>
                  <a:lnTo>
                    <a:pt x="59717" y="90387"/>
                  </a:lnTo>
                  <a:lnTo>
                    <a:pt x="34664" y="125841"/>
                  </a:lnTo>
                  <a:lnTo>
                    <a:pt x="15883" y="165410"/>
                  </a:lnTo>
                  <a:lnTo>
                    <a:pt x="4090" y="208373"/>
                  </a:lnTo>
                  <a:lnTo>
                    <a:pt x="0" y="254011"/>
                  </a:lnTo>
                  <a:lnTo>
                    <a:pt x="0" y="1270019"/>
                  </a:lnTo>
                  <a:lnTo>
                    <a:pt x="4090" y="1315688"/>
                  </a:lnTo>
                  <a:lnTo>
                    <a:pt x="15883" y="1358666"/>
                  </a:lnTo>
                  <a:lnTo>
                    <a:pt x="34664" y="1398237"/>
                  </a:lnTo>
                  <a:lnTo>
                    <a:pt x="59717" y="1433685"/>
                  </a:lnTo>
                  <a:lnTo>
                    <a:pt x="90324" y="1464294"/>
                  </a:lnTo>
                  <a:lnTo>
                    <a:pt x="125771" y="1489348"/>
                  </a:lnTo>
                  <a:lnTo>
                    <a:pt x="165342" y="1508130"/>
                  </a:lnTo>
                  <a:lnTo>
                    <a:pt x="208320" y="1519924"/>
                  </a:lnTo>
                  <a:lnTo>
                    <a:pt x="253989" y="1524015"/>
                  </a:lnTo>
                  <a:lnTo>
                    <a:pt x="3251210" y="1524015"/>
                  </a:lnTo>
                  <a:lnTo>
                    <a:pt x="3296847" y="1519924"/>
                  </a:lnTo>
                  <a:lnTo>
                    <a:pt x="3339808" y="1508130"/>
                  </a:lnTo>
                  <a:lnTo>
                    <a:pt x="3379373" y="1489348"/>
                  </a:lnTo>
                  <a:lnTo>
                    <a:pt x="3414825" y="1464294"/>
                  </a:lnTo>
                  <a:lnTo>
                    <a:pt x="3445442" y="1433685"/>
                  </a:lnTo>
                  <a:lnTo>
                    <a:pt x="3470508" y="1398237"/>
                  </a:lnTo>
                  <a:lnTo>
                    <a:pt x="3489301" y="1358666"/>
                  </a:lnTo>
                  <a:lnTo>
                    <a:pt x="3501105" y="1315688"/>
                  </a:lnTo>
                  <a:lnTo>
                    <a:pt x="3505199" y="1270019"/>
                  </a:lnTo>
                  <a:lnTo>
                    <a:pt x="3505199" y="254011"/>
                  </a:lnTo>
                  <a:lnTo>
                    <a:pt x="3501105" y="208373"/>
                  </a:lnTo>
                  <a:lnTo>
                    <a:pt x="3489301" y="165410"/>
                  </a:lnTo>
                  <a:lnTo>
                    <a:pt x="3470508" y="125841"/>
                  </a:lnTo>
                  <a:lnTo>
                    <a:pt x="3445442" y="90387"/>
                  </a:lnTo>
                  <a:lnTo>
                    <a:pt x="3414825" y="59766"/>
                  </a:lnTo>
                  <a:lnTo>
                    <a:pt x="3379373" y="34697"/>
                  </a:lnTo>
                  <a:lnTo>
                    <a:pt x="3339808" y="15900"/>
                  </a:lnTo>
                  <a:lnTo>
                    <a:pt x="3296847" y="4095"/>
                  </a:lnTo>
                  <a:lnTo>
                    <a:pt x="3251210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14777" y="3767693"/>
              <a:ext cx="3505200" cy="1524635"/>
            </a:xfrm>
            <a:custGeom>
              <a:avLst/>
              <a:gdLst/>
              <a:ahLst/>
              <a:cxnLst/>
              <a:rect l="l" t="t" r="r" b="b"/>
              <a:pathLst>
                <a:path w="3505200" h="1524635">
                  <a:moveTo>
                    <a:pt x="0" y="254011"/>
                  </a:moveTo>
                  <a:lnTo>
                    <a:pt x="4090" y="208373"/>
                  </a:lnTo>
                  <a:lnTo>
                    <a:pt x="15883" y="165410"/>
                  </a:lnTo>
                  <a:lnTo>
                    <a:pt x="34664" y="125841"/>
                  </a:lnTo>
                  <a:lnTo>
                    <a:pt x="59717" y="90387"/>
                  </a:lnTo>
                  <a:lnTo>
                    <a:pt x="90324" y="59766"/>
                  </a:lnTo>
                  <a:lnTo>
                    <a:pt x="125771" y="34697"/>
                  </a:lnTo>
                  <a:lnTo>
                    <a:pt x="165342" y="15900"/>
                  </a:lnTo>
                  <a:lnTo>
                    <a:pt x="208320" y="4095"/>
                  </a:lnTo>
                  <a:lnTo>
                    <a:pt x="253989" y="0"/>
                  </a:lnTo>
                  <a:lnTo>
                    <a:pt x="3251210" y="0"/>
                  </a:lnTo>
                  <a:lnTo>
                    <a:pt x="3296847" y="4095"/>
                  </a:lnTo>
                  <a:lnTo>
                    <a:pt x="3339808" y="15900"/>
                  </a:lnTo>
                  <a:lnTo>
                    <a:pt x="3379373" y="34697"/>
                  </a:lnTo>
                  <a:lnTo>
                    <a:pt x="3414825" y="59766"/>
                  </a:lnTo>
                  <a:lnTo>
                    <a:pt x="3445442" y="90387"/>
                  </a:lnTo>
                  <a:lnTo>
                    <a:pt x="3470508" y="125841"/>
                  </a:lnTo>
                  <a:lnTo>
                    <a:pt x="3489301" y="165410"/>
                  </a:lnTo>
                  <a:lnTo>
                    <a:pt x="3501105" y="208373"/>
                  </a:lnTo>
                  <a:lnTo>
                    <a:pt x="3505199" y="254011"/>
                  </a:lnTo>
                  <a:lnTo>
                    <a:pt x="3505199" y="1270019"/>
                  </a:lnTo>
                  <a:lnTo>
                    <a:pt x="3501105" y="1315688"/>
                  </a:lnTo>
                  <a:lnTo>
                    <a:pt x="3489301" y="1358666"/>
                  </a:lnTo>
                  <a:lnTo>
                    <a:pt x="3470508" y="1398237"/>
                  </a:lnTo>
                  <a:lnTo>
                    <a:pt x="3445442" y="1433685"/>
                  </a:lnTo>
                  <a:lnTo>
                    <a:pt x="3414825" y="1464294"/>
                  </a:lnTo>
                  <a:lnTo>
                    <a:pt x="3379373" y="1489348"/>
                  </a:lnTo>
                  <a:lnTo>
                    <a:pt x="3339808" y="1508130"/>
                  </a:lnTo>
                  <a:lnTo>
                    <a:pt x="3296847" y="1519924"/>
                  </a:lnTo>
                  <a:lnTo>
                    <a:pt x="3251210" y="1524015"/>
                  </a:lnTo>
                  <a:lnTo>
                    <a:pt x="253989" y="1524015"/>
                  </a:lnTo>
                  <a:lnTo>
                    <a:pt x="208320" y="1519924"/>
                  </a:lnTo>
                  <a:lnTo>
                    <a:pt x="165342" y="1508130"/>
                  </a:lnTo>
                  <a:lnTo>
                    <a:pt x="125771" y="1489348"/>
                  </a:lnTo>
                  <a:lnTo>
                    <a:pt x="90324" y="1464294"/>
                  </a:lnTo>
                  <a:lnTo>
                    <a:pt x="59717" y="1433685"/>
                  </a:lnTo>
                  <a:lnTo>
                    <a:pt x="34664" y="1398237"/>
                  </a:lnTo>
                  <a:lnTo>
                    <a:pt x="15883" y="1358666"/>
                  </a:lnTo>
                  <a:lnTo>
                    <a:pt x="4090" y="1315688"/>
                  </a:lnTo>
                  <a:lnTo>
                    <a:pt x="0" y="1270019"/>
                  </a:lnTo>
                  <a:lnTo>
                    <a:pt x="0" y="2540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97019" y="4198935"/>
            <a:ext cx="321437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0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int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[][]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array2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{{5,6},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null};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System.out.print(array2[1][0]);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942" y="390525"/>
            <a:ext cx="10156873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5690" y="504825"/>
              <a:ext cx="2266950" cy="8477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80156" y="268599"/>
            <a:ext cx="10515600" cy="872867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2638425">
              <a:lnSpc>
                <a:spcPct val="100000"/>
              </a:lnSpc>
              <a:spcBef>
                <a:spcPts val="125"/>
              </a:spcBef>
            </a:pPr>
            <a:r>
              <a:rPr dirty="0"/>
              <a:t>class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/>
              <a:t>Arrays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62176" y="1924034"/>
            <a:ext cx="2752725" cy="1104900"/>
            <a:chOff x="638175" y="1924034"/>
            <a:chExt cx="2752725" cy="11049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900" y="1924034"/>
              <a:ext cx="2667000" cy="1104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75" y="2105024"/>
              <a:ext cx="2114550" cy="8477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999" y="1935480"/>
              <a:ext cx="2590799" cy="10393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1999" y="1935480"/>
              <a:ext cx="2590800" cy="1039494"/>
            </a:xfrm>
            <a:custGeom>
              <a:avLst/>
              <a:gdLst/>
              <a:ahLst/>
              <a:cxnLst/>
              <a:rect l="l" t="t" r="r" b="b"/>
              <a:pathLst>
                <a:path w="2590800" h="1039494">
                  <a:moveTo>
                    <a:pt x="0" y="173217"/>
                  </a:moveTo>
                  <a:lnTo>
                    <a:pt x="6187" y="127186"/>
                  </a:lnTo>
                  <a:lnTo>
                    <a:pt x="23650" y="85813"/>
                  </a:lnTo>
                  <a:lnTo>
                    <a:pt x="50736" y="50753"/>
                  </a:lnTo>
                  <a:lnTo>
                    <a:pt x="85795" y="23660"/>
                  </a:lnTo>
                  <a:lnTo>
                    <a:pt x="127174" y="6190"/>
                  </a:lnTo>
                  <a:lnTo>
                    <a:pt x="173223" y="0"/>
                  </a:lnTo>
                  <a:lnTo>
                    <a:pt x="2417582" y="0"/>
                  </a:lnTo>
                  <a:lnTo>
                    <a:pt x="2463612" y="6190"/>
                  </a:lnTo>
                  <a:lnTo>
                    <a:pt x="2504986" y="23660"/>
                  </a:lnTo>
                  <a:lnTo>
                    <a:pt x="2540046" y="50753"/>
                  </a:lnTo>
                  <a:lnTo>
                    <a:pt x="2567139" y="85813"/>
                  </a:lnTo>
                  <a:lnTo>
                    <a:pt x="2584608" y="127186"/>
                  </a:lnTo>
                  <a:lnTo>
                    <a:pt x="2590799" y="173217"/>
                  </a:lnTo>
                  <a:lnTo>
                    <a:pt x="2590799" y="866150"/>
                  </a:lnTo>
                  <a:lnTo>
                    <a:pt x="2584608" y="912181"/>
                  </a:lnTo>
                  <a:lnTo>
                    <a:pt x="2567139" y="953554"/>
                  </a:lnTo>
                  <a:lnTo>
                    <a:pt x="2540046" y="988614"/>
                  </a:lnTo>
                  <a:lnTo>
                    <a:pt x="2504986" y="1015707"/>
                  </a:lnTo>
                  <a:lnTo>
                    <a:pt x="2463612" y="1033177"/>
                  </a:lnTo>
                  <a:lnTo>
                    <a:pt x="2417582" y="1039367"/>
                  </a:lnTo>
                  <a:lnTo>
                    <a:pt x="173223" y="1039367"/>
                  </a:lnTo>
                  <a:lnTo>
                    <a:pt x="127174" y="1033177"/>
                  </a:lnTo>
                  <a:lnTo>
                    <a:pt x="85795" y="1015707"/>
                  </a:lnTo>
                  <a:lnTo>
                    <a:pt x="50736" y="988614"/>
                  </a:lnTo>
                  <a:lnTo>
                    <a:pt x="23650" y="953554"/>
                  </a:lnTo>
                  <a:lnTo>
                    <a:pt x="6187" y="912181"/>
                  </a:lnTo>
                  <a:lnTo>
                    <a:pt x="0" y="866150"/>
                  </a:lnTo>
                  <a:lnTo>
                    <a:pt x="0" y="17321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16498" y="2212971"/>
            <a:ext cx="15322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spc="-10" dirty="0">
                <a:latin typeface="Calibri"/>
                <a:cs typeface="Calibri"/>
              </a:rPr>
              <a:t>sort(array)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38791" y="1943085"/>
            <a:ext cx="4657725" cy="1114425"/>
            <a:chOff x="3914790" y="1943084"/>
            <a:chExt cx="4657725" cy="11144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0499" y="1943084"/>
              <a:ext cx="4572000" cy="11144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4790" y="2133584"/>
              <a:ext cx="4333890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38599" y="1958340"/>
              <a:ext cx="4495799" cy="10393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38599" y="1958340"/>
              <a:ext cx="4495800" cy="1039494"/>
            </a:xfrm>
            <a:custGeom>
              <a:avLst/>
              <a:gdLst/>
              <a:ahLst/>
              <a:cxnLst/>
              <a:rect l="l" t="t" r="r" b="b"/>
              <a:pathLst>
                <a:path w="4495800" h="1039494">
                  <a:moveTo>
                    <a:pt x="0" y="173217"/>
                  </a:moveTo>
                  <a:lnTo>
                    <a:pt x="6190" y="127186"/>
                  </a:lnTo>
                  <a:lnTo>
                    <a:pt x="23660" y="85813"/>
                  </a:lnTo>
                  <a:lnTo>
                    <a:pt x="50753" y="50753"/>
                  </a:lnTo>
                  <a:lnTo>
                    <a:pt x="85813" y="23660"/>
                  </a:lnTo>
                  <a:lnTo>
                    <a:pt x="127186" y="6190"/>
                  </a:lnTo>
                  <a:lnTo>
                    <a:pt x="173217" y="0"/>
                  </a:lnTo>
                  <a:lnTo>
                    <a:pt x="4322582" y="0"/>
                  </a:lnTo>
                  <a:lnTo>
                    <a:pt x="4368612" y="6190"/>
                  </a:lnTo>
                  <a:lnTo>
                    <a:pt x="4409986" y="23660"/>
                  </a:lnTo>
                  <a:lnTo>
                    <a:pt x="4445046" y="50753"/>
                  </a:lnTo>
                  <a:lnTo>
                    <a:pt x="4472139" y="85813"/>
                  </a:lnTo>
                  <a:lnTo>
                    <a:pt x="4489608" y="127186"/>
                  </a:lnTo>
                  <a:lnTo>
                    <a:pt x="4495799" y="173217"/>
                  </a:lnTo>
                  <a:lnTo>
                    <a:pt x="4495799" y="866150"/>
                  </a:lnTo>
                  <a:lnTo>
                    <a:pt x="4489608" y="912181"/>
                  </a:lnTo>
                  <a:lnTo>
                    <a:pt x="4472139" y="953554"/>
                  </a:lnTo>
                  <a:lnTo>
                    <a:pt x="4445046" y="988614"/>
                  </a:lnTo>
                  <a:lnTo>
                    <a:pt x="4409986" y="1015707"/>
                  </a:lnTo>
                  <a:lnTo>
                    <a:pt x="4368612" y="1033177"/>
                  </a:lnTo>
                  <a:lnTo>
                    <a:pt x="4322582" y="1039367"/>
                  </a:lnTo>
                  <a:lnTo>
                    <a:pt x="173217" y="1039367"/>
                  </a:lnTo>
                  <a:lnTo>
                    <a:pt x="127186" y="1033177"/>
                  </a:lnTo>
                  <a:lnTo>
                    <a:pt x="85813" y="1015707"/>
                  </a:lnTo>
                  <a:lnTo>
                    <a:pt x="50753" y="988614"/>
                  </a:lnTo>
                  <a:lnTo>
                    <a:pt x="23660" y="953554"/>
                  </a:lnTo>
                  <a:lnTo>
                    <a:pt x="6190" y="912181"/>
                  </a:lnTo>
                  <a:lnTo>
                    <a:pt x="0" y="866150"/>
                  </a:lnTo>
                  <a:lnTo>
                    <a:pt x="0" y="17321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96208" y="2236149"/>
            <a:ext cx="375729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binarySearch(array,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value)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14525" y="3752850"/>
            <a:ext cx="3752850" cy="2324100"/>
            <a:chOff x="390525" y="3752850"/>
            <a:chExt cx="3752850" cy="232410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100" y="3752850"/>
              <a:ext cx="3657600" cy="23241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525" y="4333875"/>
              <a:ext cx="3752850" cy="12763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7199" y="3764645"/>
              <a:ext cx="3581400" cy="2255520"/>
            </a:xfrm>
            <a:custGeom>
              <a:avLst/>
              <a:gdLst/>
              <a:ahLst/>
              <a:cxnLst/>
              <a:rect l="l" t="t" r="r" b="b"/>
              <a:pathLst>
                <a:path w="3581400" h="2255520">
                  <a:moveTo>
                    <a:pt x="3205490" y="0"/>
                  </a:moveTo>
                  <a:lnTo>
                    <a:pt x="375858" y="0"/>
                  </a:lnTo>
                  <a:lnTo>
                    <a:pt x="328709" y="2928"/>
                  </a:lnTo>
                  <a:lnTo>
                    <a:pt x="283309" y="11479"/>
                  </a:lnTo>
                  <a:lnTo>
                    <a:pt x="240009" y="25301"/>
                  </a:lnTo>
                  <a:lnTo>
                    <a:pt x="199162" y="44041"/>
                  </a:lnTo>
                  <a:lnTo>
                    <a:pt x="161119" y="67347"/>
                  </a:lnTo>
                  <a:lnTo>
                    <a:pt x="126233" y="94868"/>
                  </a:lnTo>
                  <a:lnTo>
                    <a:pt x="94855" y="126250"/>
                  </a:lnTo>
                  <a:lnTo>
                    <a:pt x="67339" y="161143"/>
                  </a:lnTo>
                  <a:lnTo>
                    <a:pt x="44036" y="199193"/>
                  </a:lnTo>
                  <a:lnTo>
                    <a:pt x="25298" y="240049"/>
                  </a:lnTo>
                  <a:lnTo>
                    <a:pt x="11478" y="283359"/>
                  </a:lnTo>
                  <a:lnTo>
                    <a:pt x="2928" y="328770"/>
                  </a:lnTo>
                  <a:lnTo>
                    <a:pt x="0" y="375931"/>
                  </a:lnTo>
                  <a:lnTo>
                    <a:pt x="0" y="1879296"/>
                  </a:lnTo>
                  <a:lnTo>
                    <a:pt x="2928" y="1926444"/>
                  </a:lnTo>
                  <a:lnTo>
                    <a:pt x="11478" y="1971844"/>
                  </a:lnTo>
                  <a:lnTo>
                    <a:pt x="25298" y="2015144"/>
                  </a:lnTo>
                  <a:lnTo>
                    <a:pt x="44036" y="2055991"/>
                  </a:lnTo>
                  <a:lnTo>
                    <a:pt x="67339" y="2094034"/>
                  </a:lnTo>
                  <a:lnTo>
                    <a:pt x="94855" y="2128921"/>
                  </a:lnTo>
                  <a:lnTo>
                    <a:pt x="126233" y="2160298"/>
                  </a:lnTo>
                  <a:lnTo>
                    <a:pt x="161119" y="2187814"/>
                  </a:lnTo>
                  <a:lnTo>
                    <a:pt x="199162" y="2211117"/>
                  </a:lnTo>
                  <a:lnTo>
                    <a:pt x="240009" y="2229855"/>
                  </a:lnTo>
                  <a:lnTo>
                    <a:pt x="283309" y="2243675"/>
                  </a:lnTo>
                  <a:lnTo>
                    <a:pt x="328709" y="2252225"/>
                  </a:lnTo>
                  <a:lnTo>
                    <a:pt x="375858" y="2255154"/>
                  </a:lnTo>
                  <a:lnTo>
                    <a:pt x="3205490" y="2255154"/>
                  </a:lnTo>
                  <a:lnTo>
                    <a:pt x="3252647" y="2252225"/>
                  </a:lnTo>
                  <a:lnTo>
                    <a:pt x="3298055" y="2243675"/>
                  </a:lnTo>
                  <a:lnTo>
                    <a:pt x="3341362" y="2229855"/>
                  </a:lnTo>
                  <a:lnTo>
                    <a:pt x="3382216" y="2211117"/>
                  </a:lnTo>
                  <a:lnTo>
                    <a:pt x="3420264" y="2187814"/>
                  </a:lnTo>
                  <a:lnTo>
                    <a:pt x="3455154" y="2160298"/>
                  </a:lnTo>
                  <a:lnTo>
                    <a:pt x="3486535" y="2128921"/>
                  </a:lnTo>
                  <a:lnTo>
                    <a:pt x="3514055" y="2094034"/>
                  </a:lnTo>
                  <a:lnTo>
                    <a:pt x="3537360" y="2055991"/>
                  </a:lnTo>
                  <a:lnTo>
                    <a:pt x="3556099" y="2015144"/>
                  </a:lnTo>
                  <a:lnTo>
                    <a:pt x="3569920" y="1971844"/>
                  </a:lnTo>
                  <a:lnTo>
                    <a:pt x="3578471" y="1926444"/>
                  </a:lnTo>
                  <a:lnTo>
                    <a:pt x="3581399" y="1879296"/>
                  </a:lnTo>
                  <a:lnTo>
                    <a:pt x="3581399" y="375931"/>
                  </a:lnTo>
                  <a:lnTo>
                    <a:pt x="3578471" y="328770"/>
                  </a:lnTo>
                  <a:lnTo>
                    <a:pt x="3569920" y="283359"/>
                  </a:lnTo>
                  <a:lnTo>
                    <a:pt x="3556099" y="240049"/>
                  </a:lnTo>
                  <a:lnTo>
                    <a:pt x="3537360" y="199193"/>
                  </a:lnTo>
                  <a:lnTo>
                    <a:pt x="3514055" y="161143"/>
                  </a:lnTo>
                  <a:lnTo>
                    <a:pt x="3486535" y="126250"/>
                  </a:lnTo>
                  <a:lnTo>
                    <a:pt x="3455154" y="94868"/>
                  </a:lnTo>
                  <a:lnTo>
                    <a:pt x="3420264" y="67347"/>
                  </a:lnTo>
                  <a:lnTo>
                    <a:pt x="3382216" y="44041"/>
                  </a:lnTo>
                  <a:lnTo>
                    <a:pt x="3341362" y="25301"/>
                  </a:lnTo>
                  <a:lnTo>
                    <a:pt x="3298055" y="11479"/>
                  </a:lnTo>
                  <a:lnTo>
                    <a:pt x="3252647" y="2928"/>
                  </a:lnTo>
                  <a:lnTo>
                    <a:pt x="3205490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199" y="3764645"/>
              <a:ext cx="3581400" cy="2255520"/>
            </a:xfrm>
            <a:custGeom>
              <a:avLst/>
              <a:gdLst/>
              <a:ahLst/>
              <a:cxnLst/>
              <a:rect l="l" t="t" r="r" b="b"/>
              <a:pathLst>
                <a:path w="3581400" h="2255520">
                  <a:moveTo>
                    <a:pt x="0" y="375931"/>
                  </a:moveTo>
                  <a:lnTo>
                    <a:pt x="2928" y="328770"/>
                  </a:lnTo>
                  <a:lnTo>
                    <a:pt x="11478" y="283359"/>
                  </a:lnTo>
                  <a:lnTo>
                    <a:pt x="25298" y="240049"/>
                  </a:lnTo>
                  <a:lnTo>
                    <a:pt x="44036" y="199193"/>
                  </a:lnTo>
                  <a:lnTo>
                    <a:pt x="67339" y="161143"/>
                  </a:lnTo>
                  <a:lnTo>
                    <a:pt x="94855" y="126250"/>
                  </a:lnTo>
                  <a:lnTo>
                    <a:pt x="126233" y="94868"/>
                  </a:lnTo>
                  <a:lnTo>
                    <a:pt x="161119" y="67347"/>
                  </a:lnTo>
                  <a:lnTo>
                    <a:pt x="199162" y="44041"/>
                  </a:lnTo>
                  <a:lnTo>
                    <a:pt x="240009" y="25301"/>
                  </a:lnTo>
                  <a:lnTo>
                    <a:pt x="283309" y="11479"/>
                  </a:lnTo>
                  <a:lnTo>
                    <a:pt x="328709" y="2928"/>
                  </a:lnTo>
                  <a:lnTo>
                    <a:pt x="375858" y="0"/>
                  </a:lnTo>
                  <a:lnTo>
                    <a:pt x="3205490" y="0"/>
                  </a:lnTo>
                  <a:lnTo>
                    <a:pt x="3252647" y="2928"/>
                  </a:lnTo>
                  <a:lnTo>
                    <a:pt x="3298055" y="11479"/>
                  </a:lnTo>
                  <a:lnTo>
                    <a:pt x="3341362" y="25301"/>
                  </a:lnTo>
                  <a:lnTo>
                    <a:pt x="3382216" y="44041"/>
                  </a:lnTo>
                  <a:lnTo>
                    <a:pt x="3420264" y="67347"/>
                  </a:lnTo>
                  <a:lnTo>
                    <a:pt x="3455154" y="94868"/>
                  </a:lnTo>
                  <a:lnTo>
                    <a:pt x="3486535" y="126250"/>
                  </a:lnTo>
                  <a:lnTo>
                    <a:pt x="3514055" y="161143"/>
                  </a:lnTo>
                  <a:lnTo>
                    <a:pt x="3537360" y="199193"/>
                  </a:lnTo>
                  <a:lnTo>
                    <a:pt x="3556099" y="240049"/>
                  </a:lnTo>
                  <a:lnTo>
                    <a:pt x="3569920" y="283359"/>
                  </a:lnTo>
                  <a:lnTo>
                    <a:pt x="3578471" y="328770"/>
                  </a:lnTo>
                  <a:lnTo>
                    <a:pt x="3581399" y="375931"/>
                  </a:lnTo>
                  <a:lnTo>
                    <a:pt x="3581399" y="1879296"/>
                  </a:lnTo>
                  <a:lnTo>
                    <a:pt x="3578471" y="1926444"/>
                  </a:lnTo>
                  <a:lnTo>
                    <a:pt x="3569920" y="1971844"/>
                  </a:lnTo>
                  <a:lnTo>
                    <a:pt x="3556099" y="2015144"/>
                  </a:lnTo>
                  <a:lnTo>
                    <a:pt x="3537360" y="2055991"/>
                  </a:lnTo>
                  <a:lnTo>
                    <a:pt x="3514055" y="2094034"/>
                  </a:lnTo>
                  <a:lnTo>
                    <a:pt x="3486535" y="2128921"/>
                  </a:lnTo>
                  <a:lnTo>
                    <a:pt x="3455154" y="2160298"/>
                  </a:lnTo>
                  <a:lnTo>
                    <a:pt x="3420264" y="2187814"/>
                  </a:lnTo>
                  <a:lnTo>
                    <a:pt x="3382216" y="2211117"/>
                  </a:lnTo>
                  <a:lnTo>
                    <a:pt x="3341362" y="2229855"/>
                  </a:lnTo>
                  <a:lnTo>
                    <a:pt x="3298055" y="2243675"/>
                  </a:lnTo>
                  <a:lnTo>
                    <a:pt x="3252647" y="2252225"/>
                  </a:lnTo>
                  <a:lnTo>
                    <a:pt x="3205490" y="2255154"/>
                  </a:lnTo>
                  <a:lnTo>
                    <a:pt x="375858" y="2255154"/>
                  </a:lnTo>
                  <a:lnTo>
                    <a:pt x="328709" y="2252225"/>
                  </a:lnTo>
                  <a:lnTo>
                    <a:pt x="283309" y="2243675"/>
                  </a:lnTo>
                  <a:lnTo>
                    <a:pt x="240009" y="2229855"/>
                  </a:lnTo>
                  <a:lnTo>
                    <a:pt x="199162" y="2211117"/>
                  </a:lnTo>
                  <a:lnTo>
                    <a:pt x="161119" y="2187814"/>
                  </a:lnTo>
                  <a:lnTo>
                    <a:pt x="126233" y="2160298"/>
                  </a:lnTo>
                  <a:lnTo>
                    <a:pt x="94855" y="2128921"/>
                  </a:lnTo>
                  <a:lnTo>
                    <a:pt x="67339" y="2094034"/>
                  </a:lnTo>
                  <a:lnTo>
                    <a:pt x="44036" y="2055991"/>
                  </a:lnTo>
                  <a:lnTo>
                    <a:pt x="25298" y="2015144"/>
                  </a:lnTo>
                  <a:lnTo>
                    <a:pt x="11478" y="1971844"/>
                  </a:lnTo>
                  <a:lnTo>
                    <a:pt x="2928" y="1926444"/>
                  </a:lnTo>
                  <a:lnTo>
                    <a:pt x="0" y="1879296"/>
                  </a:lnTo>
                  <a:lnTo>
                    <a:pt x="0" y="37593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46951" y="4439855"/>
            <a:ext cx="3088640" cy="8782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8425" marR="5080" indent="-8572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int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[]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array1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=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{1,2,3};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Arrays.sort(array1);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29300" y="3752850"/>
            <a:ext cx="4724400" cy="2324100"/>
            <a:chOff x="4305300" y="3752850"/>
            <a:chExt cx="4724400" cy="232410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5300" y="3752850"/>
              <a:ext cx="4724400" cy="2324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33890" y="4324350"/>
              <a:ext cx="4686300" cy="12573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43399" y="3767693"/>
              <a:ext cx="4648200" cy="2255520"/>
            </a:xfrm>
            <a:custGeom>
              <a:avLst/>
              <a:gdLst/>
              <a:ahLst/>
              <a:cxnLst/>
              <a:rect l="l" t="t" r="r" b="b"/>
              <a:pathLst>
                <a:path w="4648200" h="2255520">
                  <a:moveTo>
                    <a:pt x="4272290" y="0"/>
                  </a:moveTo>
                  <a:lnTo>
                    <a:pt x="375909" y="0"/>
                  </a:lnTo>
                  <a:lnTo>
                    <a:pt x="328752" y="2928"/>
                  </a:lnTo>
                  <a:lnTo>
                    <a:pt x="283344" y="11479"/>
                  </a:lnTo>
                  <a:lnTo>
                    <a:pt x="240037" y="25301"/>
                  </a:lnTo>
                  <a:lnTo>
                    <a:pt x="199183" y="44041"/>
                  </a:lnTo>
                  <a:lnTo>
                    <a:pt x="161135" y="67347"/>
                  </a:lnTo>
                  <a:lnTo>
                    <a:pt x="126244" y="94868"/>
                  </a:lnTo>
                  <a:lnTo>
                    <a:pt x="94864" y="126250"/>
                  </a:lnTo>
                  <a:lnTo>
                    <a:pt x="67344" y="161143"/>
                  </a:lnTo>
                  <a:lnTo>
                    <a:pt x="44039" y="199193"/>
                  </a:lnTo>
                  <a:lnTo>
                    <a:pt x="25300" y="240049"/>
                  </a:lnTo>
                  <a:lnTo>
                    <a:pt x="11479" y="283359"/>
                  </a:lnTo>
                  <a:lnTo>
                    <a:pt x="2928" y="328770"/>
                  </a:lnTo>
                  <a:lnTo>
                    <a:pt x="0" y="375931"/>
                  </a:lnTo>
                  <a:lnTo>
                    <a:pt x="0" y="1879296"/>
                  </a:lnTo>
                  <a:lnTo>
                    <a:pt x="2928" y="1926444"/>
                  </a:lnTo>
                  <a:lnTo>
                    <a:pt x="11479" y="1971844"/>
                  </a:lnTo>
                  <a:lnTo>
                    <a:pt x="25300" y="2015144"/>
                  </a:lnTo>
                  <a:lnTo>
                    <a:pt x="44039" y="2055991"/>
                  </a:lnTo>
                  <a:lnTo>
                    <a:pt x="67344" y="2094034"/>
                  </a:lnTo>
                  <a:lnTo>
                    <a:pt x="94864" y="2128921"/>
                  </a:lnTo>
                  <a:lnTo>
                    <a:pt x="126244" y="2160298"/>
                  </a:lnTo>
                  <a:lnTo>
                    <a:pt x="161135" y="2187814"/>
                  </a:lnTo>
                  <a:lnTo>
                    <a:pt x="199183" y="2211117"/>
                  </a:lnTo>
                  <a:lnTo>
                    <a:pt x="240037" y="2229855"/>
                  </a:lnTo>
                  <a:lnTo>
                    <a:pt x="283344" y="2243675"/>
                  </a:lnTo>
                  <a:lnTo>
                    <a:pt x="328752" y="2252225"/>
                  </a:lnTo>
                  <a:lnTo>
                    <a:pt x="375909" y="2255154"/>
                  </a:lnTo>
                  <a:lnTo>
                    <a:pt x="4272290" y="2255154"/>
                  </a:lnTo>
                  <a:lnTo>
                    <a:pt x="4319447" y="2252225"/>
                  </a:lnTo>
                  <a:lnTo>
                    <a:pt x="4364855" y="2243675"/>
                  </a:lnTo>
                  <a:lnTo>
                    <a:pt x="4408162" y="2229855"/>
                  </a:lnTo>
                  <a:lnTo>
                    <a:pt x="4449016" y="2211117"/>
                  </a:lnTo>
                  <a:lnTo>
                    <a:pt x="4487064" y="2187814"/>
                  </a:lnTo>
                  <a:lnTo>
                    <a:pt x="4521954" y="2160298"/>
                  </a:lnTo>
                  <a:lnTo>
                    <a:pt x="4553335" y="2128921"/>
                  </a:lnTo>
                  <a:lnTo>
                    <a:pt x="4580854" y="2094034"/>
                  </a:lnTo>
                  <a:lnTo>
                    <a:pt x="4604160" y="2055991"/>
                  </a:lnTo>
                  <a:lnTo>
                    <a:pt x="4622899" y="2015144"/>
                  </a:lnTo>
                  <a:lnTo>
                    <a:pt x="4636720" y="1971844"/>
                  </a:lnTo>
                  <a:lnTo>
                    <a:pt x="4645271" y="1926444"/>
                  </a:lnTo>
                  <a:lnTo>
                    <a:pt x="4648199" y="1879296"/>
                  </a:lnTo>
                  <a:lnTo>
                    <a:pt x="4648199" y="375931"/>
                  </a:lnTo>
                  <a:lnTo>
                    <a:pt x="4645271" y="328770"/>
                  </a:lnTo>
                  <a:lnTo>
                    <a:pt x="4636720" y="283359"/>
                  </a:lnTo>
                  <a:lnTo>
                    <a:pt x="4622899" y="240049"/>
                  </a:lnTo>
                  <a:lnTo>
                    <a:pt x="4604160" y="199193"/>
                  </a:lnTo>
                  <a:lnTo>
                    <a:pt x="4580854" y="161143"/>
                  </a:lnTo>
                  <a:lnTo>
                    <a:pt x="4553335" y="126250"/>
                  </a:lnTo>
                  <a:lnTo>
                    <a:pt x="4521954" y="94868"/>
                  </a:lnTo>
                  <a:lnTo>
                    <a:pt x="4487064" y="67347"/>
                  </a:lnTo>
                  <a:lnTo>
                    <a:pt x="4449016" y="44041"/>
                  </a:lnTo>
                  <a:lnTo>
                    <a:pt x="4408162" y="25301"/>
                  </a:lnTo>
                  <a:lnTo>
                    <a:pt x="4364855" y="11479"/>
                  </a:lnTo>
                  <a:lnTo>
                    <a:pt x="4319447" y="2928"/>
                  </a:lnTo>
                  <a:lnTo>
                    <a:pt x="4272290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43399" y="3767693"/>
              <a:ext cx="4648200" cy="2255520"/>
            </a:xfrm>
            <a:custGeom>
              <a:avLst/>
              <a:gdLst/>
              <a:ahLst/>
              <a:cxnLst/>
              <a:rect l="l" t="t" r="r" b="b"/>
              <a:pathLst>
                <a:path w="4648200" h="2255520">
                  <a:moveTo>
                    <a:pt x="0" y="375931"/>
                  </a:moveTo>
                  <a:lnTo>
                    <a:pt x="2928" y="328770"/>
                  </a:lnTo>
                  <a:lnTo>
                    <a:pt x="11479" y="283359"/>
                  </a:lnTo>
                  <a:lnTo>
                    <a:pt x="25300" y="240049"/>
                  </a:lnTo>
                  <a:lnTo>
                    <a:pt x="44039" y="199193"/>
                  </a:lnTo>
                  <a:lnTo>
                    <a:pt x="67344" y="161143"/>
                  </a:lnTo>
                  <a:lnTo>
                    <a:pt x="94864" y="126250"/>
                  </a:lnTo>
                  <a:lnTo>
                    <a:pt x="126244" y="94868"/>
                  </a:lnTo>
                  <a:lnTo>
                    <a:pt x="161135" y="67347"/>
                  </a:lnTo>
                  <a:lnTo>
                    <a:pt x="199183" y="44041"/>
                  </a:lnTo>
                  <a:lnTo>
                    <a:pt x="240037" y="25301"/>
                  </a:lnTo>
                  <a:lnTo>
                    <a:pt x="283344" y="11479"/>
                  </a:lnTo>
                  <a:lnTo>
                    <a:pt x="328752" y="2928"/>
                  </a:lnTo>
                  <a:lnTo>
                    <a:pt x="375909" y="0"/>
                  </a:lnTo>
                  <a:lnTo>
                    <a:pt x="4272290" y="0"/>
                  </a:lnTo>
                  <a:lnTo>
                    <a:pt x="4319447" y="2928"/>
                  </a:lnTo>
                  <a:lnTo>
                    <a:pt x="4364855" y="11479"/>
                  </a:lnTo>
                  <a:lnTo>
                    <a:pt x="4408162" y="25301"/>
                  </a:lnTo>
                  <a:lnTo>
                    <a:pt x="4449016" y="44041"/>
                  </a:lnTo>
                  <a:lnTo>
                    <a:pt x="4487064" y="67347"/>
                  </a:lnTo>
                  <a:lnTo>
                    <a:pt x="4521954" y="94868"/>
                  </a:lnTo>
                  <a:lnTo>
                    <a:pt x="4553335" y="126250"/>
                  </a:lnTo>
                  <a:lnTo>
                    <a:pt x="4580854" y="161143"/>
                  </a:lnTo>
                  <a:lnTo>
                    <a:pt x="4604160" y="199193"/>
                  </a:lnTo>
                  <a:lnTo>
                    <a:pt x="4622899" y="240049"/>
                  </a:lnTo>
                  <a:lnTo>
                    <a:pt x="4636720" y="283359"/>
                  </a:lnTo>
                  <a:lnTo>
                    <a:pt x="4645271" y="328770"/>
                  </a:lnTo>
                  <a:lnTo>
                    <a:pt x="4648199" y="375931"/>
                  </a:lnTo>
                  <a:lnTo>
                    <a:pt x="4648199" y="1879296"/>
                  </a:lnTo>
                  <a:lnTo>
                    <a:pt x="4645271" y="1926444"/>
                  </a:lnTo>
                  <a:lnTo>
                    <a:pt x="4636720" y="1971844"/>
                  </a:lnTo>
                  <a:lnTo>
                    <a:pt x="4622899" y="2015144"/>
                  </a:lnTo>
                  <a:lnTo>
                    <a:pt x="4604160" y="2055991"/>
                  </a:lnTo>
                  <a:lnTo>
                    <a:pt x="4580854" y="2094034"/>
                  </a:lnTo>
                  <a:lnTo>
                    <a:pt x="4553335" y="2128921"/>
                  </a:lnTo>
                  <a:lnTo>
                    <a:pt x="4521954" y="2160298"/>
                  </a:lnTo>
                  <a:lnTo>
                    <a:pt x="4487064" y="2187814"/>
                  </a:lnTo>
                  <a:lnTo>
                    <a:pt x="4449016" y="2211117"/>
                  </a:lnTo>
                  <a:lnTo>
                    <a:pt x="4408162" y="2229855"/>
                  </a:lnTo>
                  <a:lnTo>
                    <a:pt x="4364855" y="2243675"/>
                  </a:lnTo>
                  <a:lnTo>
                    <a:pt x="4319447" y="2252225"/>
                  </a:lnTo>
                  <a:lnTo>
                    <a:pt x="4272290" y="2255154"/>
                  </a:lnTo>
                  <a:lnTo>
                    <a:pt x="375909" y="2255154"/>
                  </a:lnTo>
                  <a:lnTo>
                    <a:pt x="328752" y="2252225"/>
                  </a:lnTo>
                  <a:lnTo>
                    <a:pt x="283344" y="2243675"/>
                  </a:lnTo>
                  <a:lnTo>
                    <a:pt x="240037" y="2229855"/>
                  </a:lnTo>
                  <a:lnTo>
                    <a:pt x="199183" y="2211117"/>
                  </a:lnTo>
                  <a:lnTo>
                    <a:pt x="161135" y="2187814"/>
                  </a:lnTo>
                  <a:lnTo>
                    <a:pt x="126244" y="2160298"/>
                  </a:lnTo>
                  <a:lnTo>
                    <a:pt x="94864" y="2128921"/>
                  </a:lnTo>
                  <a:lnTo>
                    <a:pt x="67344" y="2094034"/>
                  </a:lnTo>
                  <a:lnTo>
                    <a:pt x="44039" y="2055991"/>
                  </a:lnTo>
                  <a:lnTo>
                    <a:pt x="25300" y="2015144"/>
                  </a:lnTo>
                  <a:lnTo>
                    <a:pt x="11479" y="1971844"/>
                  </a:lnTo>
                  <a:lnTo>
                    <a:pt x="2928" y="1926444"/>
                  </a:lnTo>
                  <a:lnTo>
                    <a:pt x="0" y="1879296"/>
                  </a:lnTo>
                  <a:lnTo>
                    <a:pt x="0" y="37593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60820" y="4412295"/>
            <a:ext cx="4243070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0" marR="1910714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int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[]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array1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{1,2,3};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Arrays.sort(array1);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int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index=Arrays.binarySearch(array1,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2);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1941</Words>
  <Application>Microsoft Office PowerPoint</Application>
  <PresentationFormat>Widescreen</PresentationFormat>
  <Paragraphs>96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Times New Roman</vt:lpstr>
      <vt:lpstr>Office Theme</vt:lpstr>
      <vt:lpstr>Lesson 18</vt:lpstr>
      <vt:lpstr>Урок 18</vt:lpstr>
      <vt:lpstr>Краткий повтор пройденного материала</vt:lpstr>
      <vt:lpstr>Проверка д/з</vt:lpstr>
      <vt:lpstr>Виды массивов</vt:lpstr>
      <vt:lpstr>Этапы создания массива</vt:lpstr>
      <vt:lpstr>Смешанные варианты создания массива</vt:lpstr>
      <vt:lpstr>Introduction to Exceptions</vt:lpstr>
      <vt:lpstr>class Arrays</vt:lpstr>
      <vt:lpstr>Test</vt:lpstr>
      <vt:lpstr>Test</vt:lpstr>
      <vt:lpstr>Дополнения к материалу по классам String и StringBuilder</vt:lpstr>
      <vt:lpstr>Подведение итогов</vt:lpstr>
      <vt:lpstr>PowerPoint Presentation</vt:lpstr>
      <vt:lpstr>PowerPoint Presentation</vt:lpstr>
      <vt:lpstr>PowerPoint Presentation</vt:lpstr>
      <vt:lpstr>Домашнее задание: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18</dc:title>
  <dc:creator>Olga Dubanevych</dc:creator>
  <cp:lastModifiedBy>Olga Dubanevych</cp:lastModifiedBy>
  <cp:revision>4</cp:revision>
  <dcterms:created xsi:type="dcterms:W3CDTF">2023-08-30T00:56:35Z</dcterms:created>
  <dcterms:modified xsi:type="dcterms:W3CDTF">2023-09-01T14:13:22Z</dcterms:modified>
</cp:coreProperties>
</file>