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4" r:id="rId12"/>
    <p:sldId id="495" r:id="rId13"/>
    <p:sldId id="496" r:id="rId14"/>
    <p:sldId id="498" r:id="rId15"/>
    <p:sldId id="493" r:id="rId16"/>
    <p:sldId id="4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AF2D-B1CF-42F8-A42E-D387F1A1D56A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17DA-DDBF-4A64-A0C2-889AA755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98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17DA-DDBF-4A64-A0C2-889AA755C34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65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51A6-BB73-C21C-8023-6CCA6504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1AEB6-34DE-64B9-B87F-E70173E8C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3CBA-C853-6C98-3073-0F7866A7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D8C5-2E8F-BAA8-2856-733F1E46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DB87-9FC8-1CF8-B7F8-657174F9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6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D286-122F-3AE9-7F96-AFE7000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57894-5BB3-9305-A311-08E2441E4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7B7A-CFEC-E60A-393D-763548C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4DA0-0D4D-9D6F-7835-64AE204D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9B6A-AFDD-45AB-2227-BFC0080B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433DA-3086-6C24-D871-F3F4F5680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E08FB-ECCD-C24C-D5C7-ECA4D98E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393D-0C81-B4E4-6418-6E647EDE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A7EC-3385-D61F-ECC3-96100E3C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7D93-2CA1-2F5C-99AB-06F8ACF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55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DEA5-809B-ED73-E381-6E015CB2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076D-B7B2-CFA7-4F23-4287082F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19D9C-2832-4DCE-F491-A6E9EB26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B938-B59D-36D5-142D-65C0D7AE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AE9B-5D9C-7DCF-35D2-27539652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C5B1-3061-F3EF-F7D0-FE01669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240A-070A-36CA-1F89-828734A8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29DF-7405-8FC4-7601-9545A0D2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146A-A658-2E72-B95F-5B0926C4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500E-C371-157F-0BBB-4487B634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0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C7B3-D575-D91B-2BBD-14C2D801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2E6A-803E-8793-D18E-8F29983F6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DF01-CAE1-D600-0047-9429919E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02E5-7EB5-6938-CE28-051862E9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7A80-AC4C-C324-6F38-E550D71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CABE-7E64-0DBB-6831-E61C000D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0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9616-C126-C2A4-75CE-6B06CC02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9039-A2A5-3B03-7087-D94289A9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653A5-B54C-2066-CA68-5FBB03D35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F18AD-BEBC-84DB-6CAE-9D33F8640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EFEAB-FDA3-422F-FF1D-C786EEE3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6F428-B53B-349E-DC30-8A358C7D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FE3A0-61D4-0C17-A8B8-C789696A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FC068-1317-996A-3405-E76FC37D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8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B3AE-A678-59B9-0897-92B7F9E2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DFEC1-6929-3534-BA3D-3AF944DF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F559F-5D75-3072-BB86-93FEBF4D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90A74-CC06-DA19-E79F-EC0766A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0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1FA2A-71AB-5323-CDA1-884626F1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1CC5-8202-522C-6E4E-9B904D50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62DC-409E-B71D-EBCF-627EFA82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17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1C21-2DAE-A19D-E9B2-24EEA079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3FA5-F499-7831-1E63-D676B94E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C1922-60F4-FB38-C8A9-608C31D21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AD7F-DE9C-6F23-627A-BCB00B0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F18F1-0F3E-BB7D-95EB-A88F5855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5BEF-4753-6CFE-A7C2-D50BC570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B65F-BEB5-15D0-12FC-92806B6D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1F8FC-AC81-1ACA-877D-56F68E550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03B9B-32D7-A7D8-3BF9-621B50DB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6B60-4DAD-5802-C22B-01CA3A02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AA00-0383-F763-AF30-A288FB4A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F75D4-051F-80A2-917A-F100C8BD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5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C1810-0E9D-09A9-0D22-5D5A6A72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3CE1-AEA2-CE2F-1CE0-22827EE3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B2CE-B65D-5FA1-BDE1-4135F6563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42E8-1BAA-4A40-B82F-3F007E08330C}" type="datetimeFigureOut">
              <a:rPr lang="en-CA" smtClean="0"/>
              <a:t>2023-09-03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8B1B-8E7B-640A-31EE-8E870535F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0FEC-8FC5-077D-267E-8B4738283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CB2B-E140-48CD-92E4-9C77CC8D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17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jp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BFC-DEA5-CB72-AF59-A4F4DAA26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19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2EC41-A9F8-1BB5-E5F4-FC030A9C5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7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4501" y="1504950"/>
            <a:ext cx="5372735" cy="3257550"/>
            <a:chOff x="190500" y="1504950"/>
            <a:chExt cx="53727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2314559"/>
              <a:ext cx="3238500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50" y="2295540"/>
              <a:ext cx="2428875" cy="14668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99" y="2330958"/>
              <a:ext cx="3161781" cy="1219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599" y="2330958"/>
              <a:ext cx="3162300" cy="1219200"/>
            </a:xfrm>
            <a:custGeom>
              <a:avLst/>
              <a:gdLst/>
              <a:ahLst/>
              <a:cxnLst/>
              <a:rect l="l" t="t" r="r" b="b"/>
              <a:pathLst>
                <a:path w="3162300" h="1219200">
                  <a:moveTo>
                    <a:pt x="0" y="609599"/>
                  </a:moveTo>
                  <a:lnTo>
                    <a:pt x="5510" y="558334"/>
                  </a:lnTo>
                  <a:lnTo>
                    <a:pt x="21750" y="508243"/>
                  </a:lnTo>
                  <a:lnTo>
                    <a:pt x="48281" y="459497"/>
                  </a:lnTo>
                  <a:lnTo>
                    <a:pt x="84662" y="412265"/>
                  </a:lnTo>
                  <a:lnTo>
                    <a:pt x="130456" y="366716"/>
                  </a:lnTo>
                  <a:lnTo>
                    <a:pt x="185224" y="323019"/>
                  </a:lnTo>
                  <a:lnTo>
                    <a:pt x="248526" y="281344"/>
                  </a:lnTo>
                  <a:lnTo>
                    <a:pt x="283240" y="261318"/>
                  </a:lnTo>
                  <a:lnTo>
                    <a:pt x="319924" y="241860"/>
                  </a:lnTo>
                  <a:lnTo>
                    <a:pt x="358521" y="222993"/>
                  </a:lnTo>
                  <a:lnTo>
                    <a:pt x="398978" y="204736"/>
                  </a:lnTo>
                  <a:lnTo>
                    <a:pt x="441239" y="187112"/>
                  </a:lnTo>
                  <a:lnTo>
                    <a:pt x="485250" y="170141"/>
                  </a:lnTo>
                  <a:lnTo>
                    <a:pt x="530955" y="153845"/>
                  </a:lnTo>
                  <a:lnTo>
                    <a:pt x="578301" y="138245"/>
                  </a:lnTo>
                  <a:lnTo>
                    <a:pt x="627231" y="123362"/>
                  </a:lnTo>
                  <a:lnTo>
                    <a:pt x="677691" y="109217"/>
                  </a:lnTo>
                  <a:lnTo>
                    <a:pt x="729627" y="95831"/>
                  </a:lnTo>
                  <a:lnTo>
                    <a:pt x="782983" y="83226"/>
                  </a:lnTo>
                  <a:lnTo>
                    <a:pt x="837704" y="71422"/>
                  </a:lnTo>
                  <a:lnTo>
                    <a:pt x="893736" y="60441"/>
                  </a:lnTo>
                  <a:lnTo>
                    <a:pt x="951024" y="50304"/>
                  </a:lnTo>
                  <a:lnTo>
                    <a:pt x="1009513" y="41031"/>
                  </a:lnTo>
                  <a:lnTo>
                    <a:pt x="1069148" y="32645"/>
                  </a:lnTo>
                  <a:lnTo>
                    <a:pt x="1129874" y="25167"/>
                  </a:lnTo>
                  <a:lnTo>
                    <a:pt x="1191636" y="18617"/>
                  </a:lnTo>
                  <a:lnTo>
                    <a:pt x="1254380" y="13016"/>
                  </a:lnTo>
                  <a:lnTo>
                    <a:pt x="1318050" y="8387"/>
                  </a:lnTo>
                  <a:lnTo>
                    <a:pt x="1382592" y="4749"/>
                  </a:lnTo>
                  <a:lnTo>
                    <a:pt x="1447951" y="2124"/>
                  </a:lnTo>
                  <a:lnTo>
                    <a:pt x="1514072" y="534"/>
                  </a:lnTo>
                  <a:lnTo>
                    <a:pt x="1580900" y="0"/>
                  </a:lnTo>
                  <a:lnTo>
                    <a:pt x="1647727" y="534"/>
                  </a:lnTo>
                  <a:lnTo>
                    <a:pt x="1713848" y="2124"/>
                  </a:lnTo>
                  <a:lnTo>
                    <a:pt x="1779207" y="4749"/>
                  </a:lnTo>
                  <a:lnTo>
                    <a:pt x="1843748" y="8387"/>
                  </a:lnTo>
                  <a:lnTo>
                    <a:pt x="1907418" y="13016"/>
                  </a:lnTo>
                  <a:lnTo>
                    <a:pt x="1970162" y="18617"/>
                  </a:lnTo>
                  <a:lnTo>
                    <a:pt x="2031924" y="25167"/>
                  </a:lnTo>
                  <a:lnTo>
                    <a:pt x="2092649" y="32645"/>
                  </a:lnTo>
                  <a:lnTo>
                    <a:pt x="2152284" y="41031"/>
                  </a:lnTo>
                  <a:lnTo>
                    <a:pt x="2210772" y="50304"/>
                  </a:lnTo>
                  <a:lnTo>
                    <a:pt x="2268059" y="60441"/>
                  </a:lnTo>
                  <a:lnTo>
                    <a:pt x="2324091" y="71422"/>
                  </a:lnTo>
                  <a:lnTo>
                    <a:pt x="2378811" y="83226"/>
                  </a:lnTo>
                  <a:lnTo>
                    <a:pt x="2432167" y="95831"/>
                  </a:lnTo>
                  <a:lnTo>
                    <a:pt x="2484102" y="109217"/>
                  </a:lnTo>
                  <a:lnTo>
                    <a:pt x="2534561" y="123362"/>
                  </a:lnTo>
                  <a:lnTo>
                    <a:pt x="2583491" y="138245"/>
                  </a:lnTo>
                  <a:lnTo>
                    <a:pt x="2630836" y="153845"/>
                  </a:lnTo>
                  <a:lnTo>
                    <a:pt x="2676540" y="170141"/>
                  </a:lnTo>
                  <a:lnTo>
                    <a:pt x="2720551" y="187112"/>
                  </a:lnTo>
                  <a:lnTo>
                    <a:pt x="2762811" y="204736"/>
                  </a:lnTo>
                  <a:lnTo>
                    <a:pt x="2803267" y="222993"/>
                  </a:lnTo>
                  <a:lnTo>
                    <a:pt x="2841864" y="241860"/>
                  </a:lnTo>
                  <a:lnTo>
                    <a:pt x="2878547" y="261318"/>
                  </a:lnTo>
                  <a:lnTo>
                    <a:pt x="2913260" y="281344"/>
                  </a:lnTo>
                  <a:lnTo>
                    <a:pt x="2945950" y="301919"/>
                  </a:lnTo>
                  <a:lnTo>
                    <a:pt x="3005038" y="344626"/>
                  </a:lnTo>
                  <a:lnTo>
                    <a:pt x="3055373" y="389269"/>
                  </a:lnTo>
                  <a:lnTo>
                    <a:pt x="3096515" y="435681"/>
                  </a:lnTo>
                  <a:lnTo>
                    <a:pt x="3128025" y="483691"/>
                  </a:lnTo>
                  <a:lnTo>
                    <a:pt x="3149464" y="533131"/>
                  </a:lnTo>
                  <a:lnTo>
                    <a:pt x="3160394" y="583830"/>
                  </a:lnTo>
                  <a:lnTo>
                    <a:pt x="3161781" y="609599"/>
                  </a:lnTo>
                  <a:lnTo>
                    <a:pt x="3160394" y="635369"/>
                  </a:lnTo>
                  <a:lnTo>
                    <a:pt x="3149464" y="686068"/>
                  </a:lnTo>
                  <a:lnTo>
                    <a:pt x="3128025" y="735508"/>
                  </a:lnTo>
                  <a:lnTo>
                    <a:pt x="3096515" y="783518"/>
                  </a:lnTo>
                  <a:lnTo>
                    <a:pt x="3055373" y="829930"/>
                  </a:lnTo>
                  <a:lnTo>
                    <a:pt x="3005038" y="874573"/>
                  </a:lnTo>
                  <a:lnTo>
                    <a:pt x="2945950" y="917280"/>
                  </a:lnTo>
                  <a:lnTo>
                    <a:pt x="2913260" y="937855"/>
                  </a:lnTo>
                  <a:lnTo>
                    <a:pt x="2878547" y="957881"/>
                  </a:lnTo>
                  <a:lnTo>
                    <a:pt x="2841864" y="977339"/>
                  </a:lnTo>
                  <a:lnTo>
                    <a:pt x="2803267" y="996206"/>
                  </a:lnTo>
                  <a:lnTo>
                    <a:pt x="2762811" y="1014463"/>
                  </a:lnTo>
                  <a:lnTo>
                    <a:pt x="2720551" y="1032087"/>
                  </a:lnTo>
                  <a:lnTo>
                    <a:pt x="2676540" y="1049058"/>
                  </a:lnTo>
                  <a:lnTo>
                    <a:pt x="2630836" y="1065354"/>
                  </a:lnTo>
                  <a:lnTo>
                    <a:pt x="2583491" y="1080954"/>
                  </a:lnTo>
                  <a:lnTo>
                    <a:pt x="2534561" y="1095837"/>
                  </a:lnTo>
                  <a:lnTo>
                    <a:pt x="2484102" y="1109982"/>
                  </a:lnTo>
                  <a:lnTo>
                    <a:pt x="2432167" y="1123368"/>
                  </a:lnTo>
                  <a:lnTo>
                    <a:pt x="2378811" y="1135973"/>
                  </a:lnTo>
                  <a:lnTo>
                    <a:pt x="2324091" y="1147777"/>
                  </a:lnTo>
                  <a:lnTo>
                    <a:pt x="2268059" y="1158758"/>
                  </a:lnTo>
                  <a:lnTo>
                    <a:pt x="2210772" y="1168895"/>
                  </a:lnTo>
                  <a:lnTo>
                    <a:pt x="2152284" y="1178168"/>
                  </a:lnTo>
                  <a:lnTo>
                    <a:pt x="2092649" y="1186554"/>
                  </a:lnTo>
                  <a:lnTo>
                    <a:pt x="2031924" y="1194032"/>
                  </a:lnTo>
                  <a:lnTo>
                    <a:pt x="1970162" y="1200582"/>
                  </a:lnTo>
                  <a:lnTo>
                    <a:pt x="1907418" y="1206183"/>
                  </a:lnTo>
                  <a:lnTo>
                    <a:pt x="1843748" y="1210812"/>
                  </a:lnTo>
                  <a:lnTo>
                    <a:pt x="1779207" y="1214450"/>
                  </a:lnTo>
                  <a:lnTo>
                    <a:pt x="1713848" y="1217074"/>
                  </a:lnTo>
                  <a:lnTo>
                    <a:pt x="1647727" y="1218665"/>
                  </a:lnTo>
                  <a:lnTo>
                    <a:pt x="1580900" y="1219199"/>
                  </a:lnTo>
                  <a:lnTo>
                    <a:pt x="1514072" y="1218665"/>
                  </a:lnTo>
                  <a:lnTo>
                    <a:pt x="1447951" y="1217074"/>
                  </a:lnTo>
                  <a:lnTo>
                    <a:pt x="1382592" y="1214450"/>
                  </a:lnTo>
                  <a:lnTo>
                    <a:pt x="1318050" y="1210812"/>
                  </a:lnTo>
                  <a:lnTo>
                    <a:pt x="1254380" y="1206183"/>
                  </a:lnTo>
                  <a:lnTo>
                    <a:pt x="1191636" y="1200582"/>
                  </a:lnTo>
                  <a:lnTo>
                    <a:pt x="1129874" y="1194032"/>
                  </a:lnTo>
                  <a:lnTo>
                    <a:pt x="1069148" y="1186554"/>
                  </a:lnTo>
                  <a:lnTo>
                    <a:pt x="1009513" y="1178168"/>
                  </a:lnTo>
                  <a:lnTo>
                    <a:pt x="951024" y="1168895"/>
                  </a:lnTo>
                  <a:lnTo>
                    <a:pt x="893736" y="1158758"/>
                  </a:lnTo>
                  <a:lnTo>
                    <a:pt x="837704" y="1147777"/>
                  </a:lnTo>
                  <a:lnTo>
                    <a:pt x="782983" y="1135973"/>
                  </a:lnTo>
                  <a:lnTo>
                    <a:pt x="729627" y="1123368"/>
                  </a:lnTo>
                  <a:lnTo>
                    <a:pt x="677691" y="1109982"/>
                  </a:lnTo>
                  <a:lnTo>
                    <a:pt x="627231" y="1095837"/>
                  </a:lnTo>
                  <a:lnTo>
                    <a:pt x="578301" y="1080954"/>
                  </a:lnTo>
                  <a:lnTo>
                    <a:pt x="530955" y="1065354"/>
                  </a:lnTo>
                  <a:lnTo>
                    <a:pt x="485250" y="1049058"/>
                  </a:lnTo>
                  <a:lnTo>
                    <a:pt x="441239" y="1032087"/>
                  </a:lnTo>
                  <a:lnTo>
                    <a:pt x="398978" y="1014463"/>
                  </a:lnTo>
                  <a:lnTo>
                    <a:pt x="358521" y="996206"/>
                  </a:lnTo>
                  <a:lnTo>
                    <a:pt x="319924" y="977339"/>
                  </a:lnTo>
                  <a:lnTo>
                    <a:pt x="283240" y="957881"/>
                  </a:lnTo>
                  <a:lnTo>
                    <a:pt x="248526" y="937855"/>
                  </a:lnTo>
                  <a:lnTo>
                    <a:pt x="215836" y="917280"/>
                  </a:lnTo>
                  <a:lnTo>
                    <a:pt x="156746" y="874573"/>
                  </a:lnTo>
                  <a:lnTo>
                    <a:pt x="106410" y="829930"/>
                  </a:lnTo>
                  <a:lnTo>
                    <a:pt x="65268" y="783518"/>
                  </a:lnTo>
                  <a:lnTo>
                    <a:pt x="33757" y="735508"/>
                  </a:lnTo>
                  <a:lnTo>
                    <a:pt x="12317" y="686068"/>
                  </a:lnTo>
                  <a:lnTo>
                    <a:pt x="1386" y="63536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7608" y="2414902"/>
            <a:ext cx="177165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4150" marR="5080" indent="-172085">
              <a:lnSpc>
                <a:spcPts val="3829"/>
              </a:lnSpc>
              <a:spcBef>
                <a:spcPts val="245"/>
              </a:spcBef>
            </a:pPr>
            <a:r>
              <a:rPr sz="3200" b="1" spc="-10" dirty="0">
                <a:latin typeface="Calibri"/>
                <a:cs typeface="Calibri"/>
              </a:rPr>
              <a:t>Command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line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args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3433" y="244851"/>
            <a:ext cx="5972190" cy="99058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52651" y="2434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7124701" y="2314559"/>
            <a:ext cx="3467735" cy="1295400"/>
            <a:chOff x="5600700" y="2314559"/>
            <a:chExt cx="3467735" cy="12954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2314559"/>
              <a:ext cx="3467115" cy="1295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9390" y="2533634"/>
              <a:ext cx="1914524" cy="981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799" y="2330958"/>
              <a:ext cx="3391021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8799" y="2330958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1"/>
                  </a:lnTo>
                  <a:lnTo>
                    <a:pt x="1361839" y="1207402"/>
                  </a:lnTo>
                  <a:lnTo>
                    <a:pt x="1297572" y="1202321"/>
                  </a:lnTo>
                  <a:lnTo>
                    <a:pt x="1234242" y="1196374"/>
                  </a:lnTo>
                  <a:lnTo>
                    <a:pt x="1171900" y="1189581"/>
                  </a:lnTo>
                  <a:lnTo>
                    <a:pt x="1110595" y="1181960"/>
                  </a:lnTo>
                  <a:lnTo>
                    <a:pt x="1050380" y="1173528"/>
                  </a:lnTo>
                  <a:lnTo>
                    <a:pt x="991303" y="1164304"/>
                  </a:lnTo>
                  <a:lnTo>
                    <a:pt x="933417" y="1154306"/>
                  </a:lnTo>
                  <a:lnTo>
                    <a:pt x="876771" y="1143553"/>
                  </a:lnTo>
                  <a:lnTo>
                    <a:pt x="821416" y="1132062"/>
                  </a:lnTo>
                  <a:lnTo>
                    <a:pt x="767404" y="1119852"/>
                  </a:lnTo>
                  <a:lnTo>
                    <a:pt x="714783" y="1106941"/>
                  </a:lnTo>
                  <a:lnTo>
                    <a:pt x="663606" y="1093348"/>
                  </a:lnTo>
                  <a:lnTo>
                    <a:pt x="613923" y="1079089"/>
                  </a:lnTo>
                  <a:lnTo>
                    <a:pt x="565785" y="1064184"/>
                  </a:lnTo>
                  <a:lnTo>
                    <a:pt x="519241" y="1048652"/>
                  </a:lnTo>
                  <a:lnTo>
                    <a:pt x="474343" y="1032509"/>
                  </a:lnTo>
                  <a:lnTo>
                    <a:pt x="431142" y="1015774"/>
                  </a:lnTo>
                  <a:lnTo>
                    <a:pt x="389688" y="998466"/>
                  </a:lnTo>
                  <a:lnTo>
                    <a:pt x="350031" y="980602"/>
                  </a:lnTo>
                  <a:lnTo>
                    <a:pt x="312223" y="962202"/>
                  </a:lnTo>
                  <a:lnTo>
                    <a:pt x="276314" y="943282"/>
                  </a:lnTo>
                  <a:lnTo>
                    <a:pt x="242355" y="923862"/>
                  </a:lnTo>
                  <a:lnTo>
                    <a:pt x="180488" y="883592"/>
                  </a:lnTo>
                  <a:lnTo>
                    <a:pt x="127027" y="841538"/>
                  </a:lnTo>
                  <a:lnTo>
                    <a:pt x="82377" y="797845"/>
                  </a:lnTo>
                  <a:lnTo>
                    <a:pt x="46945" y="752659"/>
                  </a:lnTo>
                  <a:lnTo>
                    <a:pt x="21134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49926" y="2658996"/>
            <a:ext cx="12388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25" dirty="0">
                <a:latin typeface="Calibri"/>
                <a:cs typeface="Calibri"/>
              </a:rPr>
              <a:t>varargs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86251" y="5086350"/>
            <a:ext cx="3505835" cy="1524000"/>
            <a:chOff x="2762250" y="5086350"/>
            <a:chExt cx="3505835" cy="152400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2250" y="5086350"/>
              <a:ext cx="3505215" cy="1524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43250" y="5419725"/>
              <a:ext cx="2828925" cy="9810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00100" y="5105400"/>
              <a:ext cx="3429006" cy="14477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00100" y="5105400"/>
              <a:ext cx="3429000" cy="1447800"/>
            </a:xfrm>
            <a:custGeom>
              <a:avLst/>
              <a:gdLst/>
              <a:ahLst/>
              <a:cxnLst/>
              <a:rect l="l" t="t" r="r" b="b"/>
              <a:pathLst>
                <a:path w="3429000" h="1447800">
                  <a:moveTo>
                    <a:pt x="0" y="723899"/>
                  </a:moveTo>
                  <a:lnTo>
                    <a:pt x="4922" y="668630"/>
                  </a:lnTo>
                  <a:lnTo>
                    <a:pt x="19452" y="614493"/>
                  </a:lnTo>
                  <a:lnTo>
                    <a:pt x="43236" y="561638"/>
                  </a:lnTo>
                  <a:lnTo>
                    <a:pt x="75917" y="510216"/>
                  </a:lnTo>
                  <a:lnTo>
                    <a:pt x="117141" y="460376"/>
                  </a:lnTo>
                  <a:lnTo>
                    <a:pt x="166553" y="412268"/>
                  </a:lnTo>
                  <a:lnTo>
                    <a:pt x="223797" y="366043"/>
                  </a:lnTo>
                  <a:lnTo>
                    <a:pt x="255245" y="343684"/>
                  </a:lnTo>
                  <a:lnTo>
                    <a:pt x="288518" y="321851"/>
                  </a:lnTo>
                  <a:lnTo>
                    <a:pt x="323572" y="300563"/>
                  </a:lnTo>
                  <a:lnTo>
                    <a:pt x="360361" y="279840"/>
                  </a:lnTo>
                  <a:lnTo>
                    <a:pt x="398843" y="259700"/>
                  </a:lnTo>
                  <a:lnTo>
                    <a:pt x="438972" y="240162"/>
                  </a:lnTo>
                  <a:lnTo>
                    <a:pt x="480704" y="221245"/>
                  </a:lnTo>
                  <a:lnTo>
                    <a:pt x="523994" y="202966"/>
                  </a:lnTo>
                  <a:lnTo>
                    <a:pt x="568799" y="185346"/>
                  </a:lnTo>
                  <a:lnTo>
                    <a:pt x="615073" y="168403"/>
                  </a:lnTo>
                  <a:lnTo>
                    <a:pt x="662773" y="152155"/>
                  </a:lnTo>
                  <a:lnTo>
                    <a:pt x="711854" y="136621"/>
                  </a:lnTo>
                  <a:lnTo>
                    <a:pt x="762271" y="121821"/>
                  </a:lnTo>
                  <a:lnTo>
                    <a:pt x="813981" y="107772"/>
                  </a:lnTo>
                  <a:lnTo>
                    <a:pt x="866938" y="94493"/>
                  </a:lnTo>
                  <a:lnTo>
                    <a:pt x="921099" y="82004"/>
                  </a:lnTo>
                  <a:lnTo>
                    <a:pt x="976419" y="70323"/>
                  </a:lnTo>
                  <a:lnTo>
                    <a:pt x="1032854" y="59469"/>
                  </a:lnTo>
                  <a:lnTo>
                    <a:pt x="1090358" y="49460"/>
                  </a:lnTo>
                  <a:lnTo>
                    <a:pt x="1148889" y="40316"/>
                  </a:lnTo>
                  <a:lnTo>
                    <a:pt x="1208401" y="32054"/>
                  </a:lnTo>
                  <a:lnTo>
                    <a:pt x="1268851" y="24695"/>
                  </a:lnTo>
                  <a:lnTo>
                    <a:pt x="1330193" y="18255"/>
                  </a:lnTo>
                  <a:lnTo>
                    <a:pt x="1392383" y="12755"/>
                  </a:lnTo>
                  <a:lnTo>
                    <a:pt x="1455377" y="8213"/>
                  </a:lnTo>
                  <a:lnTo>
                    <a:pt x="1519131" y="4648"/>
                  </a:lnTo>
                  <a:lnTo>
                    <a:pt x="1583600" y="2078"/>
                  </a:lnTo>
                  <a:lnTo>
                    <a:pt x="1648740" y="522"/>
                  </a:lnTo>
                  <a:lnTo>
                    <a:pt x="1714506" y="0"/>
                  </a:lnTo>
                  <a:lnTo>
                    <a:pt x="1780269" y="522"/>
                  </a:lnTo>
                  <a:lnTo>
                    <a:pt x="1845407" y="2078"/>
                  </a:lnTo>
                  <a:lnTo>
                    <a:pt x="1909874" y="4648"/>
                  </a:lnTo>
                  <a:lnTo>
                    <a:pt x="1973627" y="8213"/>
                  </a:lnTo>
                  <a:lnTo>
                    <a:pt x="2036619" y="12755"/>
                  </a:lnTo>
                  <a:lnTo>
                    <a:pt x="2098809" y="18255"/>
                  </a:lnTo>
                  <a:lnTo>
                    <a:pt x="2160149" y="24695"/>
                  </a:lnTo>
                  <a:lnTo>
                    <a:pt x="2220598" y="32054"/>
                  </a:lnTo>
                  <a:lnTo>
                    <a:pt x="2280109" y="40316"/>
                  </a:lnTo>
                  <a:lnTo>
                    <a:pt x="2338639" y="49460"/>
                  </a:lnTo>
                  <a:lnTo>
                    <a:pt x="2396144" y="59469"/>
                  </a:lnTo>
                  <a:lnTo>
                    <a:pt x="2452578" y="70323"/>
                  </a:lnTo>
                  <a:lnTo>
                    <a:pt x="2507897" y="82004"/>
                  </a:lnTo>
                  <a:lnTo>
                    <a:pt x="2562058" y="94493"/>
                  </a:lnTo>
                  <a:lnTo>
                    <a:pt x="2615015" y="107772"/>
                  </a:lnTo>
                  <a:lnTo>
                    <a:pt x="2666725" y="121821"/>
                  </a:lnTo>
                  <a:lnTo>
                    <a:pt x="2717142" y="136621"/>
                  </a:lnTo>
                  <a:lnTo>
                    <a:pt x="2766223" y="152155"/>
                  </a:lnTo>
                  <a:lnTo>
                    <a:pt x="2813923" y="168403"/>
                  </a:lnTo>
                  <a:lnTo>
                    <a:pt x="2860198" y="185346"/>
                  </a:lnTo>
                  <a:lnTo>
                    <a:pt x="2905003" y="202966"/>
                  </a:lnTo>
                  <a:lnTo>
                    <a:pt x="2948293" y="221245"/>
                  </a:lnTo>
                  <a:lnTo>
                    <a:pt x="2990025" y="240162"/>
                  </a:lnTo>
                  <a:lnTo>
                    <a:pt x="3030155" y="259700"/>
                  </a:lnTo>
                  <a:lnTo>
                    <a:pt x="3068637" y="279840"/>
                  </a:lnTo>
                  <a:lnTo>
                    <a:pt x="3105427" y="300563"/>
                  </a:lnTo>
                  <a:lnTo>
                    <a:pt x="3140481" y="321851"/>
                  </a:lnTo>
                  <a:lnTo>
                    <a:pt x="3173755" y="343684"/>
                  </a:lnTo>
                  <a:lnTo>
                    <a:pt x="3205203" y="366043"/>
                  </a:lnTo>
                  <a:lnTo>
                    <a:pt x="3262448" y="412268"/>
                  </a:lnTo>
                  <a:lnTo>
                    <a:pt x="3311861" y="460376"/>
                  </a:lnTo>
                  <a:lnTo>
                    <a:pt x="3353086" y="510216"/>
                  </a:lnTo>
                  <a:lnTo>
                    <a:pt x="3385768" y="561638"/>
                  </a:lnTo>
                  <a:lnTo>
                    <a:pt x="3409552" y="614493"/>
                  </a:lnTo>
                  <a:lnTo>
                    <a:pt x="3424083" y="668630"/>
                  </a:lnTo>
                  <a:lnTo>
                    <a:pt x="3429006" y="723899"/>
                  </a:lnTo>
                  <a:lnTo>
                    <a:pt x="3427767" y="751667"/>
                  </a:lnTo>
                  <a:lnTo>
                    <a:pt x="3417996" y="806389"/>
                  </a:lnTo>
                  <a:lnTo>
                    <a:pt x="3398794" y="859904"/>
                  </a:lnTo>
                  <a:lnTo>
                    <a:pt x="3370517" y="912061"/>
                  </a:lnTo>
                  <a:lnTo>
                    <a:pt x="3333519" y="962710"/>
                  </a:lnTo>
                  <a:lnTo>
                    <a:pt x="3288156" y="1011703"/>
                  </a:lnTo>
                  <a:lnTo>
                    <a:pt x="3234783" y="1058888"/>
                  </a:lnTo>
                  <a:lnTo>
                    <a:pt x="3173755" y="1104115"/>
                  </a:lnTo>
                  <a:lnTo>
                    <a:pt x="3140481" y="1125948"/>
                  </a:lnTo>
                  <a:lnTo>
                    <a:pt x="3105427" y="1147236"/>
                  </a:lnTo>
                  <a:lnTo>
                    <a:pt x="3068637" y="1167959"/>
                  </a:lnTo>
                  <a:lnTo>
                    <a:pt x="3030155" y="1188099"/>
                  </a:lnTo>
                  <a:lnTo>
                    <a:pt x="2990025" y="1207637"/>
                  </a:lnTo>
                  <a:lnTo>
                    <a:pt x="2948293" y="1226554"/>
                  </a:lnTo>
                  <a:lnTo>
                    <a:pt x="2905003" y="1244833"/>
                  </a:lnTo>
                  <a:lnTo>
                    <a:pt x="2860198" y="1262453"/>
                  </a:lnTo>
                  <a:lnTo>
                    <a:pt x="2813923" y="1279396"/>
                  </a:lnTo>
                  <a:lnTo>
                    <a:pt x="2766223" y="1295644"/>
                  </a:lnTo>
                  <a:lnTo>
                    <a:pt x="2717142" y="1311178"/>
                  </a:lnTo>
                  <a:lnTo>
                    <a:pt x="2666725" y="1325978"/>
                  </a:lnTo>
                  <a:lnTo>
                    <a:pt x="2615015" y="1340027"/>
                  </a:lnTo>
                  <a:lnTo>
                    <a:pt x="2562058" y="1353305"/>
                  </a:lnTo>
                  <a:lnTo>
                    <a:pt x="2507897" y="1365795"/>
                  </a:lnTo>
                  <a:lnTo>
                    <a:pt x="2452578" y="1377476"/>
                  </a:lnTo>
                  <a:lnTo>
                    <a:pt x="2396144" y="1388330"/>
                  </a:lnTo>
                  <a:lnTo>
                    <a:pt x="2338639" y="1398339"/>
                  </a:lnTo>
                  <a:lnTo>
                    <a:pt x="2280109" y="1407483"/>
                  </a:lnTo>
                  <a:lnTo>
                    <a:pt x="2220598" y="1415745"/>
                  </a:lnTo>
                  <a:lnTo>
                    <a:pt x="2160149" y="1423104"/>
                  </a:lnTo>
                  <a:lnTo>
                    <a:pt x="2098809" y="1429544"/>
                  </a:lnTo>
                  <a:lnTo>
                    <a:pt x="2036619" y="1435044"/>
                  </a:lnTo>
                  <a:lnTo>
                    <a:pt x="1973627" y="1439586"/>
                  </a:lnTo>
                  <a:lnTo>
                    <a:pt x="1909874" y="1443151"/>
                  </a:lnTo>
                  <a:lnTo>
                    <a:pt x="1845407" y="1445721"/>
                  </a:lnTo>
                  <a:lnTo>
                    <a:pt x="1780269" y="1447277"/>
                  </a:lnTo>
                  <a:lnTo>
                    <a:pt x="1714506" y="1447799"/>
                  </a:lnTo>
                  <a:lnTo>
                    <a:pt x="1648740" y="1447277"/>
                  </a:lnTo>
                  <a:lnTo>
                    <a:pt x="1583600" y="1445721"/>
                  </a:lnTo>
                  <a:lnTo>
                    <a:pt x="1519131" y="1443151"/>
                  </a:lnTo>
                  <a:lnTo>
                    <a:pt x="1455377" y="1439586"/>
                  </a:lnTo>
                  <a:lnTo>
                    <a:pt x="1392383" y="1435044"/>
                  </a:lnTo>
                  <a:lnTo>
                    <a:pt x="1330193" y="1429544"/>
                  </a:lnTo>
                  <a:lnTo>
                    <a:pt x="1268851" y="1423104"/>
                  </a:lnTo>
                  <a:lnTo>
                    <a:pt x="1208401" y="1415745"/>
                  </a:lnTo>
                  <a:lnTo>
                    <a:pt x="1148889" y="1407483"/>
                  </a:lnTo>
                  <a:lnTo>
                    <a:pt x="1090358" y="1398339"/>
                  </a:lnTo>
                  <a:lnTo>
                    <a:pt x="1032854" y="1388330"/>
                  </a:lnTo>
                  <a:lnTo>
                    <a:pt x="976419" y="1377476"/>
                  </a:lnTo>
                  <a:lnTo>
                    <a:pt x="921099" y="1365795"/>
                  </a:lnTo>
                  <a:lnTo>
                    <a:pt x="866938" y="1353305"/>
                  </a:lnTo>
                  <a:lnTo>
                    <a:pt x="813981" y="1340027"/>
                  </a:lnTo>
                  <a:lnTo>
                    <a:pt x="762271" y="1325978"/>
                  </a:lnTo>
                  <a:lnTo>
                    <a:pt x="711854" y="1311178"/>
                  </a:lnTo>
                  <a:lnTo>
                    <a:pt x="662773" y="1295644"/>
                  </a:lnTo>
                  <a:lnTo>
                    <a:pt x="615073" y="1279396"/>
                  </a:lnTo>
                  <a:lnTo>
                    <a:pt x="568799" y="1262453"/>
                  </a:lnTo>
                  <a:lnTo>
                    <a:pt x="523994" y="1244833"/>
                  </a:lnTo>
                  <a:lnTo>
                    <a:pt x="480704" y="1226554"/>
                  </a:lnTo>
                  <a:lnTo>
                    <a:pt x="438972" y="1207637"/>
                  </a:lnTo>
                  <a:lnTo>
                    <a:pt x="398843" y="1188099"/>
                  </a:lnTo>
                  <a:lnTo>
                    <a:pt x="360361" y="1167959"/>
                  </a:lnTo>
                  <a:lnTo>
                    <a:pt x="323572" y="1147236"/>
                  </a:lnTo>
                  <a:lnTo>
                    <a:pt x="288518" y="1125948"/>
                  </a:lnTo>
                  <a:lnTo>
                    <a:pt x="255245" y="1104115"/>
                  </a:lnTo>
                  <a:lnTo>
                    <a:pt x="223797" y="1081756"/>
                  </a:lnTo>
                  <a:lnTo>
                    <a:pt x="166553" y="1035531"/>
                  </a:lnTo>
                  <a:lnTo>
                    <a:pt x="117141" y="987423"/>
                  </a:lnTo>
                  <a:lnTo>
                    <a:pt x="75917" y="937583"/>
                  </a:lnTo>
                  <a:lnTo>
                    <a:pt x="43236" y="886161"/>
                  </a:lnTo>
                  <a:lnTo>
                    <a:pt x="19452" y="833306"/>
                  </a:lnTo>
                  <a:lnTo>
                    <a:pt x="4922" y="779169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65702" y="5551801"/>
            <a:ext cx="21526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20" dirty="0">
                <a:latin typeface="Calibri"/>
                <a:cs typeface="Calibri"/>
              </a:rPr>
              <a:t>foreach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loop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C3D5-34B2-7E38-200F-A1B8DFFA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384"/>
            <a:ext cx="10515600" cy="5964701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Lesson19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Varagrs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sum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... a) {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array with any number of int - </a:t>
            </a:r>
            <a:r>
              <a:rPr lang="en-CA" sz="2400" i="1" dirty="0" err="1">
                <a:solidFill>
                  <a:srgbClr val="8C8C8C"/>
                </a:solidFill>
                <a:effectLst/>
                <a:latin typeface="JetBrains Mono"/>
              </a:rPr>
              <a:t>varargs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- variable arguments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a.</a:t>
            </a:r>
            <a:r>
              <a:rPr lang="en-CA" sz="2400" dirty="0" err="1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sum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+=a[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sum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i="1" dirty="0"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//0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400" i="1" dirty="0"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//1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400" i="1" dirty="0"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4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//15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49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A154A6-6D42-1B8C-1F93-34AA608F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246813"/>
          </a:xfrm>
        </p:spPr>
        <p:txBody>
          <a:bodyPr/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Lesson19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ForEach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24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int variable and name of the array - same logic as for loop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", "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// adds each number one by one, it knows the length and when to stop automatically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"Sum of all numbers is "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sum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67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5CE6-3FAD-35A3-90F4-97274796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6133514"/>
          </a:xfrm>
        </p:spPr>
        <p:txBody>
          <a:bodyPr/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Lesson19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NestedForEach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students 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"Ivanov"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"Petrov"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"Sidorov"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exams 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"Math"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"physics"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"language"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s1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s2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exams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17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6725-A063-DFFD-E171-8BD2DBE1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304"/>
            <a:ext cx="10995991" cy="6414053"/>
          </a:xfrm>
        </p:spPr>
        <p:txBody>
          <a:bodyPr/>
          <a:lstStyle/>
          <a:p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Lesson19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dirty="0" err="1">
                <a:solidFill>
                  <a:srgbClr val="000000"/>
                </a:solidFill>
                <a:effectLst/>
                <a:latin typeface="JetBrains Mono"/>
              </a:rPr>
              <a:t>DoubleNested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[] []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= {{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}, {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}, {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}, {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}};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CA" i="1" dirty="0">
                <a:solidFill>
                  <a:srgbClr val="8C8C8C"/>
                </a:solidFill>
                <a:effectLst/>
                <a:latin typeface="JetBrains Mono"/>
              </a:rPr>
              <a:t>// array2 is an element of array1 array - double array</a:t>
            </a:r>
            <a:br>
              <a:rPr lang="en-CA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dirty="0"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165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72849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09725" y="1885935"/>
            <a:ext cx="8868410" cy="3810635"/>
            <a:chOff x="85725" y="1885934"/>
            <a:chExt cx="8868410" cy="38106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" y="1885934"/>
              <a:ext cx="8686800" cy="38100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5" y="2000250"/>
              <a:ext cx="8867790" cy="3676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" y="1905000"/>
              <a:ext cx="8610599" cy="3733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600" y="1905000"/>
              <a:ext cx="8610600" cy="3733800"/>
            </a:xfrm>
            <a:custGeom>
              <a:avLst/>
              <a:gdLst/>
              <a:ahLst/>
              <a:cxnLst/>
              <a:rect l="l" t="t" r="r" b="b"/>
              <a:pathLst>
                <a:path w="8610600" h="3733800">
                  <a:moveTo>
                    <a:pt x="0" y="3733799"/>
                  </a:moveTo>
                  <a:lnTo>
                    <a:pt x="8610599" y="37337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7337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31661" y="2097083"/>
            <a:ext cx="8357234" cy="33648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334010" indent="-34353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abc,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инпут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параметр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которого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N-</a:t>
            </a:r>
            <a:r>
              <a:rPr sz="2400" spc="-25" dirty="0">
                <a:latin typeface="Calibri"/>
                <a:cs typeface="Calibri"/>
              </a:rPr>
              <a:t>ое </a:t>
            </a:r>
            <a:r>
              <a:rPr sz="2400" spc="-10" dirty="0">
                <a:latin typeface="Calibri"/>
                <a:cs typeface="Calibri"/>
              </a:rPr>
              <a:t>количество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массивов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типа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методе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создайте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новый </a:t>
            </a:r>
            <a:r>
              <a:rPr sz="2400" dirty="0">
                <a:latin typeface="Calibri"/>
                <a:cs typeface="Calibri"/>
              </a:rPr>
              <a:t>массив,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который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будет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состоять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элементов</a:t>
            </a:r>
            <a:r>
              <a:rPr sz="2400" spc="-10" dirty="0">
                <a:latin typeface="Calibri"/>
                <a:cs typeface="Calibri"/>
              </a:rPr>
              <a:t> массивов-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50"/>
              </a:lnSpc>
            </a:pPr>
            <a:r>
              <a:rPr sz="2400" dirty="0">
                <a:latin typeface="Calibri"/>
                <a:cs typeface="Calibri"/>
              </a:rPr>
              <a:t>параметров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будет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оутпутом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данного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метода.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методе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main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вызовите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метод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его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элементам,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которые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равны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Calibri"/>
                <a:cs typeface="Calibri"/>
              </a:rPr>
              <a:t>значениям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параметров,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присвойте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значение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null.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Выведите элементы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обновлённого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массива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экран.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Везде,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где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возможно,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используйте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foreach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loop.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Запустите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приложение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командной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строки.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5C87-A69E-68FB-B514-18A8DB5D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4"/>
            <a:ext cx="10515600" cy="6215269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Lesson19.Homework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[]... array1)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length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array1)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length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String[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array1)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target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target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Call the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abc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method to concatenate the arrays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Print the concatenated result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749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38" y="553758"/>
            <a:ext cx="10515599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2839" y="439457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3333751"/>
            <a:ext cx="8686800" cy="1000125"/>
            <a:chOff x="266700" y="3333750"/>
            <a:chExt cx="8686800" cy="10001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3333750"/>
              <a:ext cx="8686800" cy="1000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925" y="3467100"/>
              <a:ext cx="439104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3352800"/>
              <a:ext cx="8610599" cy="9188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3352800"/>
              <a:ext cx="8610600" cy="918844"/>
            </a:xfrm>
            <a:custGeom>
              <a:avLst/>
              <a:gdLst/>
              <a:ahLst/>
              <a:cxnLst/>
              <a:rect l="l" t="t" r="r" b="b"/>
              <a:pathLst>
                <a:path w="8610600" h="918845">
                  <a:moveTo>
                    <a:pt x="0" y="153161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1" y="29553"/>
                  </a:lnTo>
                  <a:lnTo>
                    <a:pt x="104742" y="7808"/>
                  </a:lnTo>
                  <a:lnTo>
                    <a:pt x="153149" y="0"/>
                  </a:lnTo>
                  <a:lnTo>
                    <a:pt x="8457437" y="0"/>
                  </a:lnTo>
                  <a:lnTo>
                    <a:pt x="8505846" y="7808"/>
                  </a:lnTo>
                  <a:lnTo>
                    <a:pt x="8547890" y="29553"/>
                  </a:lnTo>
                  <a:lnTo>
                    <a:pt x="8581046" y="62709"/>
                  </a:lnTo>
                  <a:lnTo>
                    <a:pt x="8602790" y="104753"/>
                  </a:lnTo>
                  <a:lnTo>
                    <a:pt x="8610599" y="153161"/>
                  </a:lnTo>
                  <a:lnTo>
                    <a:pt x="8610599" y="765678"/>
                  </a:lnTo>
                  <a:lnTo>
                    <a:pt x="8602790" y="814087"/>
                  </a:lnTo>
                  <a:lnTo>
                    <a:pt x="8581046" y="856131"/>
                  </a:lnTo>
                  <a:lnTo>
                    <a:pt x="8547890" y="889287"/>
                  </a:lnTo>
                  <a:lnTo>
                    <a:pt x="8505846" y="911031"/>
                  </a:lnTo>
                  <a:lnTo>
                    <a:pt x="8457437" y="918840"/>
                  </a:lnTo>
                  <a:lnTo>
                    <a:pt x="153149" y="918840"/>
                  </a:lnTo>
                  <a:lnTo>
                    <a:pt x="104742" y="911031"/>
                  </a:lnTo>
                  <a:lnTo>
                    <a:pt x="62701" y="889287"/>
                  </a:lnTo>
                  <a:lnTo>
                    <a:pt x="29549" y="856131"/>
                  </a:lnTo>
                  <a:lnTo>
                    <a:pt x="7807" y="814087"/>
                  </a:lnTo>
                  <a:lnTo>
                    <a:pt x="0" y="765678"/>
                  </a:lnTo>
                  <a:lnTo>
                    <a:pt x="0" y="15316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90700" y="1943085"/>
            <a:ext cx="8686800" cy="1057275"/>
            <a:chOff x="266700" y="1943084"/>
            <a:chExt cx="8686800" cy="10572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943084"/>
              <a:ext cx="8686800" cy="10572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2400" y="2105024"/>
              <a:ext cx="137160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962790"/>
              <a:ext cx="8610599" cy="976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799" y="1962790"/>
              <a:ext cx="8610600" cy="976630"/>
            </a:xfrm>
            <a:custGeom>
              <a:avLst/>
              <a:gdLst/>
              <a:ahLst/>
              <a:cxnLst/>
              <a:rect l="l" t="t" r="r" b="b"/>
              <a:pathLst>
                <a:path w="8610600" h="976630">
                  <a:moveTo>
                    <a:pt x="0" y="162793"/>
                  </a:moveTo>
                  <a:lnTo>
                    <a:pt x="5814" y="119514"/>
                  </a:lnTo>
                  <a:lnTo>
                    <a:pt x="22223" y="80625"/>
                  </a:lnTo>
                  <a:lnTo>
                    <a:pt x="47673" y="47678"/>
                  </a:lnTo>
                  <a:lnTo>
                    <a:pt x="80614" y="22224"/>
                  </a:lnTo>
                  <a:lnTo>
                    <a:pt x="119492" y="5814"/>
                  </a:lnTo>
                  <a:lnTo>
                    <a:pt x="162757" y="0"/>
                  </a:lnTo>
                  <a:lnTo>
                    <a:pt x="8447775" y="0"/>
                  </a:lnTo>
                  <a:lnTo>
                    <a:pt x="8491057" y="5814"/>
                  </a:lnTo>
                  <a:lnTo>
                    <a:pt x="8529951" y="22224"/>
                  </a:lnTo>
                  <a:lnTo>
                    <a:pt x="8562906" y="47678"/>
                  </a:lnTo>
                  <a:lnTo>
                    <a:pt x="8588367" y="80625"/>
                  </a:lnTo>
                  <a:lnTo>
                    <a:pt x="8604782" y="119514"/>
                  </a:lnTo>
                  <a:lnTo>
                    <a:pt x="8610599" y="162793"/>
                  </a:lnTo>
                  <a:lnTo>
                    <a:pt x="8610599" y="813815"/>
                  </a:lnTo>
                  <a:lnTo>
                    <a:pt x="8604782" y="857095"/>
                  </a:lnTo>
                  <a:lnTo>
                    <a:pt x="8588367" y="895984"/>
                  </a:lnTo>
                  <a:lnTo>
                    <a:pt x="8562906" y="928931"/>
                  </a:lnTo>
                  <a:lnTo>
                    <a:pt x="8529951" y="954385"/>
                  </a:lnTo>
                  <a:lnTo>
                    <a:pt x="8491057" y="970795"/>
                  </a:lnTo>
                  <a:lnTo>
                    <a:pt x="8447775" y="976609"/>
                  </a:lnTo>
                  <a:lnTo>
                    <a:pt x="162757" y="976609"/>
                  </a:lnTo>
                  <a:lnTo>
                    <a:pt x="119492" y="970795"/>
                  </a:lnTo>
                  <a:lnTo>
                    <a:pt x="80614" y="954385"/>
                  </a:lnTo>
                  <a:lnTo>
                    <a:pt x="47673" y="928931"/>
                  </a:lnTo>
                  <a:lnTo>
                    <a:pt x="22223" y="895984"/>
                  </a:lnTo>
                  <a:lnTo>
                    <a:pt x="5814" y="857095"/>
                  </a:lnTo>
                  <a:lnTo>
                    <a:pt x="0" y="813815"/>
                  </a:lnTo>
                  <a:lnTo>
                    <a:pt x="0" y="16279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09749" y="4667250"/>
            <a:ext cx="8686800" cy="990600"/>
            <a:chOff x="285749" y="4667250"/>
            <a:chExt cx="8686800" cy="99060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49" y="4667250"/>
              <a:ext cx="8686784" cy="990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86149" y="4800600"/>
              <a:ext cx="234315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039" y="4685025"/>
              <a:ext cx="8610599" cy="9188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0039" y="4685025"/>
              <a:ext cx="8610600" cy="919480"/>
            </a:xfrm>
            <a:custGeom>
              <a:avLst/>
              <a:gdLst/>
              <a:ahLst/>
              <a:cxnLst/>
              <a:rect l="l" t="t" r="r" b="b"/>
              <a:pathLst>
                <a:path w="8610600" h="919479">
                  <a:moveTo>
                    <a:pt x="0" y="153161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1" y="29553"/>
                  </a:lnTo>
                  <a:lnTo>
                    <a:pt x="104742" y="7808"/>
                  </a:lnTo>
                  <a:lnTo>
                    <a:pt x="153149" y="0"/>
                  </a:lnTo>
                  <a:lnTo>
                    <a:pt x="8457437" y="0"/>
                  </a:lnTo>
                  <a:lnTo>
                    <a:pt x="8505846" y="7808"/>
                  </a:lnTo>
                  <a:lnTo>
                    <a:pt x="8547890" y="29553"/>
                  </a:lnTo>
                  <a:lnTo>
                    <a:pt x="8581046" y="62709"/>
                  </a:lnTo>
                  <a:lnTo>
                    <a:pt x="8602790" y="104753"/>
                  </a:lnTo>
                  <a:lnTo>
                    <a:pt x="8610599" y="153161"/>
                  </a:lnTo>
                  <a:lnTo>
                    <a:pt x="8610599" y="765691"/>
                  </a:lnTo>
                  <a:lnTo>
                    <a:pt x="8602790" y="814103"/>
                  </a:lnTo>
                  <a:lnTo>
                    <a:pt x="8581046" y="856156"/>
                  </a:lnTo>
                  <a:lnTo>
                    <a:pt x="8547890" y="889323"/>
                  </a:lnTo>
                  <a:lnTo>
                    <a:pt x="8505846" y="911076"/>
                  </a:lnTo>
                  <a:lnTo>
                    <a:pt x="8457437" y="918889"/>
                  </a:lnTo>
                  <a:lnTo>
                    <a:pt x="153149" y="918889"/>
                  </a:lnTo>
                  <a:lnTo>
                    <a:pt x="104742" y="911076"/>
                  </a:lnTo>
                  <a:lnTo>
                    <a:pt x="62701" y="889323"/>
                  </a:lnTo>
                  <a:lnTo>
                    <a:pt x="29549" y="856156"/>
                  </a:lnTo>
                  <a:lnTo>
                    <a:pt x="7807" y="814103"/>
                  </a:lnTo>
                  <a:lnTo>
                    <a:pt x="0" y="765691"/>
                  </a:lnTo>
                  <a:lnTo>
                    <a:pt x="0" y="15316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32024" y="2209225"/>
            <a:ext cx="3808729" cy="29107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spcBef>
                <a:spcPts val="125"/>
              </a:spcBef>
            </a:pPr>
            <a:r>
              <a:rPr sz="2750" spc="-10" dirty="0">
                <a:latin typeface="Calibri"/>
                <a:cs typeface="Calibri"/>
              </a:rPr>
              <a:t>Array</a:t>
            </a:r>
            <a:endParaRPr sz="2750" dirty="0">
              <a:latin typeface="Calibri"/>
              <a:cs typeface="Calibri"/>
            </a:endParaRPr>
          </a:p>
          <a:p>
            <a:pPr marL="12065" marR="5080" algn="ctr">
              <a:lnSpc>
                <a:spcPct val="318300"/>
              </a:lnSpc>
              <a:spcBef>
                <a:spcPts val="229"/>
              </a:spcBef>
            </a:pPr>
            <a:r>
              <a:rPr sz="2750" dirty="0">
                <a:latin typeface="Calibri"/>
                <a:cs typeface="Calibri"/>
              </a:rPr>
              <a:t>Introduction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Exceptions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class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Arrays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9129" y="162211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5925" y="6115050"/>
            <a:ext cx="7811134" cy="742950"/>
            <a:chOff x="161925" y="6115050"/>
            <a:chExt cx="7811134" cy="742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6172199"/>
              <a:ext cx="7696215" cy="533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6115050"/>
              <a:ext cx="4819650" cy="7429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895" y="6187440"/>
              <a:ext cx="7619999" cy="457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34895" y="6187441"/>
            <a:ext cx="7620000" cy="405239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spcBef>
                <a:spcPts val="28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пакет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Homework.Lesson18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4500" y="1428734"/>
            <a:ext cx="8763000" cy="1905000"/>
            <a:chOff x="190500" y="1428734"/>
            <a:chExt cx="8763000" cy="19050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428734"/>
              <a:ext cx="8686800" cy="1905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500" y="1638300"/>
              <a:ext cx="8324850" cy="1562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447800"/>
              <a:ext cx="8610599" cy="18287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828800" y="1447800"/>
            <a:ext cx="8610600" cy="1538242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91440" marR="649605"/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котором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sortirovka.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Инпут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параметром </a:t>
            </a:r>
            <a:r>
              <a:rPr sz="2000" dirty="0">
                <a:latin typeface="Calibri"/>
                <a:cs typeface="Calibri"/>
              </a:rPr>
              <a:t>данного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будет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одномерный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массив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должен </a:t>
            </a:r>
            <a:r>
              <a:rPr sz="2000" dirty="0">
                <a:latin typeface="Calibri"/>
                <a:cs typeface="Calibri"/>
              </a:rPr>
              <a:t>возвращать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уже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отсортированный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возрастанию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массив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77825"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Продемонстрируйте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данный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14500" y="3562350"/>
            <a:ext cx="8763000" cy="2286000"/>
            <a:chOff x="190500" y="3562350"/>
            <a:chExt cx="8763000" cy="228600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700" y="3562350"/>
              <a:ext cx="8686800" cy="2286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500" y="3657600"/>
              <a:ext cx="8382000" cy="21717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3581400"/>
              <a:ext cx="8610599" cy="22097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4799" y="3581400"/>
              <a:ext cx="8610600" cy="2209800"/>
            </a:xfrm>
            <a:custGeom>
              <a:avLst/>
              <a:gdLst/>
              <a:ahLst/>
              <a:cxnLst/>
              <a:rect l="l" t="t" r="r" b="b"/>
              <a:pathLst>
                <a:path w="8610600" h="2209800">
                  <a:moveTo>
                    <a:pt x="0" y="2209799"/>
                  </a:moveTo>
                  <a:lnTo>
                    <a:pt x="8610599" y="22097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2097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07861" y="3745165"/>
            <a:ext cx="7943850" cy="1861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котором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showArray.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Инпут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параметром </a:t>
            </a:r>
            <a:r>
              <a:rPr sz="2000" dirty="0">
                <a:latin typeface="Calibri"/>
                <a:cs typeface="Calibri"/>
              </a:rPr>
              <a:t>данного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будет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двумерный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массив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String.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должен </a:t>
            </a:r>
            <a:r>
              <a:rPr sz="2000" dirty="0">
                <a:latin typeface="Calibri"/>
                <a:cs typeface="Calibri"/>
              </a:rPr>
              <a:t>выводить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данный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массив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следующем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виде:</a:t>
            </a:r>
            <a:endParaRPr sz="2000">
              <a:latin typeface="Calibri"/>
              <a:cs typeface="Calibri"/>
            </a:endParaRPr>
          </a:p>
          <a:p>
            <a:pPr marL="470534">
              <a:spcBef>
                <a:spcPts val="10"/>
              </a:spcBef>
              <a:tabLst>
                <a:tab pos="718185" algn="l"/>
                <a:tab pos="7630795" algn="l"/>
              </a:tabLst>
            </a:pP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{элемент00,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элемент01},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{элемент10},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{элемент10,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элемент11}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Содержимое,естественно,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будет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зависеть от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Вашего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массива.</a:t>
            </a:r>
            <a:endParaRPr sz="2000">
              <a:latin typeface="Calibri"/>
              <a:cs typeface="Calibri"/>
            </a:endParaRPr>
          </a:p>
          <a:p>
            <a:pPr marL="298450"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Продемонстрируйте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данный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500" y="504825"/>
              <a:ext cx="429579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9831" y="128531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618615">
              <a:lnSpc>
                <a:spcPct val="100000"/>
              </a:lnSpc>
              <a:spcBef>
                <a:spcPts val="125"/>
              </a:spcBef>
            </a:pPr>
            <a:r>
              <a:rPr dirty="0"/>
              <a:t>Command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line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arguments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66951" y="1733535"/>
            <a:ext cx="3639185" cy="847725"/>
            <a:chOff x="742950" y="1733534"/>
            <a:chExt cx="3639185" cy="8477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1733534"/>
              <a:ext cx="3562365" cy="838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950" y="1838309"/>
              <a:ext cx="2447925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059" y="1752600"/>
              <a:ext cx="3491340" cy="761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752600"/>
              <a:ext cx="3491865" cy="762000"/>
            </a:xfrm>
            <a:custGeom>
              <a:avLst/>
              <a:gdLst/>
              <a:ahLst/>
              <a:cxnLst/>
              <a:rect l="l" t="t" r="r" b="b"/>
              <a:pathLst>
                <a:path w="3491865" h="762000">
                  <a:moveTo>
                    <a:pt x="0" y="127010"/>
                  </a:moveTo>
                  <a:lnTo>
                    <a:pt x="9978" y="77589"/>
                  </a:lnTo>
                  <a:lnTo>
                    <a:pt x="37193" y="37216"/>
                  </a:lnTo>
                  <a:lnTo>
                    <a:pt x="77558" y="9986"/>
                  </a:lnTo>
                  <a:lnTo>
                    <a:pt x="126991" y="0"/>
                  </a:lnTo>
                  <a:lnTo>
                    <a:pt x="3364330" y="0"/>
                  </a:lnTo>
                  <a:lnTo>
                    <a:pt x="3413750" y="9986"/>
                  </a:lnTo>
                  <a:lnTo>
                    <a:pt x="3454124" y="37216"/>
                  </a:lnTo>
                  <a:lnTo>
                    <a:pt x="3481353" y="77589"/>
                  </a:lnTo>
                  <a:lnTo>
                    <a:pt x="3491340" y="127010"/>
                  </a:lnTo>
                  <a:lnTo>
                    <a:pt x="3491340" y="634989"/>
                  </a:lnTo>
                  <a:lnTo>
                    <a:pt x="3481353" y="684410"/>
                  </a:lnTo>
                  <a:lnTo>
                    <a:pt x="3454124" y="724783"/>
                  </a:lnTo>
                  <a:lnTo>
                    <a:pt x="3413750" y="752013"/>
                  </a:lnTo>
                  <a:lnTo>
                    <a:pt x="3364330" y="761999"/>
                  </a:lnTo>
                  <a:lnTo>
                    <a:pt x="126991" y="761999"/>
                  </a:lnTo>
                  <a:lnTo>
                    <a:pt x="77558" y="752013"/>
                  </a:lnTo>
                  <a:lnTo>
                    <a:pt x="37193" y="724783"/>
                  </a:lnTo>
                  <a:lnTo>
                    <a:pt x="9978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66951" y="2800335"/>
            <a:ext cx="4248785" cy="904875"/>
            <a:chOff x="742950" y="2800334"/>
            <a:chExt cx="4248785" cy="9048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50" y="2800334"/>
              <a:ext cx="4171965" cy="838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950" y="2857484"/>
              <a:ext cx="3771900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059" y="2819400"/>
              <a:ext cx="4100940" cy="7619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2059" y="2819400"/>
              <a:ext cx="4101465" cy="762000"/>
            </a:xfrm>
            <a:custGeom>
              <a:avLst/>
              <a:gdLst/>
              <a:ahLst/>
              <a:cxnLst/>
              <a:rect l="l" t="t" r="r" b="b"/>
              <a:pathLst>
                <a:path w="4101465" h="762000">
                  <a:moveTo>
                    <a:pt x="0" y="127010"/>
                  </a:moveTo>
                  <a:lnTo>
                    <a:pt x="9978" y="77589"/>
                  </a:lnTo>
                  <a:lnTo>
                    <a:pt x="37193" y="37216"/>
                  </a:lnTo>
                  <a:lnTo>
                    <a:pt x="77558" y="9986"/>
                  </a:lnTo>
                  <a:lnTo>
                    <a:pt x="126991" y="0"/>
                  </a:lnTo>
                  <a:lnTo>
                    <a:pt x="3973930" y="0"/>
                  </a:lnTo>
                  <a:lnTo>
                    <a:pt x="4023350" y="9986"/>
                  </a:lnTo>
                  <a:lnTo>
                    <a:pt x="4063724" y="37216"/>
                  </a:lnTo>
                  <a:lnTo>
                    <a:pt x="4090953" y="77589"/>
                  </a:lnTo>
                  <a:lnTo>
                    <a:pt x="4100940" y="127010"/>
                  </a:lnTo>
                  <a:lnTo>
                    <a:pt x="4100940" y="634989"/>
                  </a:lnTo>
                  <a:lnTo>
                    <a:pt x="4090953" y="684410"/>
                  </a:lnTo>
                  <a:lnTo>
                    <a:pt x="4063724" y="724783"/>
                  </a:lnTo>
                  <a:lnTo>
                    <a:pt x="4023350" y="752013"/>
                  </a:lnTo>
                  <a:lnTo>
                    <a:pt x="3973930" y="761999"/>
                  </a:lnTo>
                  <a:lnTo>
                    <a:pt x="126991" y="761999"/>
                  </a:lnTo>
                  <a:lnTo>
                    <a:pt x="77558" y="752013"/>
                  </a:lnTo>
                  <a:lnTo>
                    <a:pt x="37193" y="724783"/>
                  </a:lnTo>
                  <a:lnTo>
                    <a:pt x="9978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210301" y="3867151"/>
            <a:ext cx="724535" cy="809625"/>
            <a:chOff x="4686300" y="3867150"/>
            <a:chExt cx="724535" cy="8096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6300" y="3867150"/>
              <a:ext cx="685800" cy="762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4890" y="3933825"/>
              <a:ext cx="695325" cy="7429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4399" y="3886200"/>
              <a:ext cx="609599" cy="6857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24399" y="38862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0" y="101595"/>
                  </a:moveTo>
                  <a:lnTo>
                    <a:pt x="7982" y="62043"/>
                  </a:lnTo>
                  <a:lnTo>
                    <a:pt x="29752" y="29750"/>
                  </a:lnTo>
                  <a:lnTo>
                    <a:pt x="62043" y="7981"/>
                  </a:lnTo>
                  <a:lnTo>
                    <a:pt x="101589" y="0"/>
                  </a:lnTo>
                  <a:lnTo>
                    <a:pt x="508010" y="0"/>
                  </a:lnTo>
                  <a:lnTo>
                    <a:pt x="547556" y="7981"/>
                  </a:lnTo>
                  <a:lnTo>
                    <a:pt x="579847" y="29750"/>
                  </a:lnTo>
                  <a:lnTo>
                    <a:pt x="601617" y="62043"/>
                  </a:lnTo>
                  <a:lnTo>
                    <a:pt x="609599" y="101595"/>
                  </a:lnTo>
                  <a:lnTo>
                    <a:pt x="609599" y="584204"/>
                  </a:lnTo>
                  <a:lnTo>
                    <a:pt x="601617" y="623756"/>
                  </a:lnTo>
                  <a:lnTo>
                    <a:pt x="579847" y="656049"/>
                  </a:lnTo>
                  <a:lnTo>
                    <a:pt x="547556" y="677818"/>
                  </a:lnTo>
                  <a:lnTo>
                    <a:pt x="508010" y="685799"/>
                  </a:lnTo>
                  <a:lnTo>
                    <a:pt x="101589" y="685799"/>
                  </a:lnTo>
                  <a:lnTo>
                    <a:pt x="62043" y="677818"/>
                  </a:lnTo>
                  <a:lnTo>
                    <a:pt x="29752" y="656049"/>
                  </a:lnTo>
                  <a:lnTo>
                    <a:pt x="7982" y="623756"/>
                  </a:lnTo>
                  <a:lnTo>
                    <a:pt x="0" y="584204"/>
                  </a:lnTo>
                  <a:lnTo>
                    <a:pt x="0" y="1015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533900" y="4857751"/>
            <a:ext cx="5791200" cy="809625"/>
            <a:chOff x="3009900" y="4857750"/>
            <a:chExt cx="5791200" cy="80962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09900" y="4857750"/>
              <a:ext cx="5791200" cy="762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850" y="4924425"/>
              <a:ext cx="5124450" cy="7429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47999" y="4876800"/>
              <a:ext cx="5714999" cy="6857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7999" y="4876800"/>
              <a:ext cx="5715000" cy="685800"/>
            </a:xfrm>
            <a:custGeom>
              <a:avLst/>
              <a:gdLst/>
              <a:ahLst/>
              <a:cxnLst/>
              <a:rect l="l" t="t" r="r" b="b"/>
              <a:pathLst>
                <a:path w="5715000" h="685800">
                  <a:moveTo>
                    <a:pt x="0" y="114299"/>
                  </a:moveTo>
                  <a:lnTo>
                    <a:pt x="8982" y="69814"/>
                  </a:lnTo>
                  <a:lnTo>
                    <a:pt x="33478" y="33481"/>
                  </a:lnTo>
                  <a:lnTo>
                    <a:pt x="69810" y="8983"/>
                  </a:lnTo>
                  <a:lnTo>
                    <a:pt x="114299" y="0"/>
                  </a:lnTo>
                  <a:lnTo>
                    <a:pt x="5600699" y="0"/>
                  </a:lnTo>
                  <a:lnTo>
                    <a:pt x="5645189" y="8983"/>
                  </a:lnTo>
                  <a:lnTo>
                    <a:pt x="5681521" y="33481"/>
                  </a:lnTo>
                  <a:lnTo>
                    <a:pt x="5706017" y="69814"/>
                  </a:lnTo>
                  <a:lnTo>
                    <a:pt x="5714999" y="114299"/>
                  </a:lnTo>
                  <a:lnTo>
                    <a:pt x="5714999" y="571499"/>
                  </a:lnTo>
                  <a:lnTo>
                    <a:pt x="5706017" y="615985"/>
                  </a:lnTo>
                  <a:lnTo>
                    <a:pt x="5681521" y="652318"/>
                  </a:lnTo>
                  <a:lnTo>
                    <a:pt x="5645189" y="676816"/>
                  </a:lnTo>
                  <a:lnTo>
                    <a:pt x="5600699" y="685799"/>
                  </a:lnTo>
                  <a:lnTo>
                    <a:pt x="114299" y="685799"/>
                  </a:lnTo>
                  <a:lnTo>
                    <a:pt x="69810" y="676816"/>
                  </a:lnTo>
                  <a:lnTo>
                    <a:pt x="33478" y="652318"/>
                  </a:lnTo>
                  <a:lnTo>
                    <a:pt x="8982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609975" y="5819775"/>
            <a:ext cx="4495800" cy="800100"/>
            <a:chOff x="2085975" y="5819775"/>
            <a:chExt cx="4495800" cy="800100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85975" y="5819775"/>
              <a:ext cx="4495784" cy="7524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81325" y="5876925"/>
              <a:ext cx="2790825" cy="7429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27504" y="5832765"/>
              <a:ext cx="4419599" cy="6857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27504" y="5832765"/>
              <a:ext cx="4419600" cy="685800"/>
            </a:xfrm>
            <a:custGeom>
              <a:avLst/>
              <a:gdLst/>
              <a:ahLst/>
              <a:cxnLst/>
              <a:rect l="l" t="t" r="r" b="b"/>
              <a:pathLst>
                <a:path w="4419600" h="685800">
                  <a:moveTo>
                    <a:pt x="0" y="114299"/>
                  </a:moveTo>
                  <a:lnTo>
                    <a:pt x="8983" y="69808"/>
                  </a:lnTo>
                  <a:lnTo>
                    <a:pt x="33481" y="33477"/>
                  </a:lnTo>
                  <a:lnTo>
                    <a:pt x="69814" y="8982"/>
                  </a:lnTo>
                  <a:lnTo>
                    <a:pt x="114299" y="0"/>
                  </a:lnTo>
                  <a:lnTo>
                    <a:pt x="4305299" y="0"/>
                  </a:lnTo>
                  <a:lnTo>
                    <a:pt x="4349789" y="8982"/>
                  </a:lnTo>
                  <a:lnTo>
                    <a:pt x="4386121" y="33477"/>
                  </a:lnTo>
                  <a:lnTo>
                    <a:pt x="4410617" y="69808"/>
                  </a:lnTo>
                  <a:lnTo>
                    <a:pt x="4419599" y="114299"/>
                  </a:lnTo>
                  <a:lnTo>
                    <a:pt x="4419599" y="571499"/>
                  </a:lnTo>
                  <a:lnTo>
                    <a:pt x="4410617" y="615991"/>
                  </a:lnTo>
                  <a:lnTo>
                    <a:pt x="4386121" y="652322"/>
                  </a:lnTo>
                  <a:lnTo>
                    <a:pt x="4349789" y="676817"/>
                  </a:lnTo>
                  <a:lnTo>
                    <a:pt x="4305299" y="685799"/>
                  </a:lnTo>
                  <a:lnTo>
                    <a:pt x="114299" y="685799"/>
                  </a:lnTo>
                  <a:lnTo>
                    <a:pt x="69814" y="676817"/>
                  </a:lnTo>
                  <a:lnTo>
                    <a:pt x="33481" y="652322"/>
                  </a:lnTo>
                  <a:lnTo>
                    <a:pt x="8983" y="615991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93006" y="1921505"/>
            <a:ext cx="7241540" cy="443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javac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Test1.java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Test1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Calibri"/>
                <a:cs typeface="Calibri"/>
              </a:rPr>
              <a:t>Hello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Calibri"/>
                <a:cs typeface="Calibri"/>
              </a:rPr>
              <a:t>14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Calibri"/>
                <a:cs typeface="Calibri"/>
              </a:rPr>
              <a:t>true</a:t>
            </a:r>
            <a:endParaRPr sz="275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4100">
              <a:latin typeface="Calibri"/>
              <a:cs typeface="Calibri"/>
            </a:endParaRPr>
          </a:p>
          <a:p>
            <a:pPr marL="883919" algn="ctr"/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646045">
              <a:spcBef>
                <a:spcPts val="2000"/>
              </a:spcBef>
            </a:pP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args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{“Hello”,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“14”,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“true”};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R="487045" algn="ctr">
              <a:spcBef>
                <a:spcPts val="1730"/>
              </a:spcBef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7900" y="504825"/>
              <a:ext cx="47625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0003" y="28590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390015">
              <a:lnSpc>
                <a:spcPct val="100000"/>
              </a:lnSpc>
              <a:spcBef>
                <a:spcPts val="125"/>
              </a:spcBef>
            </a:pPr>
            <a:r>
              <a:rPr dirty="0"/>
              <a:t>Variable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arguments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0" dirty="0"/>
              <a:t>varargs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66950" y="1733535"/>
            <a:ext cx="7906384" cy="847725"/>
            <a:chOff x="742950" y="1733534"/>
            <a:chExt cx="7906384" cy="8477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1733534"/>
              <a:ext cx="7829565" cy="838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950" y="1838309"/>
              <a:ext cx="7829550" cy="7429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059" y="1752600"/>
              <a:ext cx="7758540" cy="761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752600"/>
              <a:ext cx="7759065" cy="762000"/>
            </a:xfrm>
            <a:custGeom>
              <a:avLst/>
              <a:gdLst/>
              <a:ahLst/>
              <a:cxnLst/>
              <a:rect l="l" t="t" r="r" b="b"/>
              <a:pathLst>
                <a:path w="7759065" h="762000">
                  <a:moveTo>
                    <a:pt x="0" y="127010"/>
                  </a:moveTo>
                  <a:lnTo>
                    <a:pt x="9978" y="77589"/>
                  </a:lnTo>
                  <a:lnTo>
                    <a:pt x="37193" y="37216"/>
                  </a:lnTo>
                  <a:lnTo>
                    <a:pt x="77558" y="9986"/>
                  </a:lnTo>
                  <a:lnTo>
                    <a:pt x="126991" y="0"/>
                  </a:lnTo>
                  <a:lnTo>
                    <a:pt x="7631530" y="0"/>
                  </a:lnTo>
                  <a:lnTo>
                    <a:pt x="7680950" y="9986"/>
                  </a:lnTo>
                  <a:lnTo>
                    <a:pt x="7721324" y="37216"/>
                  </a:lnTo>
                  <a:lnTo>
                    <a:pt x="7748553" y="77589"/>
                  </a:lnTo>
                  <a:lnTo>
                    <a:pt x="7758540" y="127010"/>
                  </a:lnTo>
                  <a:lnTo>
                    <a:pt x="7758540" y="634989"/>
                  </a:lnTo>
                  <a:lnTo>
                    <a:pt x="7748553" y="684410"/>
                  </a:lnTo>
                  <a:lnTo>
                    <a:pt x="7721324" y="724783"/>
                  </a:lnTo>
                  <a:lnTo>
                    <a:pt x="7680950" y="752013"/>
                  </a:lnTo>
                  <a:lnTo>
                    <a:pt x="7631530" y="761999"/>
                  </a:lnTo>
                  <a:lnTo>
                    <a:pt x="126991" y="761999"/>
                  </a:lnTo>
                  <a:lnTo>
                    <a:pt x="77558" y="752013"/>
                  </a:lnTo>
                  <a:lnTo>
                    <a:pt x="37193" y="724783"/>
                  </a:lnTo>
                  <a:lnTo>
                    <a:pt x="9978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66950" y="2762251"/>
            <a:ext cx="7981950" cy="3933825"/>
            <a:chOff x="742950" y="2762250"/>
            <a:chExt cx="7981950" cy="39338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50" y="2800365"/>
              <a:ext cx="7829565" cy="914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950" y="2762250"/>
              <a:ext cx="7981950" cy="1104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059" y="2819400"/>
              <a:ext cx="7758540" cy="838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2059" y="2819400"/>
              <a:ext cx="7759065" cy="838200"/>
            </a:xfrm>
            <a:custGeom>
              <a:avLst/>
              <a:gdLst/>
              <a:ahLst/>
              <a:cxnLst/>
              <a:rect l="l" t="t" r="r" b="b"/>
              <a:pathLst>
                <a:path w="7759065" h="838200">
                  <a:moveTo>
                    <a:pt x="0" y="139689"/>
                  </a:moveTo>
                  <a:lnTo>
                    <a:pt x="7121" y="95515"/>
                  </a:lnTo>
                  <a:lnTo>
                    <a:pt x="26952" y="57166"/>
                  </a:lnTo>
                  <a:lnTo>
                    <a:pt x="57192" y="26935"/>
                  </a:lnTo>
                  <a:lnTo>
                    <a:pt x="95540" y="7115"/>
                  </a:lnTo>
                  <a:lnTo>
                    <a:pt x="139695" y="0"/>
                  </a:lnTo>
                  <a:lnTo>
                    <a:pt x="7618850" y="0"/>
                  </a:lnTo>
                  <a:lnTo>
                    <a:pt x="7663025" y="7115"/>
                  </a:lnTo>
                  <a:lnTo>
                    <a:pt x="7701374" y="26935"/>
                  </a:lnTo>
                  <a:lnTo>
                    <a:pt x="7731605" y="57166"/>
                  </a:lnTo>
                  <a:lnTo>
                    <a:pt x="7751424" y="95515"/>
                  </a:lnTo>
                  <a:lnTo>
                    <a:pt x="7758540" y="139689"/>
                  </a:lnTo>
                  <a:lnTo>
                    <a:pt x="7758540" y="698510"/>
                  </a:lnTo>
                  <a:lnTo>
                    <a:pt x="7751424" y="742684"/>
                  </a:lnTo>
                  <a:lnTo>
                    <a:pt x="7731605" y="781033"/>
                  </a:lnTo>
                  <a:lnTo>
                    <a:pt x="7701374" y="811264"/>
                  </a:lnTo>
                  <a:lnTo>
                    <a:pt x="7663025" y="831083"/>
                  </a:lnTo>
                  <a:lnTo>
                    <a:pt x="7618850" y="838199"/>
                  </a:lnTo>
                  <a:lnTo>
                    <a:pt x="139695" y="838199"/>
                  </a:lnTo>
                  <a:lnTo>
                    <a:pt x="95540" y="831083"/>
                  </a:lnTo>
                  <a:lnTo>
                    <a:pt x="57192" y="811264"/>
                  </a:lnTo>
                  <a:lnTo>
                    <a:pt x="26952" y="781033"/>
                  </a:lnTo>
                  <a:lnTo>
                    <a:pt x="7121" y="742684"/>
                  </a:lnTo>
                  <a:lnTo>
                    <a:pt x="0" y="698510"/>
                  </a:lnTo>
                  <a:lnTo>
                    <a:pt x="0" y="1396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150" y="3943350"/>
              <a:ext cx="7829565" cy="2590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8675" y="3857625"/>
              <a:ext cx="6419850" cy="28384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2059" y="3962400"/>
              <a:ext cx="7758540" cy="25145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52059" y="3962400"/>
              <a:ext cx="7759065" cy="2514600"/>
            </a:xfrm>
            <a:custGeom>
              <a:avLst/>
              <a:gdLst/>
              <a:ahLst/>
              <a:cxnLst/>
              <a:rect l="l" t="t" r="r" b="b"/>
              <a:pathLst>
                <a:path w="7759065" h="2514600">
                  <a:moveTo>
                    <a:pt x="0" y="419099"/>
                  </a:moveTo>
                  <a:lnTo>
                    <a:pt x="2819" y="370214"/>
                  </a:lnTo>
                  <a:lnTo>
                    <a:pt x="11068" y="322987"/>
                  </a:lnTo>
                  <a:lnTo>
                    <a:pt x="24433" y="277733"/>
                  </a:lnTo>
                  <a:lnTo>
                    <a:pt x="42598" y="234766"/>
                  </a:lnTo>
                  <a:lnTo>
                    <a:pt x="65249" y="194401"/>
                  </a:lnTo>
                  <a:lnTo>
                    <a:pt x="92071" y="156951"/>
                  </a:lnTo>
                  <a:lnTo>
                    <a:pt x="122751" y="122731"/>
                  </a:lnTo>
                  <a:lnTo>
                    <a:pt x="156973" y="92054"/>
                  </a:lnTo>
                  <a:lnTo>
                    <a:pt x="194423" y="65235"/>
                  </a:lnTo>
                  <a:lnTo>
                    <a:pt x="234787" y="42588"/>
                  </a:lnTo>
                  <a:lnTo>
                    <a:pt x="277750" y="24427"/>
                  </a:lnTo>
                  <a:lnTo>
                    <a:pt x="322997" y="11065"/>
                  </a:lnTo>
                  <a:lnTo>
                    <a:pt x="370214" y="2818"/>
                  </a:lnTo>
                  <a:lnTo>
                    <a:pt x="419087" y="0"/>
                  </a:lnTo>
                  <a:lnTo>
                    <a:pt x="7339440" y="0"/>
                  </a:lnTo>
                  <a:lnTo>
                    <a:pt x="7388328" y="2818"/>
                  </a:lnTo>
                  <a:lnTo>
                    <a:pt x="7435556" y="11065"/>
                  </a:lnTo>
                  <a:lnTo>
                    <a:pt x="7480810" y="24427"/>
                  </a:lnTo>
                  <a:lnTo>
                    <a:pt x="7523777" y="42588"/>
                  </a:lnTo>
                  <a:lnTo>
                    <a:pt x="7564143" y="65235"/>
                  </a:lnTo>
                  <a:lnTo>
                    <a:pt x="7601592" y="92054"/>
                  </a:lnTo>
                  <a:lnTo>
                    <a:pt x="7635812" y="122731"/>
                  </a:lnTo>
                  <a:lnTo>
                    <a:pt x="7666489" y="156951"/>
                  </a:lnTo>
                  <a:lnTo>
                    <a:pt x="7693307" y="194401"/>
                  </a:lnTo>
                  <a:lnTo>
                    <a:pt x="7715953" y="234766"/>
                  </a:lnTo>
                  <a:lnTo>
                    <a:pt x="7734114" y="277733"/>
                  </a:lnTo>
                  <a:lnTo>
                    <a:pt x="7747475" y="322987"/>
                  </a:lnTo>
                  <a:lnTo>
                    <a:pt x="7755721" y="370214"/>
                  </a:lnTo>
                  <a:lnTo>
                    <a:pt x="7758540" y="419099"/>
                  </a:lnTo>
                  <a:lnTo>
                    <a:pt x="7758540" y="2095487"/>
                  </a:lnTo>
                  <a:lnTo>
                    <a:pt x="7755721" y="2144364"/>
                  </a:lnTo>
                  <a:lnTo>
                    <a:pt x="7747475" y="2191585"/>
                  </a:lnTo>
                  <a:lnTo>
                    <a:pt x="7734114" y="2236836"/>
                  </a:lnTo>
                  <a:lnTo>
                    <a:pt x="7715953" y="2279802"/>
                  </a:lnTo>
                  <a:lnTo>
                    <a:pt x="7693307" y="2320168"/>
                  </a:lnTo>
                  <a:lnTo>
                    <a:pt x="7666489" y="2357620"/>
                  </a:lnTo>
                  <a:lnTo>
                    <a:pt x="7635812" y="2391844"/>
                  </a:lnTo>
                  <a:lnTo>
                    <a:pt x="7601592" y="2422525"/>
                  </a:lnTo>
                  <a:lnTo>
                    <a:pt x="7564143" y="2449348"/>
                  </a:lnTo>
                  <a:lnTo>
                    <a:pt x="7523777" y="2472000"/>
                  </a:lnTo>
                  <a:lnTo>
                    <a:pt x="7480810" y="2490166"/>
                  </a:lnTo>
                  <a:lnTo>
                    <a:pt x="7435556" y="2503530"/>
                  </a:lnTo>
                  <a:lnTo>
                    <a:pt x="7388328" y="2511780"/>
                  </a:lnTo>
                  <a:lnTo>
                    <a:pt x="7339440" y="2514599"/>
                  </a:lnTo>
                  <a:lnTo>
                    <a:pt x="419087" y="2514599"/>
                  </a:lnTo>
                  <a:lnTo>
                    <a:pt x="370214" y="2511780"/>
                  </a:lnTo>
                  <a:lnTo>
                    <a:pt x="322997" y="2503530"/>
                  </a:lnTo>
                  <a:lnTo>
                    <a:pt x="277750" y="2490166"/>
                  </a:lnTo>
                  <a:lnTo>
                    <a:pt x="234787" y="2472000"/>
                  </a:lnTo>
                  <a:lnTo>
                    <a:pt x="194423" y="2449348"/>
                  </a:lnTo>
                  <a:lnTo>
                    <a:pt x="156973" y="2422525"/>
                  </a:lnTo>
                  <a:lnTo>
                    <a:pt x="122751" y="2391844"/>
                  </a:lnTo>
                  <a:lnTo>
                    <a:pt x="92071" y="2357620"/>
                  </a:lnTo>
                  <a:lnTo>
                    <a:pt x="65249" y="2320168"/>
                  </a:lnTo>
                  <a:lnTo>
                    <a:pt x="42598" y="2279802"/>
                  </a:lnTo>
                  <a:lnTo>
                    <a:pt x="24433" y="2236836"/>
                  </a:lnTo>
                  <a:lnTo>
                    <a:pt x="11068" y="2191585"/>
                  </a:lnTo>
                  <a:lnTo>
                    <a:pt x="2819" y="2144364"/>
                  </a:lnTo>
                  <a:lnTo>
                    <a:pt x="0" y="2095487"/>
                  </a:lnTo>
                  <a:lnTo>
                    <a:pt x="0" y="4190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93007" y="1921506"/>
            <a:ext cx="7477759" cy="4551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В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листе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параметров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метода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может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быть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только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0" dirty="0">
                <a:latin typeface="Calibri"/>
                <a:cs typeface="Calibri"/>
              </a:rPr>
              <a:t>varargs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1651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В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листе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параметров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метода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varargs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должен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стоять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самым</a:t>
            </a:r>
            <a:endParaRPr sz="2400">
              <a:latin typeface="Calibri"/>
              <a:cs typeface="Calibri"/>
            </a:endParaRPr>
          </a:p>
          <a:p>
            <a:pPr marL="15875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последним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L="98425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Следующий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код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вызывает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error:</a:t>
            </a:r>
            <a:endParaRPr sz="2400">
              <a:latin typeface="Calibri"/>
              <a:cs typeface="Calibri"/>
            </a:endParaRPr>
          </a:p>
          <a:p>
            <a:pPr marL="98425"/>
            <a:r>
              <a:rPr sz="2000" dirty="0">
                <a:latin typeface="Calibri"/>
                <a:cs typeface="Calibri"/>
              </a:rPr>
              <a:t>void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abc(int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...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55625"/>
            <a:r>
              <a:rPr sz="2000" spc="-10" dirty="0">
                <a:latin typeface="Calibri"/>
                <a:cs typeface="Calibri"/>
              </a:rPr>
              <a:t>//some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code;</a:t>
            </a:r>
            <a:endParaRPr sz="2000">
              <a:latin typeface="Calibri"/>
              <a:cs typeface="Calibri"/>
            </a:endParaRPr>
          </a:p>
          <a:p>
            <a:pPr marL="327025">
              <a:spcBef>
                <a:spcPts val="5"/>
              </a:spcBef>
            </a:pPr>
            <a:r>
              <a:rPr sz="2000" spc="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327025"/>
            <a:r>
              <a:rPr sz="2000" dirty="0">
                <a:latin typeface="Calibri"/>
                <a:cs typeface="Calibri"/>
              </a:rPr>
              <a:t>void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abc(int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array[])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55625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code;</a:t>
            </a:r>
            <a:endParaRPr sz="2000">
              <a:latin typeface="Calibri"/>
              <a:cs typeface="Calibri"/>
            </a:endParaRPr>
          </a:p>
          <a:p>
            <a:pPr marL="327025">
              <a:spcBef>
                <a:spcPts val="5"/>
              </a:spcBef>
            </a:pPr>
            <a:r>
              <a:rPr sz="2000" spc="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771635"/>
            <a:ext cx="7782559" cy="4420235"/>
            <a:chOff x="695325" y="1771634"/>
            <a:chExt cx="7782559" cy="44202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771634"/>
              <a:ext cx="7781940" cy="4419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4" y="1866900"/>
              <a:ext cx="7400940" cy="430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790700"/>
              <a:ext cx="7710098" cy="4343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790700"/>
              <a:ext cx="7710170" cy="4343400"/>
            </a:xfrm>
            <a:custGeom>
              <a:avLst/>
              <a:gdLst/>
              <a:ahLst/>
              <a:cxnLst/>
              <a:rect l="l" t="t" r="r" b="b"/>
              <a:pathLst>
                <a:path w="7710170" h="4343400">
                  <a:moveTo>
                    <a:pt x="0" y="723899"/>
                  </a:moveTo>
                  <a:lnTo>
                    <a:pt x="1539" y="676302"/>
                  </a:lnTo>
                  <a:lnTo>
                    <a:pt x="6095" y="629527"/>
                  </a:lnTo>
                  <a:lnTo>
                    <a:pt x="13572" y="583669"/>
                  </a:lnTo>
                  <a:lnTo>
                    <a:pt x="23875" y="538825"/>
                  </a:lnTo>
                  <a:lnTo>
                    <a:pt x="36907" y="495088"/>
                  </a:lnTo>
                  <a:lnTo>
                    <a:pt x="52574" y="452556"/>
                  </a:lnTo>
                  <a:lnTo>
                    <a:pt x="70780" y="411322"/>
                  </a:lnTo>
                  <a:lnTo>
                    <a:pt x="91430" y="371483"/>
                  </a:lnTo>
                  <a:lnTo>
                    <a:pt x="114429" y="333134"/>
                  </a:lnTo>
                  <a:lnTo>
                    <a:pt x="139681" y="296370"/>
                  </a:lnTo>
                  <a:lnTo>
                    <a:pt x="167090" y="261287"/>
                  </a:lnTo>
                  <a:lnTo>
                    <a:pt x="196562" y="227980"/>
                  </a:lnTo>
                  <a:lnTo>
                    <a:pt x="228001" y="196544"/>
                  </a:lnTo>
                  <a:lnTo>
                    <a:pt x="261311" y="167075"/>
                  </a:lnTo>
                  <a:lnTo>
                    <a:pt x="296397" y="139668"/>
                  </a:lnTo>
                  <a:lnTo>
                    <a:pt x="333165" y="114419"/>
                  </a:lnTo>
                  <a:lnTo>
                    <a:pt x="371518" y="91422"/>
                  </a:lnTo>
                  <a:lnTo>
                    <a:pt x="411360" y="70774"/>
                  </a:lnTo>
                  <a:lnTo>
                    <a:pt x="452598" y="52569"/>
                  </a:lnTo>
                  <a:lnTo>
                    <a:pt x="495135" y="36904"/>
                  </a:lnTo>
                  <a:lnTo>
                    <a:pt x="538875" y="23873"/>
                  </a:lnTo>
                  <a:lnTo>
                    <a:pt x="583725" y="13571"/>
                  </a:lnTo>
                  <a:lnTo>
                    <a:pt x="629587" y="6095"/>
                  </a:lnTo>
                  <a:lnTo>
                    <a:pt x="676367" y="1539"/>
                  </a:lnTo>
                  <a:lnTo>
                    <a:pt x="723970" y="0"/>
                  </a:lnTo>
                  <a:lnTo>
                    <a:pt x="6986198" y="0"/>
                  </a:lnTo>
                  <a:lnTo>
                    <a:pt x="7033796" y="1539"/>
                  </a:lnTo>
                  <a:lnTo>
                    <a:pt x="7080571" y="6095"/>
                  </a:lnTo>
                  <a:lnTo>
                    <a:pt x="7126428" y="13571"/>
                  </a:lnTo>
                  <a:lnTo>
                    <a:pt x="7171273" y="23873"/>
                  </a:lnTo>
                  <a:lnTo>
                    <a:pt x="7215009" y="36904"/>
                  </a:lnTo>
                  <a:lnTo>
                    <a:pt x="7257542" y="52569"/>
                  </a:lnTo>
                  <a:lnTo>
                    <a:pt x="7298775" y="70774"/>
                  </a:lnTo>
                  <a:lnTo>
                    <a:pt x="7338614" y="91422"/>
                  </a:lnTo>
                  <a:lnTo>
                    <a:pt x="7376963" y="114419"/>
                  </a:lnTo>
                  <a:lnTo>
                    <a:pt x="7413727" y="139668"/>
                  </a:lnTo>
                  <a:lnTo>
                    <a:pt x="7448810" y="167075"/>
                  </a:lnTo>
                  <a:lnTo>
                    <a:pt x="7482118" y="196544"/>
                  </a:lnTo>
                  <a:lnTo>
                    <a:pt x="7513554" y="227980"/>
                  </a:lnTo>
                  <a:lnTo>
                    <a:pt x="7543023" y="261287"/>
                  </a:lnTo>
                  <a:lnTo>
                    <a:pt x="7570430" y="296370"/>
                  </a:lnTo>
                  <a:lnTo>
                    <a:pt x="7595679" y="333134"/>
                  </a:lnTo>
                  <a:lnTo>
                    <a:pt x="7618676" y="371483"/>
                  </a:lnTo>
                  <a:lnTo>
                    <a:pt x="7639324" y="411322"/>
                  </a:lnTo>
                  <a:lnTo>
                    <a:pt x="7657528" y="452556"/>
                  </a:lnTo>
                  <a:lnTo>
                    <a:pt x="7673194" y="495088"/>
                  </a:lnTo>
                  <a:lnTo>
                    <a:pt x="7686225" y="538825"/>
                  </a:lnTo>
                  <a:lnTo>
                    <a:pt x="7696527" y="583669"/>
                  </a:lnTo>
                  <a:lnTo>
                    <a:pt x="7704003" y="629527"/>
                  </a:lnTo>
                  <a:lnTo>
                    <a:pt x="7708558" y="676302"/>
                  </a:lnTo>
                  <a:lnTo>
                    <a:pt x="7710098" y="723899"/>
                  </a:lnTo>
                  <a:lnTo>
                    <a:pt x="7710098" y="3619499"/>
                  </a:lnTo>
                  <a:lnTo>
                    <a:pt x="7708558" y="3667096"/>
                  </a:lnTo>
                  <a:lnTo>
                    <a:pt x="7704003" y="3713871"/>
                  </a:lnTo>
                  <a:lnTo>
                    <a:pt x="7696527" y="3759728"/>
                  </a:lnTo>
                  <a:lnTo>
                    <a:pt x="7686225" y="3804572"/>
                  </a:lnTo>
                  <a:lnTo>
                    <a:pt x="7673194" y="3848308"/>
                  </a:lnTo>
                  <a:lnTo>
                    <a:pt x="7657528" y="3890841"/>
                  </a:lnTo>
                  <a:lnTo>
                    <a:pt x="7639324" y="3932074"/>
                  </a:lnTo>
                  <a:lnTo>
                    <a:pt x="7618676" y="3971913"/>
                  </a:lnTo>
                  <a:lnTo>
                    <a:pt x="7595679" y="4010262"/>
                  </a:lnTo>
                  <a:lnTo>
                    <a:pt x="7570430" y="4047026"/>
                  </a:lnTo>
                  <a:lnTo>
                    <a:pt x="7543023" y="4082109"/>
                  </a:lnTo>
                  <a:lnTo>
                    <a:pt x="7513554" y="4115417"/>
                  </a:lnTo>
                  <a:lnTo>
                    <a:pt x="7482118" y="4146853"/>
                  </a:lnTo>
                  <a:lnTo>
                    <a:pt x="7448810" y="4176322"/>
                  </a:lnTo>
                  <a:lnTo>
                    <a:pt x="7413727" y="4203729"/>
                  </a:lnTo>
                  <a:lnTo>
                    <a:pt x="7376963" y="4228979"/>
                  </a:lnTo>
                  <a:lnTo>
                    <a:pt x="7338614" y="4251975"/>
                  </a:lnTo>
                  <a:lnTo>
                    <a:pt x="7298775" y="4272624"/>
                  </a:lnTo>
                  <a:lnTo>
                    <a:pt x="7257542" y="4290829"/>
                  </a:lnTo>
                  <a:lnTo>
                    <a:pt x="7215009" y="4306495"/>
                  </a:lnTo>
                  <a:lnTo>
                    <a:pt x="7171273" y="4319526"/>
                  </a:lnTo>
                  <a:lnTo>
                    <a:pt x="7126428" y="4329828"/>
                  </a:lnTo>
                  <a:lnTo>
                    <a:pt x="7080571" y="4337304"/>
                  </a:lnTo>
                  <a:lnTo>
                    <a:pt x="7033796" y="4341860"/>
                  </a:lnTo>
                  <a:lnTo>
                    <a:pt x="6986198" y="4343399"/>
                  </a:lnTo>
                  <a:lnTo>
                    <a:pt x="723970" y="4343399"/>
                  </a:lnTo>
                  <a:lnTo>
                    <a:pt x="676367" y="4341860"/>
                  </a:lnTo>
                  <a:lnTo>
                    <a:pt x="629587" y="4337304"/>
                  </a:lnTo>
                  <a:lnTo>
                    <a:pt x="583725" y="4329828"/>
                  </a:lnTo>
                  <a:lnTo>
                    <a:pt x="538875" y="4319526"/>
                  </a:lnTo>
                  <a:lnTo>
                    <a:pt x="495135" y="4306495"/>
                  </a:lnTo>
                  <a:lnTo>
                    <a:pt x="452598" y="4290829"/>
                  </a:lnTo>
                  <a:lnTo>
                    <a:pt x="411360" y="4272624"/>
                  </a:lnTo>
                  <a:lnTo>
                    <a:pt x="371518" y="4251975"/>
                  </a:lnTo>
                  <a:lnTo>
                    <a:pt x="333165" y="4228979"/>
                  </a:lnTo>
                  <a:lnTo>
                    <a:pt x="296397" y="4203729"/>
                  </a:lnTo>
                  <a:lnTo>
                    <a:pt x="261311" y="4176322"/>
                  </a:lnTo>
                  <a:lnTo>
                    <a:pt x="228001" y="4146853"/>
                  </a:lnTo>
                  <a:lnTo>
                    <a:pt x="196562" y="4115417"/>
                  </a:lnTo>
                  <a:lnTo>
                    <a:pt x="167090" y="4082109"/>
                  </a:lnTo>
                  <a:lnTo>
                    <a:pt x="139681" y="4047026"/>
                  </a:lnTo>
                  <a:lnTo>
                    <a:pt x="114429" y="4010262"/>
                  </a:lnTo>
                  <a:lnTo>
                    <a:pt x="91430" y="3971913"/>
                  </a:lnTo>
                  <a:lnTo>
                    <a:pt x="70780" y="3932074"/>
                  </a:lnTo>
                  <a:lnTo>
                    <a:pt x="52574" y="3890841"/>
                  </a:lnTo>
                  <a:lnTo>
                    <a:pt x="36907" y="3848308"/>
                  </a:lnTo>
                  <a:lnTo>
                    <a:pt x="23875" y="3804572"/>
                  </a:lnTo>
                  <a:lnTo>
                    <a:pt x="13572" y="3759728"/>
                  </a:lnTo>
                  <a:lnTo>
                    <a:pt x="6095" y="3713871"/>
                  </a:lnTo>
                  <a:lnTo>
                    <a:pt x="1539" y="3667096"/>
                  </a:lnTo>
                  <a:lnTo>
                    <a:pt x="0" y="3619499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46669" y="1952303"/>
            <a:ext cx="6943725" cy="3691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Дан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метод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private</a:t>
            </a:r>
            <a:r>
              <a:rPr sz="2000" spc="-1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2000" spc="-1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z="2000" spc="-2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abc(int</a:t>
            </a:r>
            <a:r>
              <a:rPr sz="200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20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…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2000" b="1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tabLst>
                <a:tab pos="3396615" algn="l"/>
              </a:tabLst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System.out.print(b.length);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000" b="1" spc="-5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Какие</a:t>
            </a:r>
            <a:r>
              <a:rPr sz="2000" spc="-1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методы</a:t>
            </a:r>
            <a:r>
              <a:rPr sz="20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из приведённых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ниже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выведут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на</a:t>
            </a:r>
            <a:r>
              <a:rPr sz="2000" spc="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экран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число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2?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279400" indent="-267335">
              <a:buAutoNum type="alphaUcPeriod"/>
              <a:tabLst>
                <a:tab pos="28003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abc(2,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int[2]);</a:t>
            </a:r>
            <a:endParaRPr sz="2000">
              <a:latin typeface="Calibri"/>
              <a:cs typeface="Calibri"/>
            </a:endParaRPr>
          </a:p>
          <a:p>
            <a:pPr marL="269875" indent="-257810">
              <a:spcBef>
                <a:spcPts val="5"/>
              </a:spcBef>
              <a:buAutoNum type="alphaUcPeriod"/>
              <a:tabLst>
                <a:tab pos="27051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abc(2,</a:t>
            </a:r>
            <a:r>
              <a:rPr sz="20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{0,</a:t>
            </a:r>
            <a:r>
              <a:rPr sz="20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1});</a:t>
            </a:r>
            <a:endParaRPr sz="2000">
              <a:latin typeface="Calibri"/>
              <a:cs typeface="Calibri"/>
            </a:endParaRPr>
          </a:p>
          <a:p>
            <a:pPr marL="269875" indent="-257810">
              <a:spcBef>
                <a:spcPts val="5"/>
              </a:spcBef>
              <a:buAutoNum type="alphaUcPeriod"/>
              <a:tabLst>
                <a:tab pos="27051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abc(1,</a:t>
            </a:r>
            <a:r>
              <a:rPr sz="2000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{2});</a:t>
            </a:r>
            <a:endParaRPr sz="2000">
              <a:latin typeface="Calibri"/>
              <a:cs typeface="Calibri"/>
            </a:endParaRPr>
          </a:p>
          <a:p>
            <a:pPr marL="279400" indent="-267335">
              <a:buAutoNum type="alphaUcPeriod"/>
              <a:tabLst>
                <a:tab pos="28003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abc(0,</a:t>
            </a:r>
            <a:r>
              <a:rPr sz="20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1,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2);</a:t>
            </a:r>
            <a:endParaRPr sz="2000">
              <a:latin typeface="Calibri"/>
              <a:cs typeface="Calibri"/>
            </a:endParaRPr>
          </a:p>
          <a:p>
            <a:pPr marL="260350" indent="-248285">
              <a:spcBef>
                <a:spcPts val="5"/>
              </a:spcBef>
              <a:buAutoNum type="alphaUcPeriod"/>
              <a:tabLst>
                <a:tab pos="2609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abc(0,</a:t>
            </a:r>
            <a:r>
              <a:rPr sz="20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1);</a:t>
            </a:r>
            <a:endParaRPr sz="2000">
              <a:latin typeface="Calibri"/>
              <a:cs typeface="Calibri"/>
            </a:endParaRPr>
          </a:p>
          <a:p>
            <a:pPr marL="222250" indent="-210185">
              <a:spcBef>
                <a:spcPts val="5"/>
              </a:spcBef>
              <a:buAutoNum type="alphaUcPeriod"/>
              <a:tabLst>
                <a:tab pos="2228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abc(3);</a:t>
            </a:r>
            <a:endParaRPr sz="2000">
              <a:latin typeface="Calibri"/>
              <a:cs typeface="Calibri"/>
            </a:endParaRPr>
          </a:p>
          <a:p>
            <a:pPr marL="288925" indent="-276860">
              <a:buAutoNum type="alphaUcPeriod"/>
              <a:tabLst>
                <a:tab pos="28956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abc();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68900" y="3568700"/>
            <a:ext cx="1168400" cy="1092200"/>
            <a:chOff x="3644900" y="3568700"/>
            <a:chExt cx="1168400" cy="1092200"/>
          </a:xfrm>
        </p:grpSpPr>
        <p:sp>
          <p:nvSpPr>
            <p:cNvPr id="15" name="object 15"/>
            <p:cNvSpPr/>
            <p:nvPr/>
          </p:nvSpPr>
          <p:spPr>
            <a:xfrm>
              <a:off x="3657599" y="35813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599" y="3581399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57599" y="449580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7599" y="449580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771635"/>
            <a:ext cx="7782559" cy="3467735"/>
            <a:chOff x="695325" y="1771634"/>
            <a:chExt cx="7782559" cy="34677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771634"/>
              <a:ext cx="7781940" cy="34671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049" y="1847850"/>
              <a:ext cx="4924409" cy="3390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790700"/>
              <a:ext cx="7710098" cy="33908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790700"/>
              <a:ext cx="7710170" cy="3390900"/>
            </a:xfrm>
            <a:custGeom>
              <a:avLst/>
              <a:gdLst/>
              <a:ahLst/>
              <a:cxnLst/>
              <a:rect l="l" t="t" r="r" b="b"/>
              <a:pathLst>
                <a:path w="7710170" h="3390900">
                  <a:moveTo>
                    <a:pt x="0" y="565160"/>
                  </a:moveTo>
                  <a:lnTo>
                    <a:pt x="2074" y="516389"/>
                  </a:lnTo>
                  <a:lnTo>
                    <a:pt x="8185" y="468771"/>
                  </a:lnTo>
                  <a:lnTo>
                    <a:pt x="18162" y="422477"/>
                  </a:lnTo>
                  <a:lnTo>
                    <a:pt x="31836" y="377674"/>
                  </a:lnTo>
                  <a:lnTo>
                    <a:pt x="49037" y="334534"/>
                  </a:lnTo>
                  <a:lnTo>
                    <a:pt x="69595" y="293225"/>
                  </a:lnTo>
                  <a:lnTo>
                    <a:pt x="93342" y="253917"/>
                  </a:lnTo>
                  <a:lnTo>
                    <a:pt x="120106" y="216779"/>
                  </a:lnTo>
                  <a:lnTo>
                    <a:pt x="149720" y="181982"/>
                  </a:lnTo>
                  <a:lnTo>
                    <a:pt x="182012" y="149694"/>
                  </a:lnTo>
                  <a:lnTo>
                    <a:pt x="216814" y="120085"/>
                  </a:lnTo>
                  <a:lnTo>
                    <a:pt x="253956" y="93324"/>
                  </a:lnTo>
                  <a:lnTo>
                    <a:pt x="293267" y="69582"/>
                  </a:lnTo>
                  <a:lnTo>
                    <a:pt x="334580" y="49027"/>
                  </a:lnTo>
                  <a:lnTo>
                    <a:pt x="377723" y="31829"/>
                  </a:lnTo>
                  <a:lnTo>
                    <a:pt x="422527" y="18158"/>
                  </a:lnTo>
                  <a:lnTo>
                    <a:pt x="468823" y="8183"/>
                  </a:lnTo>
                  <a:lnTo>
                    <a:pt x="516441" y="2074"/>
                  </a:lnTo>
                  <a:lnTo>
                    <a:pt x="565211" y="0"/>
                  </a:lnTo>
                  <a:lnTo>
                    <a:pt x="7144969" y="0"/>
                  </a:lnTo>
                  <a:lnTo>
                    <a:pt x="7193718" y="2074"/>
                  </a:lnTo>
                  <a:lnTo>
                    <a:pt x="7241317" y="8183"/>
                  </a:lnTo>
                  <a:lnTo>
                    <a:pt x="7287598" y="18158"/>
                  </a:lnTo>
                  <a:lnTo>
                    <a:pt x="7332390" y="31829"/>
                  </a:lnTo>
                  <a:lnTo>
                    <a:pt x="7375524" y="49027"/>
                  </a:lnTo>
                  <a:lnTo>
                    <a:pt x="7416828" y="69582"/>
                  </a:lnTo>
                  <a:lnTo>
                    <a:pt x="7456135" y="93324"/>
                  </a:lnTo>
                  <a:lnTo>
                    <a:pt x="7493273" y="120085"/>
                  </a:lnTo>
                  <a:lnTo>
                    <a:pt x="7528072" y="149694"/>
                  </a:lnTo>
                  <a:lnTo>
                    <a:pt x="7560364" y="181982"/>
                  </a:lnTo>
                  <a:lnTo>
                    <a:pt x="7589978" y="216779"/>
                  </a:lnTo>
                  <a:lnTo>
                    <a:pt x="7616744" y="253917"/>
                  </a:lnTo>
                  <a:lnTo>
                    <a:pt x="7640492" y="293225"/>
                  </a:lnTo>
                  <a:lnTo>
                    <a:pt x="7661053" y="334534"/>
                  </a:lnTo>
                  <a:lnTo>
                    <a:pt x="7678256" y="377674"/>
                  </a:lnTo>
                  <a:lnTo>
                    <a:pt x="7691932" y="422477"/>
                  </a:lnTo>
                  <a:lnTo>
                    <a:pt x="7701911" y="468771"/>
                  </a:lnTo>
                  <a:lnTo>
                    <a:pt x="7708023" y="516389"/>
                  </a:lnTo>
                  <a:lnTo>
                    <a:pt x="7710098" y="565160"/>
                  </a:lnTo>
                  <a:lnTo>
                    <a:pt x="7710098" y="2825745"/>
                  </a:lnTo>
                  <a:lnTo>
                    <a:pt x="7708023" y="2874515"/>
                  </a:lnTo>
                  <a:lnTo>
                    <a:pt x="7701911" y="2922132"/>
                  </a:lnTo>
                  <a:lnTo>
                    <a:pt x="7691932" y="2968426"/>
                  </a:lnTo>
                  <a:lnTo>
                    <a:pt x="7678256" y="3013228"/>
                  </a:lnTo>
                  <a:lnTo>
                    <a:pt x="7661053" y="3056367"/>
                  </a:lnTo>
                  <a:lnTo>
                    <a:pt x="7640492" y="3097676"/>
                  </a:lnTo>
                  <a:lnTo>
                    <a:pt x="7616744" y="3136983"/>
                  </a:lnTo>
                  <a:lnTo>
                    <a:pt x="7589978" y="3174121"/>
                  </a:lnTo>
                  <a:lnTo>
                    <a:pt x="7560364" y="3208918"/>
                  </a:lnTo>
                  <a:lnTo>
                    <a:pt x="7528072" y="3241206"/>
                  </a:lnTo>
                  <a:lnTo>
                    <a:pt x="7493273" y="3270815"/>
                  </a:lnTo>
                  <a:lnTo>
                    <a:pt x="7456135" y="3297575"/>
                  </a:lnTo>
                  <a:lnTo>
                    <a:pt x="7416828" y="3321317"/>
                  </a:lnTo>
                  <a:lnTo>
                    <a:pt x="7375524" y="3341872"/>
                  </a:lnTo>
                  <a:lnTo>
                    <a:pt x="7332390" y="3359070"/>
                  </a:lnTo>
                  <a:lnTo>
                    <a:pt x="7287598" y="3372741"/>
                  </a:lnTo>
                  <a:lnTo>
                    <a:pt x="7241317" y="3382716"/>
                  </a:lnTo>
                  <a:lnTo>
                    <a:pt x="7193718" y="3388825"/>
                  </a:lnTo>
                  <a:lnTo>
                    <a:pt x="7144969" y="3390899"/>
                  </a:lnTo>
                  <a:lnTo>
                    <a:pt x="565211" y="3390899"/>
                  </a:lnTo>
                  <a:lnTo>
                    <a:pt x="516441" y="3388825"/>
                  </a:lnTo>
                  <a:lnTo>
                    <a:pt x="468823" y="3382716"/>
                  </a:lnTo>
                  <a:lnTo>
                    <a:pt x="422527" y="3372741"/>
                  </a:lnTo>
                  <a:lnTo>
                    <a:pt x="377723" y="3359070"/>
                  </a:lnTo>
                  <a:lnTo>
                    <a:pt x="334580" y="3341872"/>
                  </a:lnTo>
                  <a:lnTo>
                    <a:pt x="293267" y="3321317"/>
                  </a:lnTo>
                  <a:lnTo>
                    <a:pt x="253956" y="3297575"/>
                  </a:lnTo>
                  <a:lnTo>
                    <a:pt x="216814" y="3270815"/>
                  </a:lnTo>
                  <a:lnTo>
                    <a:pt x="182012" y="3241206"/>
                  </a:lnTo>
                  <a:lnTo>
                    <a:pt x="149720" y="3208918"/>
                  </a:lnTo>
                  <a:lnTo>
                    <a:pt x="120106" y="3174121"/>
                  </a:lnTo>
                  <a:lnTo>
                    <a:pt x="93342" y="3136983"/>
                  </a:lnTo>
                  <a:lnTo>
                    <a:pt x="69595" y="3097676"/>
                  </a:lnTo>
                  <a:lnTo>
                    <a:pt x="49037" y="3056367"/>
                  </a:lnTo>
                  <a:lnTo>
                    <a:pt x="31836" y="3013228"/>
                  </a:lnTo>
                  <a:lnTo>
                    <a:pt x="18162" y="2968426"/>
                  </a:lnTo>
                  <a:lnTo>
                    <a:pt x="8185" y="2922132"/>
                  </a:lnTo>
                  <a:lnTo>
                    <a:pt x="2074" y="2874515"/>
                  </a:lnTo>
                  <a:lnTo>
                    <a:pt x="0" y="2825745"/>
                  </a:lnTo>
                  <a:lnTo>
                    <a:pt x="0" y="56516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99995" y="1932682"/>
            <a:ext cx="30467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Каков</a:t>
            </a:r>
            <a:r>
              <a:rPr sz="2000" spc="-1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оутпут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данного</a:t>
            </a:r>
            <a:r>
              <a:rPr sz="20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кода?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9996" y="2543494"/>
            <a:ext cx="398716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82015">
              <a:spcBef>
                <a:spcPts val="125"/>
              </a:spcBef>
              <a:tabLst>
                <a:tab pos="301561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2000" spc="-1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z="20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abc(int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2000" spc="4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System.out.println(“Hello”);</a:t>
            </a:r>
            <a:r>
              <a:rPr sz="2000" spc="25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2000"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z="20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abc(int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…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2000" spc="4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System.out.println(“Bye”);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12700" marR="5080"/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z="2000" spc="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2000"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main(String</a:t>
            </a:r>
            <a:r>
              <a:rPr sz="20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[]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args)</a:t>
            </a:r>
            <a:r>
              <a:rPr sz="2000" spc="3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abc(5);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6419" y="4374831"/>
            <a:ext cx="1066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spc="5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81226" y="5667376"/>
            <a:ext cx="7820659" cy="904875"/>
            <a:chOff x="657225" y="5667375"/>
            <a:chExt cx="7820659" cy="9048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5667375"/>
              <a:ext cx="7781940" cy="9048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225" y="5829300"/>
              <a:ext cx="1933575" cy="647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18" y="5680365"/>
              <a:ext cx="7710098" cy="838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0818" y="5680365"/>
              <a:ext cx="7710170" cy="838200"/>
            </a:xfrm>
            <a:custGeom>
              <a:avLst/>
              <a:gdLst/>
              <a:ahLst/>
              <a:cxnLst/>
              <a:rect l="l" t="t" r="r" b="b"/>
              <a:pathLst>
                <a:path w="7710170" h="838200">
                  <a:moveTo>
                    <a:pt x="0" y="139708"/>
                  </a:moveTo>
                  <a:lnTo>
                    <a:pt x="7122" y="95551"/>
                  </a:lnTo>
                  <a:lnTo>
                    <a:pt x="26957" y="57200"/>
                  </a:lnTo>
                  <a:lnTo>
                    <a:pt x="57202" y="26956"/>
                  </a:lnTo>
                  <a:lnTo>
                    <a:pt x="95556" y="7122"/>
                  </a:lnTo>
                  <a:lnTo>
                    <a:pt x="139717" y="0"/>
                  </a:lnTo>
                  <a:lnTo>
                    <a:pt x="7570408" y="0"/>
                  </a:lnTo>
                  <a:lnTo>
                    <a:pt x="7614536" y="7122"/>
                  </a:lnTo>
                  <a:lnTo>
                    <a:pt x="7652879" y="26956"/>
                  </a:lnTo>
                  <a:lnTo>
                    <a:pt x="7683128" y="57200"/>
                  </a:lnTo>
                  <a:lnTo>
                    <a:pt x="7702971" y="95551"/>
                  </a:lnTo>
                  <a:lnTo>
                    <a:pt x="7710098" y="139708"/>
                  </a:lnTo>
                  <a:lnTo>
                    <a:pt x="7710098" y="698491"/>
                  </a:lnTo>
                  <a:lnTo>
                    <a:pt x="7702971" y="742652"/>
                  </a:lnTo>
                  <a:lnTo>
                    <a:pt x="7683128" y="781003"/>
                  </a:lnTo>
                  <a:lnTo>
                    <a:pt x="7652879" y="811245"/>
                  </a:lnTo>
                  <a:lnTo>
                    <a:pt x="7614536" y="831078"/>
                  </a:lnTo>
                  <a:lnTo>
                    <a:pt x="7570408" y="838199"/>
                  </a:lnTo>
                  <a:lnTo>
                    <a:pt x="139717" y="838199"/>
                  </a:lnTo>
                  <a:lnTo>
                    <a:pt x="95556" y="831078"/>
                  </a:lnTo>
                  <a:lnTo>
                    <a:pt x="57202" y="811245"/>
                  </a:lnTo>
                  <a:lnTo>
                    <a:pt x="26957" y="781003"/>
                  </a:lnTo>
                  <a:lnTo>
                    <a:pt x="7122" y="742652"/>
                  </a:lnTo>
                  <a:lnTo>
                    <a:pt x="0" y="698491"/>
                  </a:lnTo>
                  <a:lnTo>
                    <a:pt x="0" y="13970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32690" y="5923594"/>
            <a:ext cx="14281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Output:</a:t>
            </a:r>
            <a:r>
              <a:rPr sz="200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Hello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475" y="504825"/>
              <a:ext cx="39433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8859" y="46835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799589">
              <a:lnSpc>
                <a:spcPct val="100000"/>
              </a:lnSpc>
              <a:spcBef>
                <a:spcPts val="125"/>
              </a:spcBef>
            </a:pPr>
            <a:r>
              <a:rPr dirty="0"/>
              <a:t>Enhanced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foreach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57375" y="1476360"/>
            <a:ext cx="8506460" cy="5163185"/>
            <a:chOff x="333375" y="1476359"/>
            <a:chExt cx="8506460" cy="51631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650" y="1581134"/>
              <a:ext cx="6391290" cy="1895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075" y="1476359"/>
              <a:ext cx="6229350" cy="2209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547" y="1600200"/>
              <a:ext cx="6324590" cy="18150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3547" y="1600200"/>
              <a:ext cx="6324600" cy="1815464"/>
            </a:xfrm>
            <a:custGeom>
              <a:avLst/>
              <a:gdLst/>
              <a:ahLst/>
              <a:cxnLst/>
              <a:rect l="l" t="t" r="r" b="b"/>
              <a:pathLst>
                <a:path w="6324600" h="1815464">
                  <a:moveTo>
                    <a:pt x="0" y="302513"/>
                  </a:moveTo>
                  <a:lnTo>
                    <a:pt x="3961" y="253432"/>
                  </a:lnTo>
                  <a:lnTo>
                    <a:pt x="15428" y="206877"/>
                  </a:lnTo>
                  <a:lnTo>
                    <a:pt x="33778" y="163470"/>
                  </a:lnTo>
                  <a:lnTo>
                    <a:pt x="58386" y="123832"/>
                  </a:lnTo>
                  <a:lnTo>
                    <a:pt x="88628" y="88586"/>
                  </a:lnTo>
                  <a:lnTo>
                    <a:pt x="123881" y="58353"/>
                  </a:lnTo>
                  <a:lnTo>
                    <a:pt x="163519" y="33756"/>
                  </a:lnTo>
                  <a:lnTo>
                    <a:pt x="206921" y="15417"/>
                  </a:lnTo>
                  <a:lnTo>
                    <a:pt x="253460" y="3958"/>
                  </a:lnTo>
                  <a:lnTo>
                    <a:pt x="302513" y="0"/>
                  </a:lnTo>
                  <a:lnTo>
                    <a:pt x="6022076" y="0"/>
                  </a:lnTo>
                  <a:lnTo>
                    <a:pt x="6071165" y="3958"/>
                  </a:lnTo>
                  <a:lnTo>
                    <a:pt x="6117724" y="15417"/>
                  </a:lnTo>
                  <a:lnTo>
                    <a:pt x="6161133" y="33756"/>
                  </a:lnTo>
                  <a:lnTo>
                    <a:pt x="6200771" y="58353"/>
                  </a:lnTo>
                  <a:lnTo>
                    <a:pt x="6236015" y="88586"/>
                  </a:lnTo>
                  <a:lnTo>
                    <a:pt x="6266245" y="123832"/>
                  </a:lnTo>
                  <a:lnTo>
                    <a:pt x="6290839" y="163470"/>
                  </a:lnTo>
                  <a:lnTo>
                    <a:pt x="6309175" y="206877"/>
                  </a:lnTo>
                  <a:lnTo>
                    <a:pt x="6320633" y="253432"/>
                  </a:lnTo>
                  <a:lnTo>
                    <a:pt x="6324590" y="302513"/>
                  </a:lnTo>
                  <a:lnTo>
                    <a:pt x="6324590" y="1512569"/>
                  </a:lnTo>
                  <a:lnTo>
                    <a:pt x="6320633" y="1561650"/>
                  </a:lnTo>
                  <a:lnTo>
                    <a:pt x="6309175" y="1608206"/>
                  </a:lnTo>
                  <a:lnTo>
                    <a:pt x="6290839" y="1651613"/>
                  </a:lnTo>
                  <a:lnTo>
                    <a:pt x="6266245" y="1691251"/>
                  </a:lnTo>
                  <a:lnTo>
                    <a:pt x="6236015" y="1726497"/>
                  </a:lnTo>
                  <a:lnTo>
                    <a:pt x="6200771" y="1756730"/>
                  </a:lnTo>
                  <a:lnTo>
                    <a:pt x="6161133" y="1781326"/>
                  </a:lnTo>
                  <a:lnTo>
                    <a:pt x="6117724" y="1799666"/>
                  </a:lnTo>
                  <a:lnTo>
                    <a:pt x="6071165" y="1811125"/>
                  </a:lnTo>
                  <a:lnTo>
                    <a:pt x="6022076" y="1815083"/>
                  </a:lnTo>
                  <a:lnTo>
                    <a:pt x="302513" y="1815083"/>
                  </a:lnTo>
                  <a:lnTo>
                    <a:pt x="253460" y="1811125"/>
                  </a:lnTo>
                  <a:lnTo>
                    <a:pt x="206921" y="1799666"/>
                  </a:lnTo>
                  <a:lnTo>
                    <a:pt x="163519" y="1781326"/>
                  </a:lnTo>
                  <a:lnTo>
                    <a:pt x="123881" y="1756730"/>
                  </a:lnTo>
                  <a:lnTo>
                    <a:pt x="88628" y="1726497"/>
                  </a:lnTo>
                  <a:lnTo>
                    <a:pt x="58386" y="1691251"/>
                  </a:lnTo>
                  <a:lnTo>
                    <a:pt x="33778" y="1651613"/>
                  </a:lnTo>
                  <a:lnTo>
                    <a:pt x="15428" y="1608206"/>
                  </a:lnTo>
                  <a:lnTo>
                    <a:pt x="3961" y="1561650"/>
                  </a:lnTo>
                  <a:lnTo>
                    <a:pt x="0" y="1512569"/>
                  </a:lnTo>
                  <a:lnTo>
                    <a:pt x="0" y="30251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375" y="3543315"/>
              <a:ext cx="8505840" cy="30956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100" y="3733800"/>
              <a:ext cx="8353440" cy="2781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859" y="3581400"/>
              <a:ext cx="8381978" cy="29717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4859" y="3581400"/>
              <a:ext cx="8382000" cy="2971800"/>
            </a:xfrm>
            <a:custGeom>
              <a:avLst/>
              <a:gdLst/>
              <a:ahLst/>
              <a:cxnLst/>
              <a:rect l="l" t="t" r="r" b="b"/>
              <a:pathLst>
                <a:path w="8382000" h="2971800">
                  <a:moveTo>
                    <a:pt x="0" y="495299"/>
                  </a:moveTo>
                  <a:lnTo>
                    <a:pt x="2267" y="447597"/>
                  </a:lnTo>
                  <a:lnTo>
                    <a:pt x="8931" y="401178"/>
                  </a:lnTo>
                  <a:lnTo>
                    <a:pt x="19783" y="356249"/>
                  </a:lnTo>
                  <a:lnTo>
                    <a:pt x="34617" y="313019"/>
                  </a:lnTo>
                  <a:lnTo>
                    <a:pt x="53224" y="271695"/>
                  </a:lnTo>
                  <a:lnTo>
                    <a:pt x="75398" y="232484"/>
                  </a:lnTo>
                  <a:lnTo>
                    <a:pt x="100930" y="195594"/>
                  </a:lnTo>
                  <a:lnTo>
                    <a:pt x="129613" y="161233"/>
                  </a:lnTo>
                  <a:lnTo>
                    <a:pt x="161240" y="129607"/>
                  </a:lnTo>
                  <a:lnTo>
                    <a:pt x="195602" y="100925"/>
                  </a:lnTo>
                  <a:lnTo>
                    <a:pt x="232493" y="75394"/>
                  </a:lnTo>
                  <a:lnTo>
                    <a:pt x="271705" y="53222"/>
                  </a:lnTo>
                  <a:lnTo>
                    <a:pt x="313030" y="34615"/>
                  </a:lnTo>
                  <a:lnTo>
                    <a:pt x="356261" y="19782"/>
                  </a:lnTo>
                  <a:lnTo>
                    <a:pt x="401190" y="8930"/>
                  </a:lnTo>
                  <a:lnTo>
                    <a:pt x="447609" y="2267"/>
                  </a:lnTo>
                  <a:lnTo>
                    <a:pt x="495312" y="0"/>
                  </a:lnTo>
                  <a:lnTo>
                    <a:pt x="7886678" y="0"/>
                  </a:lnTo>
                  <a:lnTo>
                    <a:pt x="7934380" y="2267"/>
                  </a:lnTo>
                  <a:lnTo>
                    <a:pt x="7980800" y="8930"/>
                  </a:lnTo>
                  <a:lnTo>
                    <a:pt x="8025728" y="19782"/>
                  </a:lnTo>
                  <a:lnTo>
                    <a:pt x="8068958" y="34615"/>
                  </a:lnTo>
                  <a:lnTo>
                    <a:pt x="8110282" y="53222"/>
                  </a:lnTo>
                  <a:lnTo>
                    <a:pt x="8149493" y="75394"/>
                  </a:lnTo>
                  <a:lnTo>
                    <a:pt x="8186383" y="100925"/>
                  </a:lnTo>
                  <a:lnTo>
                    <a:pt x="8220744" y="129607"/>
                  </a:lnTo>
                  <a:lnTo>
                    <a:pt x="8252370" y="161233"/>
                  </a:lnTo>
                  <a:lnTo>
                    <a:pt x="8281052" y="195594"/>
                  </a:lnTo>
                  <a:lnTo>
                    <a:pt x="8306583" y="232484"/>
                  </a:lnTo>
                  <a:lnTo>
                    <a:pt x="8328756" y="271695"/>
                  </a:lnTo>
                  <a:lnTo>
                    <a:pt x="8347362" y="313019"/>
                  </a:lnTo>
                  <a:lnTo>
                    <a:pt x="8362195" y="356249"/>
                  </a:lnTo>
                  <a:lnTo>
                    <a:pt x="8373047" y="401178"/>
                  </a:lnTo>
                  <a:lnTo>
                    <a:pt x="8379711" y="447597"/>
                  </a:lnTo>
                  <a:lnTo>
                    <a:pt x="8381978" y="495299"/>
                  </a:lnTo>
                  <a:lnTo>
                    <a:pt x="8381978" y="2476487"/>
                  </a:lnTo>
                  <a:lnTo>
                    <a:pt x="8379711" y="2524190"/>
                  </a:lnTo>
                  <a:lnTo>
                    <a:pt x="8373047" y="2570609"/>
                  </a:lnTo>
                  <a:lnTo>
                    <a:pt x="8362195" y="2615538"/>
                  </a:lnTo>
                  <a:lnTo>
                    <a:pt x="8347362" y="2658769"/>
                  </a:lnTo>
                  <a:lnTo>
                    <a:pt x="8328756" y="2700094"/>
                  </a:lnTo>
                  <a:lnTo>
                    <a:pt x="8306583" y="2739306"/>
                  </a:lnTo>
                  <a:lnTo>
                    <a:pt x="8281052" y="2776197"/>
                  </a:lnTo>
                  <a:lnTo>
                    <a:pt x="8252370" y="2810559"/>
                  </a:lnTo>
                  <a:lnTo>
                    <a:pt x="8220744" y="2842186"/>
                  </a:lnTo>
                  <a:lnTo>
                    <a:pt x="8186383" y="2870869"/>
                  </a:lnTo>
                  <a:lnTo>
                    <a:pt x="8149493" y="2896401"/>
                  </a:lnTo>
                  <a:lnTo>
                    <a:pt x="8110282" y="2918575"/>
                  </a:lnTo>
                  <a:lnTo>
                    <a:pt x="8068958" y="2937182"/>
                  </a:lnTo>
                  <a:lnTo>
                    <a:pt x="8025728" y="2952016"/>
                  </a:lnTo>
                  <a:lnTo>
                    <a:pt x="7980800" y="2962868"/>
                  </a:lnTo>
                  <a:lnTo>
                    <a:pt x="7934380" y="2969532"/>
                  </a:lnTo>
                  <a:lnTo>
                    <a:pt x="7886678" y="2971799"/>
                  </a:lnTo>
                  <a:lnTo>
                    <a:pt x="495312" y="2971799"/>
                  </a:lnTo>
                  <a:lnTo>
                    <a:pt x="447609" y="2969532"/>
                  </a:lnTo>
                  <a:lnTo>
                    <a:pt x="401190" y="2962868"/>
                  </a:lnTo>
                  <a:lnTo>
                    <a:pt x="356261" y="2952016"/>
                  </a:lnTo>
                  <a:lnTo>
                    <a:pt x="313030" y="2937182"/>
                  </a:lnTo>
                  <a:lnTo>
                    <a:pt x="271705" y="2918575"/>
                  </a:lnTo>
                  <a:lnTo>
                    <a:pt x="232493" y="2896401"/>
                  </a:lnTo>
                  <a:lnTo>
                    <a:pt x="195602" y="2870869"/>
                  </a:lnTo>
                  <a:lnTo>
                    <a:pt x="161240" y="2842186"/>
                  </a:lnTo>
                  <a:lnTo>
                    <a:pt x="129613" y="2810559"/>
                  </a:lnTo>
                  <a:lnTo>
                    <a:pt x="100930" y="2776197"/>
                  </a:lnTo>
                  <a:lnTo>
                    <a:pt x="75398" y="2739306"/>
                  </a:lnTo>
                  <a:lnTo>
                    <a:pt x="53224" y="2700094"/>
                  </a:lnTo>
                  <a:lnTo>
                    <a:pt x="34617" y="2658769"/>
                  </a:lnTo>
                  <a:lnTo>
                    <a:pt x="19783" y="2615538"/>
                  </a:lnTo>
                  <a:lnTo>
                    <a:pt x="8931" y="2570609"/>
                  </a:lnTo>
                  <a:lnTo>
                    <a:pt x="2267" y="2524190"/>
                  </a:lnTo>
                  <a:lnTo>
                    <a:pt x="0" y="2476487"/>
                  </a:lnTo>
                  <a:lnTo>
                    <a:pt x="0" y="495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43425" y="1563365"/>
            <a:ext cx="7905750" cy="4729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37490" algn="ctr"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datatype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{value1,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value2,…,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valueN};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9845" algn="ctr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for(datatype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variable: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array){</a:t>
            </a:r>
            <a:endParaRPr sz="2400">
              <a:latin typeface="Calibri"/>
              <a:cs typeface="Calibri"/>
            </a:endParaRPr>
          </a:p>
          <a:p>
            <a:pPr marL="19050" algn="ctr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System.out.println(variable);</a:t>
            </a:r>
            <a:endParaRPr sz="2400">
              <a:latin typeface="Calibri"/>
              <a:cs typeface="Calibri"/>
            </a:endParaRPr>
          </a:p>
          <a:p>
            <a:pPr marL="34925" algn="ctr"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С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помощью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loop:</a:t>
            </a:r>
            <a:endParaRPr sz="2000">
              <a:latin typeface="Calibri"/>
              <a:cs typeface="Calibri"/>
            </a:endParaRPr>
          </a:p>
          <a:p>
            <a:pPr marL="355600" marR="234950" indent="-343535"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невозможно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изменить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значения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элементов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массива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примитивного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данных;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возможно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изменить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значения </a:t>
            </a:r>
            <a:r>
              <a:rPr sz="2000" spc="-10" dirty="0">
                <a:latin typeface="Calibri"/>
                <a:cs typeface="Calibri"/>
              </a:rPr>
              <a:t>элементов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(значения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объектов) </a:t>
            </a:r>
            <a:r>
              <a:rPr sz="2000" dirty="0">
                <a:latin typeface="Calibri"/>
                <a:cs typeface="Calibri"/>
              </a:rPr>
              <a:t>массива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ссылочного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данных,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но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заменить элемент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невозможно;</a:t>
            </a:r>
            <a:endParaRPr sz="2000">
              <a:latin typeface="Calibri"/>
              <a:cs typeface="Calibri"/>
            </a:endParaRPr>
          </a:p>
          <a:p>
            <a:pPr marL="355600" indent="-343535"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невозможно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проводить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динамическую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инициализацию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массива;</a:t>
            </a:r>
            <a:endParaRPr sz="2000">
              <a:latin typeface="Calibri"/>
              <a:cs typeface="Calibri"/>
            </a:endParaRPr>
          </a:p>
          <a:p>
            <a:pPr marL="355600" indent="-343535"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невозможно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одном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цикле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одновременно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работать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более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чем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с</a:t>
            </a:r>
            <a:endParaRPr sz="2000">
              <a:latin typeface="Calibri"/>
              <a:cs typeface="Calibri"/>
            </a:endParaRPr>
          </a:p>
          <a:p>
            <a:pPr marL="3556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одним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массивом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1200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Times New Roman</vt:lpstr>
      <vt:lpstr>Office Theme</vt:lpstr>
      <vt:lpstr>Lesson 19</vt:lpstr>
      <vt:lpstr>Урок 19</vt:lpstr>
      <vt:lpstr>Краткий повтор пройденного материала</vt:lpstr>
      <vt:lpstr>Проверка д/з</vt:lpstr>
      <vt:lpstr>Command line arguments</vt:lpstr>
      <vt:lpstr>Variable arguments = varargs</vt:lpstr>
      <vt:lpstr>Test</vt:lpstr>
      <vt:lpstr>Test</vt:lpstr>
      <vt:lpstr>Enhanced for = foreach</vt:lpstr>
      <vt:lpstr>Подведение итогов</vt:lpstr>
      <vt:lpstr>PowerPoint Presentation</vt:lpstr>
      <vt:lpstr>PowerPoint Presentation</vt:lpstr>
      <vt:lpstr>PowerPoint Presentation</vt:lpstr>
      <vt:lpstr>PowerPoint Presentation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19</dc:title>
  <dc:creator>Olga Dubanevych</dc:creator>
  <cp:lastModifiedBy>Olga Dubanevych</cp:lastModifiedBy>
  <cp:revision>5</cp:revision>
  <dcterms:created xsi:type="dcterms:W3CDTF">2023-08-31T19:01:00Z</dcterms:created>
  <dcterms:modified xsi:type="dcterms:W3CDTF">2023-09-04T00:21:26Z</dcterms:modified>
</cp:coreProperties>
</file>