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6" r:id="rId12"/>
    <p:sldId id="507" r:id="rId13"/>
    <p:sldId id="508" r:id="rId14"/>
    <p:sldId id="509" r:id="rId15"/>
    <p:sldId id="510" r:id="rId16"/>
    <p:sldId id="511" r:id="rId17"/>
    <p:sldId id="513" r:id="rId18"/>
    <p:sldId id="512" r:id="rId19"/>
    <p:sldId id="514" r:id="rId20"/>
    <p:sldId id="515" r:id="rId21"/>
    <p:sldId id="516" r:id="rId22"/>
    <p:sldId id="517" r:id="rId23"/>
    <p:sldId id="518" r:id="rId24"/>
    <p:sldId id="505" r:id="rId25"/>
    <p:sldId id="5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270C2-418E-4C31-8ED9-96D48F8D222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235B6-44E9-4B5F-A154-B21DC66044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5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235B6-44E9-4B5F-A154-B21DC660443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46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Fifo</a:t>
            </a:r>
            <a:r>
              <a:rPr lang="en-US" dirty="0"/>
              <a:t> – first in first out, </a:t>
            </a:r>
            <a:r>
              <a:rPr lang="en-US" dirty="0" err="1"/>
              <a:t>lifo</a:t>
            </a:r>
            <a:r>
              <a:rPr lang="en-US" dirty="0"/>
              <a:t> – last in first out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235B6-44E9-4B5F-A154-B21DC660443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61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164C-8B19-4536-616E-B7DAE6D9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1FC66-648F-A48D-9817-8BDACC108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AE4B-8627-ADBC-B330-5CAE6F20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2C6A-2306-3A69-4EB6-64B2DE2E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F0533-91AB-1F8C-DC58-53E93C17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0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BF34-6722-0246-D128-8F82FCC6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30B2-823A-4401-5D39-E4DA3827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7B0D-8340-7307-7C18-768585B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4336-1FE9-F560-C9BF-C4101B0F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B3FA-E5AD-7979-F606-5F0118EC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92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0CA73-F544-F7C5-B377-CD0553865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B3268-CEA9-AC1E-CC0D-35C45FF3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C918-4B7A-986B-C0E1-3C5D5BB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199A-2DB8-A4A2-4A60-6608CA1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962A-95A8-98DF-1AA5-D1F81D72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8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7615-2346-B10A-E870-5B84E8E7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CB26-F9E5-72A4-955B-826E75C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51B5-5CD9-984F-F379-C60C4F03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12AD-BE38-9B6C-4341-5664A927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88B4-7FD6-4902-88A6-DD35F741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4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2630-925B-DF5F-1190-7D63CF1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55DB-1EF7-D645-DBB6-FA86F5BA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4E2E-5DB5-E2F8-15F2-60983F41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489E-8A8E-5AAE-5539-B67BAB01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6627-A1F8-545B-1900-5E5B321F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8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EDFA-5D95-5CD1-763E-4CA5EA56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60B8-5623-B54C-6A14-958EBED75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AA49-9250-D1A7-A06C-3524213FF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22862-9B66-AB68-BA8F-10FB1B3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2FBB-2B22-5BA6-134F-5D9EC514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88C3-B4EC-11E7-6E9F-F3911C40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EEEF-E3CF-340F-41C8-C383819A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922E6-9BA3-08B1-F24E-2C324996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1EAC8-FBE7-7F45-45A8-1F8C9734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853D4-78CC-1CAC-9007-26878AC77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EA70C-2D10-BAA4-7B83-41AE4B06E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322E8-0721-4FE8-56B0-4AE86B6C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92C28-3EEC-62D6-3401-B9C34DC9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4621F-6256-8052-9F79-1AF167D0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4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519-BB61-1289-1A27-0631648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52357-39B4-632B-5B16-6DB9305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98A6-8467-BECE-6325-E5C5DC2A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8857-680C-A7C8-BC79-756945E1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8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D6E90-AE68-A906-F4CA-579A5DB7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37277-CEE5-D213-CF71-2172AFD7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8FC6A-85E5-7024-6E96-7B3E097D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5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4626-088C-83EA-3C75-CBE51AF4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0C14-8F89-117F-5F96-3E2F71C6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4DFE-C3BC-0539-F797-AE4C9604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7C55-651C-DAC2-377B-4C6CB46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5F0A0-D71A-135A-DA6F-37B33E2F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7ED30-9580-D02D-37DB-68C5B9DB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8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4CE-9244-AF0D-A78F-27CC40FF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7187D-E5F0-2733-08FE-682D53C74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4C37-50BB-F0B3-F3A4-E69579F7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F25E7-3B4E-C3E5-06D4-1E0B41B8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4DF5-B776-094F-8D8C-DA5DEF0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C2EE-99D7-2F57-589B-D941C896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88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B80E2-9539-2F8B-69E0-F10CE6F1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89B7-40DD-BF14-794E-34D42360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5087-295A-A803-14CC-B8D05964F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9F1C-91CB-4CEA-AF89-175DC3A86413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1EE8-245A-173F-B9B7-38AF8865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6B58-48D3-0F66-FF30-11536E64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FC4D-5F0D-4F70-B70A-E05281C44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1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jp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image" Target="../media/image22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8" Type="http://schemas.openxmlformats.org/officeDocument/2006/relationships/image" Target="../media/image43.png"/><Relationship Id="rId3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14A-0D53-F72E-0B78-0964BF400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20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9EC3-A13E-8AEF-AF70-92AE5A3C5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907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1115" y="1504950"/>
            <a:ext cx="2095500" cy="3257550"/>
            <a:chOff x="3467115" y="1504950"/>
            <a:chExt cx="209550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2"/>
              <a:ext cx="1866390" cy="303250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52576" y="1905000"/>
            <a:ext cx="3239135" cy="1466850"/>
            <a:chOff x="28575" y="1905000"/>
            <a:chExt cx="3239135" cy="14668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" y="1933559"/>
              <a:ext cx="3238515" cy="1295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1905000"/>
              <a:ext cx="2400300" cy="1466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69" y="1947275"/>
              <a:ext cx="3161757" cy="12191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269" y="1947275"/>
              <a:ext cx="3162300" cy="1219200"/>
            </a:xfrm>
            <a:custGeom>
              <a:avLst/>
              <a:gdLst/>
              <a:ahLst/>
              <a:cxnLst/>
              <a:rect l="l" t="t" r="r" b="b"/>
              <a:pathLst>
                <a:path w="3162300" h="1219200">
                  <a:moveTo>
                    <a:pt x="0" y="609599"/>
                  </a:moveTo>
                  <a:lnTo>
                    <a:pt x="5510" y="558338"/>
                  </a:lnTo>
                  <a:lnTo>
                    <a:pt x="21751" y="508250"/>
                  </a:lnTo>
                  <a:lnTo>
                    <a:pt x="48281" y="459507"/>
                  </a:lnTo>
                  <a:lnTo>
                    <a:pt x="84664" y="412277"/>
                  </a:lnTo>
                  <a:lnTo>
                    <a:pt x="130458" y="366729"/>
                  </a:lnTo>
                  <a:lnTo>
                    <a:pt x="185226" y="323033"/>
                  </a:lnTo>
                  <a:lnTo>
                    <a:pt x="248528" y="281358"/>
                  </a:lnTo>
                  <a:lnTo>
                    <a:pt x="283242" y="261331"/>
                  </a:lnTo>
                  <a:lnTo>
                    <a:pt x="319926" y="241873"/>
                  </a:lnTo>
                  <a:lnTo>
                    <a:pt x="358523" y="223005"/>
                  </a:lnTo>
                  <a:lnTo>
                    <a:pt x="398980" y="204748"/>
                  </a:lnTo>
                  <a:lnTo>
                    <a:pt x="441241" y="187124"/>
                  </a:lnTo>
                  <a:lnTo>
                    <a:pt x="485252" y="170153"/>
                  </a:lnTo>
                  <a:lnTo>
                    <a:pt x="530957" y="153856"/>
                  </a:lnTo>
                  <a:lnTo>
                    <a:pt x="578302" y="138255"/>
                  </a:lnTo>
                  <a:lnTo>
                    <a:pt x="627231" y="123371"/>
                  </a:lnTo>
                  <a:lnTo>
                    <a:pt x="677691" y="109225"/>
                  </a:lnTo>
                  <a:lnTo>
                    <a:pt x="729626" y="95839"/>
                  </a:lnTo>
                  <a:lnTo>
                    <a:pt x="782981" y="83232"/>
                  </a:lnTo>
                  <a:lnTo>
                    <a:pt x="837702" y="71428"/>
                  </a:lnTo>
                  <a:lnTo>
                    <a:pt x="893733" y="60446"/>
                  </a:lnTo>
                  <a:lnTo>
                    <a:pt x="951020" y="50308"/>
                  </a:lnTo>
                  <a:lnTo>
                    <a:pt x="1009507" y="41035"/>
                  </a:lnTo>
                  <a:lnTo>
                    <a:pt x="1069141" y="32648"/>
                  </a:lnTo>
                  <a:lnTo>
                    <a:pt x="1129865" y="25169"/>
                  </a:lnTo>
                  <a:lnTo>
                    <a:pt x="1191626" y="18619"/>
                  </a:lnTo>
                  <a:lnTo>
                    <a:pt x="1254368" y="13018"/>
                  </a:lnTo>
                  <a:lnTo>
                    <a:pt x="1318036" y="8387"/>
                  </a:lnTo>
                  <a:lnTo>
                    <a:pt x="1382576" y="4749"/>
                  </a:lnTo>
                  <a:lnTo>
                    <a:pt x="1447932" y="2125"/>
                  </a:lnTo>
                  <a:lnTo>
                    <a:pt x="1514051" y="534"/>
                  </a:lnTo>
                  <a:lnTo>
                    <a:pt x="1580876" y="0"/>
                  </a:lnTo>
                  <a:lnTo>
                    <a:pt x="1647704" y="534"/>
                  </a:lnTo>
                  <a:lnTo>
                    <a:pt x="1713824" y="2125"/>
                  </a:lnTo>
                  <a:lnTo>
                    <a:pt x="1779183" y="4749"/>
                  </a:lnTo>
                  <a:lnTo>
                    <a:pt x="1843725" y="8387"/>
                  </a:lnTo>
                  <a:lnTo>
                    <a:pt x="1907395" y="13018"/>
                  </a:lnTo>
                  <a:lnTo>
                    <a:pt x="1970138" y="18619"/>
                  </a:lnTo>
                  <a:lnTo>
                    <a:pt x="2031900" y="25169"/>
                  </a:lnTo>
                  <a:lnTo>
                    <a:pt x="2092625" y="32648"/>
                  </a:lnTo>
                  <a:lnTo>
                    <a:pt x="2152260" y="41035"/>
                  </a:lnTo>
                  <a:lnTo>
                    <a:pt x="2210748" y="50308"/>
                  </a:lnTo>
                  <a:lnTo>
                    <a:pt x="2268035" y="60446"/>
                  </a:lnTo>
                  <a:lnTo>
                    <a:pt x="2324067" y="71428"/>
                  </a:lnTo>
                  <a:lnTo>
                    <a:pt x="2378788" y="83232"/>
                  </a:lnTo>
                  <a:lnTo>
                    <a:pt x="2432143" y="95839"/>
                  </a:lnTo>
                  <a:lnTo>
                    <a:pt x="2484078" y="109225"/>
                  </a:lnTo>
                  <a:lnTo>
                    <a:pt x="2534538" y="123371"/>
                  </a:lnTo>
                  <a:lnTo>
                    <a:pt x="2583467" y="138255"/>
                  </a:lnTo>
                  <a:lnTo>
                    <a:pt x="2630812" y="153856"/>
                  </a:lnTo>
                  <a:lnTo>
                    <a:pt x="2676517" y="170153"/>
                  </a:lnTo>
                  <a:lnTo>
                    <a:pt x="2720527" y="187124"/>
                  </a:lnTo>
                  <a:lnTo>
                    <a:pt x="2762787" y="204748"/>
                  </a:lnTo>
                  <a:lnTo>
                    <a:pt x="2803243" y="223005"/>
                  </a:lnTo>
                  <a:lnTo>
                    <a:pt x="2841840" y="241873"/>
                  </a:lnTo>
                  <a:lnTo>
                    <a:pt x="2878523" y="261331"/>
                  </a:lnTo>
                  <a:lnTo>
                    <a:pt x="2913236" y="281358"/>
                  </a:lnTo>
                  <a:lnTo>
                    <a:pt x="2945926" y="301932"/>
                  </a:lnTo>
                  <a:lnTo>
                    <a:pt x="3005015" y="344639"/>
                  </a:lnTo>
                  <a:lnTo>
                    <a:pt x="3055349" y="389282"/>
                  </a:lnTo>
                  <a:lnTo>
                    <a:pt x="3096491" y="435692"/>
                  </a:lnTo>
                  <a:lnTo>
                    <a:pt x="3128001" y="483700"/>
                  </a:lnTo>
                  <a:lnTo>
                    <a:pt x="3149441" y="533137"/>
                  </a:lnTo>
                  <a:lnTo>
                    <a:pt x="3160371" y="583832"/>
                  </a:lnTo>
                  <a:lnTo>
                    <a:pt x="3161757" y="609599"/>
                  </a:lnTo>
                  <a:lnTo>
                    <a:pt x="3160371" y="635369"/>
                  </a:lnTo>
                  <a:lnTo>
                    <a:pt x="3149441" y="686068"/>
                  </a:lnTo>
                  <a:lnTo>
                    <a:pt x="3128001" y="735508"/>
                  </a:lnTo>
                  <a:lnTo>
                    <a:pt x="3096491" y="783518"/>
                  </a:lnTo>
                  <a:lnTo>
                    <a:pt x="3055349" y="829930"/>
                  </a:lnTo>
                  <a:lnTo>
                    <a:pt x="3005015" y="874573"/>
                  </a:lnTo>
                  <a:lnTo>
                    <a:pt x="2945926" y="917280"/>
                  </a:lnTo>
                  <a:lnTo>
                    <a:pt x="2913236" y="937855"/>
                  </a:lnTo>
                  <a:lnTo>
                    <a:pt x="2878523" y="957881"/>
                  </a:lnTo>
                  <a:lnTo>
                    <a:pt x="2841840" y="977339"/>
                  </a:lnTo>
                  <a:lnTo>
                    <a:pt x="2803243" y="996206"/>
                  </a:lnTo>
                  <a:lnTo>
                    <a:pt x="2762787" y="1014463"/>
                  </a:lnTo>
                  <a:lnTo>
                    <a:pt x="2720527" y="1032087"/>
                  </a:lnTo>
                  <a:lnTo>
                    <a:pt x="2676517" y="1049058"/>
                  </a:lnTo>
                  <a:lnTo>
                    <a:pt x="2630812" y="1065354"/>
                  </a:lnTo>
                  <a:lnTo>
                    <a:pt x="2583467" y="1080954"/>
                  </a:lnTo>
                  <a:lnTo>
                    <a:pt x="2534538" y="1095837"/>
                  </a:lnTo>
                  <a:lnTo>
                    <a:pt x="2484078" y="1109982"/>
                  </a:lnTo>
                  <a:lnTo>
                    <a:pt x="2432143" y="1123368"/>
                  </a:lnTo>
                  <a:lnTo>
                    <a:pt x="2378788" y="1135973"/>
                  </a:lnTo>
                  <a:lnTo>
                    <a:pt x="2324067" y="1147777"/>
                  </a:lnTo>
                  <a:lnTo>
                    <a:pt x="2268035" y="1158758"/>
                  </a:lnTo>
                  <a:lnTo>
                    <a:pt x="2210748" y="1168895"/>
                  </a:lnTo>
                  <a:lnTo>
                    <a:pt x="2152260" y="1178168"/>
                  </a:lnTo>
                  <a:lnTo>
                    <a:pt x="2092625" y="1186554"/>
                  </a:lnTo>
                  <a:lnTo>
                    <a:pt x="2031900" y="1194032"/>
                  </a:lnTo>
                  <a:lnTo>
                    <a:pt x="1970138" y="1200582"/>
                  </a:lnTo>
                  <a:lnTo>
                    <a:pt x="1907395" y="1206183"/>
                  </a:lnTo>
                  <a:lnTo>
                    <a:pt x="1843725" y="1210812"/>
                  </a:lnTo>
                  <a:lnTo>
                    <a:pt x="1779183" y="1214450"/>
                  </a:lnTo>
                  <a:lnTo>
                    <a:pt x="1713824" y="1217074"/>
                  </a:lnTo>
                  <a:lnTo>
                    <a:pt x="1647704" y="1218665"/>
                  </a:lnTo>
                  <a:lnTo>
                    <a:pt x="1580876" y="1219199"/>
                  </a:lnTo>
                  <a:lnTo>
                    <a:pt x="1514051" y="1218665"/>
                  </a:lnTo>
                  <a:lnTo>
                    <a:pt x="1447932" y="1217074"/>
                  </a:lnTo>
                  <a:lnTo>
                    <a:pt x="1382576" y="1214450"/>
                  </a:lnTo>
                  <a:lnTo>
                    <a:pt x="1318036" y="1210812"/>
                  </a:lnTo>
                  <a:lnTo>
                    <a:pt x="1254368" y="1206183"/>
                  </a:lnTo>
                  <a:lnTo>
                    <a:pt x="1191626" y="1200582"/>
                  </a:lnTo>
                  <a:lnTo>
                    <a:pt x="1129865" y="1194032"/>
                  </a:lnTo>
                  <a:lnTo>
                    <a:pt x="1069141" y="1186554"/>
                  </a:lnTo>
                  <a:lnTo>
                    <a:pt x="1009507" y="1178168"/>
                  </a:lnTo>
                  <a:lnTo>
                    <a:pt x="951020" y="1168895"/>
                  </a:lnTo>
                  <a:lnTo>
                    <a:pt x="893733" y="1158758"/>
                  </a:lnTo>
                  <a:lnTo>
                    <a:pt x="837702" y="1147777"/>
                  </a:lnTo>
                  <a:lnTo>
                    <a:pt x="782981" y="1135973"/>
                  </a:lnTo>
                  <a:lnTo>
                    <a:pt x="729626" y="1123368"/>
                  </a:lnTo>
                  <a:lnTo>
                    <a:pt x="677691" y="1109982"/>
                  </a:lnTo>
                  <a:lnTo>
                    <a:pt x="627231" y="1095837"/>
                  </a:lnTo>
                  <a:lnTo>
                    <a:pt x="578302" y="1080954"/>
                  </a:lnTo>
                  <a:lnTo>
                    <a:pt x="530957" y="1065354"/>
                  </a:lnTo>
                  <a:lnTo>
                    <a:pt x="485252" y="1049058"/>
                  </a:lnTo>
                  <a:lnTo>
                    <a:pt x="441241" y="1032087"/>
                  </a:lnTo>
                  <a:lnTo>
                    <a:pt x="398980" y="1014463"/>
                  </a:lnTo>
                  <a:lnTo>
                    <a:pt x="358523" y="996206"/>
                  </a:lnTo>
                  <a:lnTo>
                    <a:pt x="319926" y="977339"/>
                  </a:lnTo>
                  <a:lnTo>
                    <a:pt x="283242" y="957881"/>
                  </a:lnTo>
                  <a:lnTo>
                    <a:pt x="248528" y="937855"/>
                  </a:lnTo>
                  <a:lnTo>
                    <a:pt x="215838" y="917280"/>
                  </a:lnTo>
                  <a:lnTo>
                    <a:pt x="156748" y="874573"/>
                  </a:lnTo>
                  <a:lnTo>
                    <a:pt x="106412" y="829930"/>
                  </a:lnTo>
                  <a:lnTo>
                    <a:pt x="65269" y="783518"/>
                  </a:lnTo>
                  <a:lnTo>
                    <a:pt x="33757" y="735508"/>
                  </a:lnTo>
                  <a:lnTo>
                    <a:pt x="12317" y="686068"/>
                  </a:lnTo>
                  <a:lnTo>
                    <a:pt x="1386" y="63536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01244" y="2030727"/>
            <a:ext cx="1727200" cy="100456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Создание</a:t>
            </a:r>
            <a:endParaRPr sz="3200">
              <a:latin typeface="Calibri"/>
              <a:cs typeface="Calibri"/>
            </a:endParaRPr>
          </a:p>
          <a:p>
            <a:pPr marL="127000">
              <a:lnSpc>
                <a:spcPts val="3835"/>
              </a:lnSpc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ArrayList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5725" y="514366"/>
            <a:ext cx="4238640" cy="6000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18027" y="546984"/>
            <a:ext cx="2974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Подведение</a:t>
            </a:r>
            <a:r>
              <a:rPr sz="27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итогов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6400" y="4867276"/>
            <a:ext cx="3467100" cy="1285875"/>
            <a:chOff x="152400" y="4867275"/>
            <a:chExt cx="3467100" cy="128587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4867275"/>
              <a:ext cx="3467100" cy="1285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775" y="5086350"/>
              <a:ext cx="2143125" cy="9810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368" y="4879848"/>
              <a:ext cx="3391030" cy="1219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0368" y="4879848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7" y="466543"/>
                  </a:lnTo>
                  <a:lnTo>
                    <a:pt x="82381" y="421358"/>
                  </a:lnTo>
                  <a:lnTo>
                    <a:pt x="127033" y="377665"/>
                  </a:lnTo>
                  <a:lnTo>
                    <a:pt x="180497" y="335611"/>
                  </a:lnTo>
                  <a:lnTo>
                    <a:pt x="242368" y="295341"/>
                  </a:lnTo>
                  <a:lnTo>
                    <a:pt x="276329" y="275921"/>
                  </a:lnTo>
                  <a:lnTo>
                    <a:pt x="312241" y="257001"/>
                  </a:lnTo>
                  <a:lnTo>
                    <a:pt x="350051" y="238600"/>
                  </a:lnTo>
                  <a:lnTo>
                    <a:pt x="389710" y="220737"/>
                  </a:lnTo>
                  <a:lnTo>
                    <a:pt x="431167" y="203429"/>
                  </a:lnTo>
                  <a:lnTo>
                    <a:pt x="474371" y="186694"/>
                  </a:lnTo>
                  <a:lnTo>
                    <a:pt x="519272" y="170551"/>
                  </a:lnTo>
                  <a:lnTo>
                    <a:pt x="565818" y="155018"/>
                  </a:lnTo>
                  <a:lnTo>
                    <a:pt x="613960" y="140113"/>
                  </a:lnTo>
                  <a:lnTo>
                    <a:pt x="663647" y="125854"/>
                  </a:lnTo>
                  <a:lnTo>
                    <a:pt x="714828" y="112260"/>
                  </a:lnTo>
                  <a:lnTo>
                    <a:pt x="767452" y="99349"/>
                  </a:lnTo>
                  <a:lnTo>
                    <a:pt x="821469" y="87139"/>
                  </a:lnTo>
                  <a:lnTo>
                    <a:pt x="876828" y="75648"/>
                  </a:lnTo>
                  <a:lnTo>
                    <a:pt x="933478" y="64894"/>
                  </a:lnTo>
                  <a:lnTo>
                    <a:pt x="991369" y="54896"/>
                  </a:lnTo>
                  <a:lnTo>
                    <a:pt x="1050450" y="45672"/>
                  </a:lnTo>
                  <a:lnTo>
                    <a:pt x="1110671" y="37240"/>
                  </a:lnTo>
                  <a:lnTo>
                    <a:pt x="1171981" y="29619"/>
                  </a:lnTo>
                  <a:lnTo>
                    <a:pt x="1234329" y="22825"/>
                  </a:lnTo>
                  <a:lnTo>
                    <a:pt x="1297664" y="16879"/>
                  </a:lnTo>
                  <a:lnTo>
                    <a:pt x="1361937" y="11797"/>
                  </a:lnTo>
                  <a:lnTo>
                    <a:pt x="1427095" y="7599"/>
                  </a:lnTo>
                  <a:lnTo>
                    <a:pt x="1493090" y="4301"/>
                  </a:lnTo>
                  <a:lnTo>
                    <a:pt x="1559869" y="1924"/>
                  </a:lnTo>
                  <a:lnTo>
                    <a:pt x="1627383" y="484"/>
                  </a:lnTo>
                  <a:lnTo>
                    <a:pt x="1695581" y="0"/>
                  </a:lnTo>
                  <a:lnTo>
                    <a:pt x="1763770" y="484"/>
                  </a:lnTo>
                  <a:lnTo>
                    <a:pt x="1831277" y="1924"/>
                  </a:lnTo>
                  <a:lnTo>
                    <a:pt x="1898049" y="4301"/>
                  </a:lnTo>
                  <a:lnTo>
                    <a:pt x="1964037" y="7599"/>
                  </a:lnTo>
                  <a:lnTo>
                    <a:pt x="2029189" y="11797"/>
                  </a:lnTo>
                  <a:lnTo>
                    <a:pt x="2093455" y="16879"/>
                  </a:lnTo>
                  <a:lnTo>
                    <a:pt x="2156785" y="22825"/>
                  </a:lnTo>
                  <a:lnTo>
                    <a:pt x="2219127" y="29619"/>
                  </a:lnTo>
                  <a:lnTo>
                    <a:pt x="2280431" y="37240"/>
                  </a:lnTo>
                  <a:lnTo>
                    <a:pt x="2340647" y="45672"/>
                  </a:lnTo>
                  <a:lnTo>
                    <a:pt x="2399723" y="54896"/>
                  </a:lnTo>
                  <a:lnTo>
                    <a:pt x="2457609" y="64894"/>
                  </a:lnTo>
                  <a:lnTo>
                    <a:pt x="2514255" y="75648"/>
                  </a:lnTo>
                  <a:lnTo>
                    <a:pt x="2569610" y="87139"/>
                  </a:lnTo>
                  <a:lnTo>
                    <a:pt x="2623622" y="99349"/>
                  </a:lnTo>
                  <a:lnTo>
                    <a:pt x="2676243" y="112260"/>
                  </a:lnTo>
                  <a:lnTo>
                    <a:pt x="2727420" y="125854"/>
                  </a:lnTo>
                  <a:lnTo>
                    <a:pt x="2777103" y="140113"/>
                  </a:lnTo>
                  <a:lnTo>
                    <a:pt x="2825242" y="155018"/>
                  </a:lnTo>
                  <a:lnTo>
                    <a:pt x="2871785" y="170551"/>
                  </a:lnTo>
                  <a:lnTo>
                    <a:pt x="2916683" y="186694"/>
                  </a:lnTo>
                  <a:lnTo>
                    <a:pt x="2959885" y="203429"/>
                  </a:lnTo>
                  <a:lnTo>
                    <a:pt x="3001339" y="220737"/>
                  </a:lnTo>
                  <a:lnTo>
                    <a:pt x="3040996" y="238600"/>
                  </a:lnTo>
                  <a:lnTo>
                    <a:pt x="3078804" y="257001"/>
                  </a:lnTo>
                  <a:lnTo>
                    <a:pt x="3114713" y="275921"/>
                  </a:lnTo>
                  <a:lnTo>
                    <a:pt x="3148673" y="295341"/>
                  </a:lnTo>
                  <a:lnTo>
                    <a:pt x="3210541" y="335611"/>
                  </a:lnTo>
                  <a:lnTo>
                    <a:pt x="3264002" y="377665"/>
                  </a:lnTo>
                  <a:lnTo>
                    <a:pt x="3308652" y="421358"/>
                  </a:lnTo>
                  <a:lnTo>
                    <a:pt x="3344085" y="466543"/>
                  </a:lnTo>
                  <a:lnTo>
                    <a:pt x="3369896" y="513076"/>
                  </a:lnTo>
                  <a:lnTo>
                    <a:pt x="3385679" y="560810"/>
                  </a:lnTo>
                  <a:lnTo>
                    <a:pt x="3391030" y="609599"/>
                  </a:lnTo>
                  <a:lnTo>
                    <a:pt x="3389684" y="634117"/>
                  </a:lnTo>
                  <a:lnTo>
                    <a:pt x="3379066" y="682397"/>
                  </a:lnTo>
                  <a:lnTo>
                    <a:pt x="3358218" y="729549"/>
                  </a:lnTo>
                  <a:lnTo>
                    <a:pt x="3327546" y="775426"/>
                  </a:lnTo>
                  <a:lnTo>
                    <a:pt x="3287454" y="819883"/>
                  </a:lnTo>
                  <a:lnTo>
                    <a:pt x="3238348" y="862775"/>
                  </a:lnTo>
                  <a:lnTo>
                    <a:pt x="3180632" y="903955"/>
                  </a:lnTo>
                  <a:lnTo>
                    <a:pt x="3114713" y="943278"/>
                  </a:lnTo>
                  <a:lnTo>
                    <a:pt x="3078804" y="962198"/>
                  </a:lnTo>
                  <a:lnTo>
                    <a:pt x="3040996" y="980599"/>
                  </a:lnTo>
                  <a:lnTo>
                    <a:pt x="3001339" y="998462"/>
                  </a:lnTo>
                  <a:lnTo>
                    <a:pt x="2959885" y="1015770"/>
                  </a:lnTo>
                  <a:lnTo>
                    <a:pt x="2916683" y="1032505"/>
                  </a:lnTo>
                  <a:lnTo>
                    <a:pt x="2871785" y="1048648"/>
                  </a:lnTo>
                  <a:lnTo>
                    <a:pt x="2825242" y="1064181"/>
                  </a:lnTo>
                  <a:lnTo>
                    <a:pt x="2777103" y="1079086"/>
                  </a:lnTo>
                  <a:lnTo>
                    <a:pt x="2727420" y="1093345"/>
                  </a:lnTo>
                  <a:lnTo>
                    <a:pt x="2676243" y="1106939"/>
                  </a:lnTo>
                  <a:lnTo>
                    <a:pt x="2623622" y="1119850"/>
                  </a:lnTo>
                  <a:lnTo>
                    <a:pt x="2569610" y="1132060"/>
                  </a:lnTo>
                  <a:lnTo>
                    <a:pt x="2514255" y="1143551"/>
                  </a:lnTo>
                  <a:lnTo>
                    <a:pt x="2457609" y="1154305"/>
                  </a:lnTo>
                  <a:lnTo>
                    <a:pt x="2399723" y="1164303"/>
                  </a:lnTo>
                  <a:lnTo>
                    <a:pt x="2340647" y="1173527"/>
                  </a:lnTo>
                  <a:lnTo>
                    <a:pt x="2280431" y="1181959"/>
                  </a:lnTo>
                  <a:lnTo>
                    <a:pt x="2219127" y="1189580"/>
                  </a:lnTo>
                  <a:lnTo>
                    <a:pt x="2156785" y="1196374"/>
                  </a:lnTo>
                  <a:lnTo>
                    <a:pt x="2093455" y="1202320"/>
                  </a:lnTo>
                  <a:lnTo>
                    <a:pt x="2029189" y="1207402"/>
                  </a:lnTo>
                  <a:lnTo>
                    <a:pt x="1964037" y="1211600"/>
                  </a:lnTo>
                  <a:lnTo>
                    <a:pt x="1898049" y="1214898"/>
                  </a:lnTo>
                  <a:lnTo>
                    <a:pt x="1831277" y="1217275"/>
                  </a:lnTo>
                  <a:lnTo>
                    <a:pt x="1763770" y="1218715"/>
                  </a:lnTo>
                  <a:lnTo>
                    <a:pt x="1695581" y="1219199"/>
                  </a:lnTo>
                  <a:lnTo>
                    <a:pt x="1627383" y="1218715"/>
                  </a:lnTo>
                  <a:lnTo>
                    <a:pt x="1559869" y="1217275"/>
                  </a:lnTo>
                  <a:lnTo>
                    <a:pt x="1493090" y="1214898"/>
                  </a:lnTo>
                  <a:lnTo>
                    <a:pt x="1427095" y="1211600"/>
                  </a:lnTo>
                  <a:lnTo>
                    <a:pt x="1361937" y="1207402"/>
                  </a:lnTo>
                  <a:lnTo>
                    <a:pt x="1297664" y="1202320"/>
                  </a:lnTo>
                  <a:lnTo>
                    <a:pt x="1234329" y="1196374"/>
                  </a:lnTo>
                  <a:lnTo>
                    <a:pt x="1171981" y="1189580"/>
                  </a:lnTo>
                  <a:lnTo>
                    <a:pt x="1110671" y="1181959"/>
                  </a:lnTo>
                  <a:lnTo>
                    <a:pt x="1050450" y="1173527"/>
                  </a:lnTo>
                  <a:lnTo>
                    <a:pt x="991369" y="1164303"/>
                  </a:lnTo>
                  <a:lnTo>
                    <a:pt x="933478" y="1154305"/>
                  </a:lnTo>
                  <a:lnTo>
                    <a:pt x="876828" y="1143551"/>
                  </a:lnTo>
                  <a:lnTo>
                    <a:pt x="821469" y="1132060"/>
                  </a:lnTo>
                  <a:lnTo>
                    <a:pt x="767452" y="1119850"/>
                  </a:lnTo>
                  <a:lnTo>
                    <a:pt x="714828" y="1106939"/>
                  </a:lnTo>
                  <a:lnTo>
                    <a:pt x="663647" y="1093345"/>
                  </a:lnTo>
                  <a:lnTo>
                    <a:pt x="613960" y="1079086"/>
                  </a:lnTo>
                  <a:lnTo>
                    <a:pt x="565818" y="1064181"/>
                  </a:lnTo>
                  <a:lnTo>
                    <a:pt x="519272" y="1048648"/>
                  </a:lnTo>
                  <a:lnTo>
                    <a:pt x="474371" y="1032505"/>
                  </a:lnTo>
                  <a:lnTo>
                    <a:pt x="431167" y="1015770"/>
                  </a:lnTo>
                  <a:lnTo>
                    <a:pt x="389710" y="998462"/>
                  </a:lnTo>
                  <a:lnTo>
                    <a:pt x="350051" y="980599"/>
                  </a:lnTo>
                  <a:lnTo>
                    <a:pt x="312241" y="962198"/>
                  </a:lnTo>
                  <a:lnTo>
                    <a:pt x="276329" y="943278"/>
                  </a:lnTo>
                  <a:lnTo>
                    <a:pt x="242368" y="923858"/>
                  </a:lnTo>
                  <a:lnTo>
                    <a:pt x="180497" y="883588"/>
                  </a:lnTo>
                  <a:lnTo>
                    <a:pt x="127033" y="841534"/>
                  </a:lnTo>
                  <a:lnTo>
                    <a:pt x="82381" y="797841"/>
                  </a:lnTo>
                  <a:lnTo>
                    <a:pt x="46947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81603" y="5211448"/>
            <a:ext cx="14674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iterators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53260" y="1800209"/>
            <a:ext cx="3505835" cy="1553210"/>
            <a:chOff x="5629259" y="1800209"/>
            <a:chExt cx="3505835" cy="155321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9259" y="1800209"/>
              <a:ext cx="3505214" cy="1524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6990" y="1885949"/>
              <a:ext cx="2305049" cy="14668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9279" y="1814078"/>
              <a:ext cx="3428999" cy="14477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69279" y="1814078"/>
              <a:ext cx="3429000" cy="1447800"/>
            </a:xfrm>
            <a:custGeom>
              <a:avLst/>
              <a:gdLst/>
              <a:ahLst/>
              <a:cxnLst/>
              <a:rect l="l" t="t" r="r" b="b"/>
              <a:pathLst>
                <a:path w="3429000" h="1447800">
                  <a:moveTo>
                    <a:pt x="0" y="723899"/>
                  </a:moveTo>
                  <a:lnTo>
                    <a:pt x="4922" y="668629"/>
                  </a:lnTo>
                  <a:lnTo>
                    <a:pt x="19452" y="614491"/>
                  </a:lnTo>
                  <a:lnTo>
                    <a:pt x="43236" y="561636"/>
                  </a:lnTo>
                  <a:lnTo>
                    <a:pt x="75917" y="510213"/>
                  </a:lnTo>
                  <a:lnTo>
                    <a:pt x="117140" y="460373"/>
                  </a:lnTo>
                  <a:lnTo>
                    <a:pt x="166552" y="412266"/>
                  </a:lnTo>
                  <a:lnTo>
                    <a:pt x="223795" y="366041"/>
                  </a:lnTo>
                  <a:lnTo>
                    <a:pt x="255243" y="343681"/>
                  </a:lnTo>
                  <a:lnTo>
                    <a:pt x="288516" y="321848"/>
                  </a:lnTo>
                  <a:lnTo>
                    <a:pt x="323569" y="300561"/>
                  </a:lnTo>
                  <a:lnTo>
                    <a:pt x="360359" y="279838"/>
                  </a:lnTo>
                  <a:lnTo>
                    <a:pt x="398840" y="259698"/>
                  </a:lnTo>
                  <a:lnTo>
                    <a:pt x="438969" y="240160"/>
                  </a:lnTo>
                  <a:lnTo>
                    <a:pt x="480701" y="221242"/>
                  </a:lnTo>
                  <a:lnTo>
                    <a:pt x="523991" y="202964"/>
                  </a:lnTo>
                  <a:lnTo>
                    <a:pt x="568795" y="185344"/>
                  </a:lnTo>
                  <a:lnTo>
                    <a:pt x="615069" y="168401"/>
                  </a:lnTo>
                  <a:lnTo>
                    <a:pt x="662769" y="152153"/>
                  </a:lnTo>
                  <a:lnTo>
                    <a:pt x="711850" y="136619"/>
                  </a:lnTo>
                  <a:lnTo>
                    <a:pt x="762267" y="121819"/>
                  </a:lnTo>
                  <a:lnTo>
                    <a:pt x="813976" y="107770"/>
                  </a:lnTo>
                  <a:lnTo>
                    <a:pt x="866934" y="94492"/>
                  </a:lnTo>
                  <a:lnTo>
                    <a:pt x="921094" y="82003"/>
                  </a:lnTo>
                  <a:lnTo>
                    <a:pt x="976414" y="70322"/>
                  </a:lnTo>
                  <a:lnTo>
                    <a:pt x="1032848" y="59468"/>
                  </a:lnTo>
                  <a:lnTo>
                    <a:pt x="1090353" y="49460"/>
                  </a:lnTo>
                  <a:lnTo>
                    <a:pt x="1148884" y="40315"/>
                  </a:lnTo>
                  <a:lnTo>
                    <a:pt x="1208396" y="32054"/>
                  </a:lnTo>
                  <a:lnTo>
                    <a:pt x="1268845" y="24694"/>
                  </a:lnTo>
                  <a:lnTo>
                    <a:pt x="1330187" y="18255"/>
                  </a:lnTo>
                  <a:lnTo>
                    <a:pt x="1392377" y="12755"/>
                  </a:lnTo>
                  <a:lnTo>
                    <a:pt x="1455371" y="8213"/>
                  </a:lnTo>
                  <a:lnTo>
                    <a:pt x="1519125" y="4648"/>
                  </a:lnTo>
                  <a:lnTo>
                    <a:pt x="1583594" y="2078"/>
                  </a:lnTo>
                  <a:lnTo>
                    <a:pt x="1648734" y="522"/>
                  </a:lnTo>
                  <a:lnTo>
                    <a:pt x="1714499" y="0"/>
                  </a:lnTo>
                  <a:lnTo>
                    <a:pt x="1780265" y="522"/>
                  </a:lnTo>
                  <a:lnTo>
                    <a:pt x="1845405" y="2078"/>
                  </a:lnTo>
                  <a:lnTo>
                    <a:pt x="1909874" y="4648"/>
                  </a:lnTo>
                  <a:lnTo>
                    <a:pt x="1973628" y="8213"/>
                  </a:lnTo>
                  <a:lnTo>
                    <a:pt x="2036622" y="12755"/>
                  </a:lnTo>
                  <a:lnTo>
                    <a:pt x="2098812" y="18255"/>
                  </a:lnTo>
                  <a:lnTo>
                    <a:pt x="2160154" y="24694"/>
                  </a:lnTo>
                  <a:lnTo>
                    <a:pt x="2220603" y="32054"/>
                  </a:lnTo>
                  <a:lnTo>
                    <a:pt x="2280115" y="40315"/>
                  </a:lnTo>
                  <a:lnTo>
                    <a:pt x="2338646" y="49460"/>
                  </a:lnTo>
                  <a:lnTo>
                    <a:pt x="2396150" y="59468"/>
                  </a:lnTo>
                  <a:lnTo>
                    <a:pt x="2452585" y="70322"/>
                  </a:lnTo>
                  <a:lnTo>
                    <a:pt x="2507905" y="82003"/>
                  </a:lnTo>
                  <a:lnTo>
                    <a:pt x="2562065" y="94492"/>
                  </a:lnTo>
                  <a:lnTo>
                    <a:pt x="2615023" y="107770"/>
                  </a:lnTo>
                  <a:lnTo>
                    <a:pt x="2666732" y="121819"/>
                  </a:lnTo>
                  <a:lnTo>
                    <a:pt x="2717149" y="136619"/>
                  </a:lnTo>
                  <a:lnTo>
                    <a:pt x="2766230" y="152153"/>
                  </a:lnTo>
                  <a:lnTo>
                    <a:pt x="2813930" y="168401"/>
                  </a:lnTo>
                  <a:lnTo>
                    <a:pt x="2860204" y="185344"/>
                  </a:lnTo>
                  <a:lnTo>
                    <a:pt x="2905008" y="202964"/>
                  </a:lnTo>
                  <a:lnTo>
                    <a:pt x="2948298" y="221242"/>
                  </a:lnTo>
                  <a:lnTo>
                    <a:pt x="2990030" y="240160"/>
                  </a:lnTo>
                  <a:lnTo>
                    <a:pt x="3030159" y="259698"/>
                  </a:lnTo>
                  <a:lnTo>
                    <a:pt x="3068640" y="279838"/>
                  </a:lnTo>
                  <a:lnTo>
                    <a:pt x="3105429" y="300561"/>
                  </a:lnTo>
                  <a:lnTo>
                    <a:pt x="3140483" y="321848"/>
                  </a:lnTo>
                  <a:lnTo>
                    <a:pt x="3173756" y="343681"/>
                  </a:lnTo>
                  <a:lnTo>
                    <a:pt x="3205204" y="366041"/>
                  </a:lnTo>
                  <a:lnTo>
                    <a:pt x="3262447" y="412266"/>
                  </a:lnTo>
                  <a:lnTo>
                    <a:pt x="3311859" y="460373"/>
                  </a:lnTo>
                  <a:lnTo>
                    <a:pt x="3353082" y="510213"/>
                  </a:lnTo>
                  <a:lnTo>
                    <a:pt x="3385763" y="561636"/>
                  </a:lnTo>
                  <a:lnTo>
                    <a:pt x="3409547" y="614491"/>
                  </a:lnTo>
                  <a:lnTo>
                    <a:pt x="3424077" y="668629"/>
                  </a:lnTo>
                  <a:lnTo>
                    <a:pt x="3428999" y="723899"/>
                  </a:lnTo>
                  <a:lnTo>
                    <a:pt x="3427761" y="751665"/>
                  </a:lnTo>
                  <a:lnTo>
                    <a:pt x="3417991" y="806384"/>
                  </a:lnTo>
                  <a:lnTo>
                    <a:pt x="3398789" y="859897"/>
                  </a:lnTo>
                  <a:lnTo>
                    <a:pt x="3370513" y="912052"/>
                  </a:lnTo>
                  <a:lnTo>
                    <a:pt x="3333516" y="962701"/>
                  </a:lnTo>
                  <a:lnTo>
                    <a:pt x="3288154" y="1011692"/>
                  </a:lnTo>
                  <a:lnTo>
                    <a:pt x="3234782" y="1058877"/>
                  </a:lnTo>
                  <a:lnTo>
                    <a:pt x="3173756" y="1104104"/>
                  </a:lnTo>
                  <a:lnTo>
                    <a:pt x="3140483" y="1125937"/>
                  </a:lnTo>
                  <a:lnTo>
                    <a:pt x="3105429" y="1147225"/>
                  </a:lnTo>
                  <a:lnTo>
                    <a:pt x="3068640" y="1167948"/>
                  </a:lnTo>
                  <a:lnTo>
                    <a:pt x="3030159" y="1188088"/>
                  </a:lnTo>
                  <a:lnTo>
                    <a:pt x="2990030" y="1207627"/>
                  </a:lnTo>
                  <a:lnTo>
                    <a:pt x="2948298" y="1226545"/>
                  </a:lnTo>
                  <a:lnTo>
                    <a:pt x="2905008" y="1244824"/>
                  </a:lnTo>
                  <a:lnTo>
                    <a:pt x="2860204" y="1262444"/>
                  </a:lnTo>
                  <a:lnTo>
                    <a:pt x="2813930" y="1279388"/>
                  </a:lnTo>
                  <a:lnTo>
                    <a:pt x="2766230" y="1295637"/>
                  </a:lnTo>
                  <a:lnTo>
                    <a:pt x="2717149" y="1311171"/>
                  </a:lnTo>
                  <a:lnTo>
                    <a:pt x="2666732" y="1325972"/>
                  </a:lnTo>
                  <a:lnTo>
                    <a:pt x="2615023" y="1340021"/>
                  </a:lnTo>
                  <a:lnTo>
                    <a:pt x="2562065" y="1353300"/>
                  </a:lnTo>
                  <a:lnTo>
                    <a:pt x="2507905" y="1365790"/>
                  </a:lnTo>
                  <a:lnTo>
                    <a:pt x="2452585" y="1377471"/>
                  </a:lnTo>
                  <a:lnTo>
                    <a:pt x="2396150" y="1388326"/>
                  </a:lnTo>
                  <a:lnTo>
                    <a:pt x="2338646" y="1398336"/>
                  </a:lnTo>
                  <a:lnTo>
                    <a:pt x="2280115" y="1407481"/>
                  </a:lnTo>
                  <a:lnTo>
                    <a:pt x="2220603" y="1415743"/>
                  </a:lnTo>
                  <a:lnTo>
                    <a:pt x="2160154" y="1423103"/>
                  </a:lnTo>
                  <a:lnTo>
                    <a:pt x="2098812" y="1429542"/>
                  </a:lnTo>
                  <a:lnTo>
                    <a:pt x="2036622" y="1435043"/>
                  </a:lnTo>
                  <a:lnTo>
                    <a:pt x="1973628" y="1439585"/>
                  </a:lnTo>
                  <a:lnTo>
                    <a:pt x="1909874" y="1443151"/>
                  </a:lnTo>
                  <a:lnTo>
                    <a:pt x="1845405" y="1445721"/>
                  </a:lnTo>
                  <a:lnTo>
                    <a:pt x="1780265" y="1447277"/>
                  </a:lnTo>
                  <a:lnTo>
                    <a:pt x="1714499" y="1447799"/>
                  </a:lnTo>
                  <a:lnTo>
                    <a:pt x="1648734" y="1447277"/>
                  </a:lnTo>
                  <a:lnTo>
                    <a:pt x="1583594" y="1445721"/>
                  </a:lnTo>
                  <a:lnTo>
                    <a:pt x="1519125" y="1443151"/>
                  </a:lnTo>
                  <a:lnTo>
                    <a:pt x="1455371" y="1439585"/>
                  </a:lnTo>
                  <a:lnTo>
                    <a:pt x="1392377" y="1435043"/>
                  </a:lnTo>
                  <a:lnTo>
                    <a:pt x="1330187" y="1429542"/>
                  </a:lnTo>
                  <a:lnTo>
                    <a:pt x="1268845" y="1423103"/>
                  </a:lnTo>
                  <a:lnTo>
                    <a:pt x="1208396" y="1415743"/>
                  </a:lnTo>
                  <a:lnTo>
                    <a:pt x="1148884" y="1407481"/>
                  </a:lnTo>
                  <a:lnTo>
                    <a:pt x="1090353" y="1398336"/>
                  </a:lnTo>
                  <a:lnTo>
                    <a:pt x="1032848" y="1388326"/>
                  </a:lnTo>
                  <a:lnTo>
                    <a:pt x="976414" y="1377471"/>
                  </a:lnTo>
                  <a:lnTo>
                    <a:pt x="921094" y="1365790"/>
                  </a:lnTo>
                  <a:lnTo>
                    <a:pt x="866934" y="1353300"/>
                  </a:lnTo>
                  <a:lnTo>
                    <a:pt x="813976" y="1340021"/>
                  </a:lnTo>
                  <a:lnTo>
                    <a:pt x="762267" y="1325972"/>
                  </a:lnTo>
                  <a:lnTo>
                    <a:pt x="711850" y="1311171"/>
                  </a:lnTo>
                  <a:lnTo>
                    <a:pt x="662769" y="1295637"/>
                  </a:lnTo>
                  <a:lnTo>
                    <a:pt x="615069" y="1279388"/>
                  </a:lnTo>
                  <a:lnTo>
                    <a:pt x="568795" y="1262444"/>
                  </a:lnTo>
                  <a:lnTo>
                    <a:pt x="523991" y="1244824"/>
                  </a:lnTo>
                  <a:lnTo>
                    <a:pt x="480701" y="1226545"/>
                  </a:lnTo>
                  <a:lnTo>
                    <a:pt x="438969" y="1207627"/>
                  </a:lnTo>
                  <a:lnTo>
                    <a:pt x="398840" y="1188088"/>
                  </a:lnTo>
                  <a:lnTo>
                    <a:pt x="360359" y="1167948"/>
                  </a:lnTo>
                  <a:lnTo>
                    <a:pt x="323569" y="1147225"/>
                  </a:lnTo>
                  <a:lnTo>
                    <a:pt x="288516" y="1125937"/>
                  </a:lnTo>
                  <a:lnTo>
                    <a:pt x="255243" y="1104104"/>
                  </a:lnTo>
                  <a:lnTo>
                    <a:pt x="223795" y="1081745"/>
                  </a:lnTo>
                  <a:lnTo>
                    <a:pt x="166552" y="1035520"/>
                  </a:lnTo>
                  <a:lnTo>
                    <a:pt x="117140" y="987413"/>
                  </a:lnTo>
                  <a:lnTo>
                    <a:pt x="75917" y="937574"/>
                  </a:lnTo>
                  <a:lnTo>
                    <a:pt x="43236" y="886154"/>
                  </a:lnTo>
                  <a:lnTo>
                    <a:pt x="19452" y="833301"/>
                  </a:lnTo>
                  <a:lnTo>
                    <a:pt x="4922" y="779166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52389" y="2011994"/>
            <a:ext cx="1572260" cy="1003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 marR="5080" indent="-38735">
              <a:lnSpc>
                <a:spcPts val="3829"/>
              </a:lnSpc>
              <a:spcBef>
                <a:spcPts val="240"/>
              </a:spcBef>
            </a:pPr>
            <a:r>
              <a:rPr sz="3200" b="1" spc="-10" dirty="0">
                <a:latin typeface="Calibri"/>
                <a:cs typeface="Calibri"/>
              </a:rPr>
              <a:t>ArrayList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methods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91301" y="4857750"/>
            <a:ext cx="3467735" cy="1295400"/>
            <a:chOff x="5067300" y="4857750"/>
            <a:chExt cx="3467735" cy="129540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7300" y="4857750"/>
              <a:ext cx="3467115" cy="12954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34059" y="5076825"/>
              <a:ext cx="1828800" cy="9810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05399" y="4876800"/>
              <a:ext cx="3391021" cy="1219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05399" y="48768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4" y="513076"/>
                  </a:lnTo>
                  <a:lnTo>
                    <a:pt x="46945" y="466543"/>
                  </a:lnTo>
                  <a:lnTo>
                    <a:pt x="82377" y="421358"/>
                  </a:lnTo>
                  <a:lnTo>
                    <a:pt x="127027" y="377665"/>
                  </a:lnTo>
                  <a:lnTo>
                    <a:pt x="180488" y="335611"/>
                  </a:lnTo>
                  <a:lnTo>
                    <a:pt x="242355" y="295341"/>
                  </a:lnTo>
                  <a:lnTo>
                    <a:pt x="276314" y="275921"/>
                  </a:lnTo>
                  <a:lnTo>
                    <a:pt x="312223" y="257001"/>
                  </a:lnTo>
                  <a:lnTo>
                    <a:pt x="350031" y="238600"/>
                  </a:lnTo>
                  <a:lnTo>
                    <a:pt x="389688" y="220737"/>
                  </a:lnTo>
                  <a:lnTo>
                    <a:pt x="431142" y="203429"/>
                  </a:lnTo>
                  <a:lnTo>
                    <a:pt x="474343" y="186694"/>
                  </a:lnTo>
                  <a:lnTo>
                    <a:pt x="519241" y="170551"/>
                  </a:lnTo>
                  <a:lnTo>
                    <a:pt x="565785" y="155018"/>
                  </a:lnTo>
                  <a:lnTo>
                    <a:pt x="613923" y="140113"/>
                  </a:lnTo>
                  <a:lnTo>
                    <a:pt x="663606" y="125854"/>
                  </a:lnTo>
                  <a:lnTo>
                    <a:pt x="714783" y="112260"/>
                  </a:lnTo>
                  <a:lnTo>
                    <a:pt x="767404" y="99349"/>
                  </a:lnTo>
                  <a:lnTo>
                    <a:pt x="821416" y="87139"/>
                  </a:lnTo>
                  <a:lnTo>
                    <a:pt x="876771" y="75648"/>
                  </a:lnTo>
                  <a:lnTo>
                    <a:pt x="933417" y="64894"/>
                  </a:lnTo>
                  <a:lnTo>
                    <a:pt x="991303" y="54896"/>
                  </a:lnTo>
                  <a:lnTo>
                    <a:pt x="1050380" y="45672"/>
                  </a:lnTo>
                  <a:lnTo>
                    <a:pt x="1110595" y="37240"/>
                  </a:lnTo>
                  <a:lnTo>
                    <a:pt x="1171900" y="29619"/>
                  </a:lnTo>
                  <a:lnTo>
                    <a:pt x="1234242" y="22825"/>
                  </a:lnTo>
                  <a:lnTo>
                    <a:pt x="1297572" y="16879"/>
                  </a:lnTo>
                  <a:lnTo>
                    <a:pt x="1361839" y="11797"/>
                  </a:lnTo>
                  <a:lnTo>
                    <a:pt x="1426991" y="7599"/>
                  </a:lnTo>
                  <a:lnTo>
                    <a:pt x="1492979" y="4301"/>
                  </a:lnTo>
                  <a:lnTo>
                    <a:pt x="1559752" y="1924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0" y="7599"/>
                  </a:lnTo>
                  <a:lnTo>
                    <a:pt x="2029100" y="11797"/>
                  </a:lnTo>
                  <a:lnTo>
                    <a:pt x="2093373" y="16879"/>
                  </a:lnTo>
                  <a:lnTo>
                    <a:pt x="2156709" y="22825"/>
                  </a:lnTo>
                  <a:lnTo>
                    <a:pt x="2219057" y="29619"/>
                  </a:lnTo>
                  <a:lnTo>
                    <a:pt x="2280367" y="37240"/>
                  </a:lnTo>
                  <a:lnTo>
                    <a:pt x="2340588" y="45672"/>
                  </a:lnTo>
                  <a:lnTo>
                    <a:pt x="2399670" y="54896"/>
                  </a:lnTo>
                  <a:lnTo>
                    <a:pt x="2457561" y="64894"/>
                  </a:lnTo>
                  <a:lnTo>
                    <a:pt x="2514211" y="75648"/>
                  </a:lnTo>
                  <a:lnTo>
                    <a:pt x="2569570" y="87139"/>
                  </a:lnTo>
                  <a:lnTo>
                    <a:pt x="2623586" y="99349"/>
                  </a:lnTo>
                  <a:lnTo>
                    <a:pt x="2676210" y="112260"/>
                  </a:lnTo>
                  <a:lnTo>
                    <a:pt x="2727390" y="125854"/>
                  </a:lnTo>
                  <a:lnTo>
                    <a:pt x="2777076" y="140113"/>
                  </a:lnTo>
                  <a:lnTo>
                    <a:pt x="2825217" y="155018"/>
                  </a:lnTo>
                  <a:lnTo>
                    <a:pt x="2871763" y="170551"/>
                  </a:lnTo>
                  <a:lnTo>
                    <a:pt x="2916663" y="186694"/>
                  </a:lnTo>
                  <a:lnTo>
                    <a:pt x="2959867" y="203429"/>
                  </a:lnTo>
                  <a:lnTo>
                    <a:pt x="3001323" y="220737"/>
                  </a:lnTo>
                  <a:lnTo>
                    <a:pt x="3040981" y="238600"/>
                  </a:lnTo>
                  <a:lnTo>
                    <a:pt x="3078790" y="257001"/>
                  </a:lnTo>
                  <a:lnTo>
                    <a:pt x="3114701" y="275921"/>
                  </a:lnTo>
                  <a:lnTo>
                    <a:pt x="3148661" y="295341"/>
                  </a:lnTo>
                  <a:lnTo>
                    <a:pt x="3210530" y="335611"/>
                  </a:lnTo>
                  <a:lnTo>
                    <a:pt x="3263992" y="377665"/>
                  </a:lnTo>
                  <a:lnTo>
                    <a:pt x="3308643" y="421358"/>
                  </a:lnTo>
                  <a:lnTo>
                    <a:pt x="3344076" y="466543"/>
                  </a:lnTo>
                  <a:lnTo>
                    <a:pt x="3369887" y="513076"/>
                  </a:lnTo>
                  <a:lnTo>
                    <a:pt x="3385670" y="560810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0"/>
                  </a:lnTo>
                  <a:lnTo>
                    <a:pt x="1361839" y="1207402"/>
                  </a:lnTo>
                  <a:lnTo>
                    <a:pt x="1297572" y="1202320"/>
                  </a:lnTo>
                  <a:lnTo>
                    <a:pt x="1234242" y="1196374"/>
                  </a:lnTo>
                  <a:lnTo>
                    <a:pt x="1171900" y="1189580"/>
                  </a:lnTo>
                  <a:lnTo>
                    <a:pt x="1110595" y="1181959"/>
                  </a:lnTo>
                  <a:lnTo>
                    <a:pt x="1050380" y="1173527"/>
                  </a:lnTo>
                  <a:lnTo>
                    <a:pt x="991303" y="1164303"/>
                  </a:lnTo>
                  <a:lnTo>
                    <a:pt x="933417" y="1154305"/>
                  </a:lnTo>
                  <a:lnTo>
                    <a:pt x="876771" y="1143551"/>
                  </a:lnTo>
                  <a:lnTo>
                    <a:pt x="821416" y="1132060"/>
                  </a:lnTo>
                  <a:lnTo>
                    <a:pt x="767404" y="1119850"/>
                  </a:lnTo>
                  <a:lnTo>
                    <a:pt x="714783" y="1106939"/>
                  </a:lnTo>
                  <a:lnTo>
                    <a:pt x="663606" y="1093345"/>
                  </a:lnTo>
                  <a:lnTo>
                    <a:pt x="613923" y="1079086"/>
                  </a:lnTo>
                  <a:lnTo>
                    <a:pt x="565785" y="1064181"/>
                  </a:lnTo>
                  <a:lnTo>
                    <a:pt x="519241" y="1048648"/>
                  </a:lnTo>
                  <a:lnTo>
                    <a:pt x="474343" y="1032505"/>
                  </a:lnTo>
                  <a:lnTo>
                    <a:pt x="431142" y="1015770"/>
                  </a:lnTo>
                  <a:lnTo>
                    <a:pt x="389688" y="998462"/>
                  </a:lnTo>
                  <a:lnTo>
                    <a:pt x="350031" y="980599"/>
                  </a:lnTo>
                  <a:lnTo>
                    <a:pt x="312223" y="962198"/>
                  </a:lnTo>
                  <a:lnTo>
                    <a:pt x="276314" y="943278"/>
                  </a:lnTo>
                  <a:lnTo>
                    <a:pt x="242355" y="923858"/>
                  </a:lnTo>
                  <a:lnTo>
                    <a:pt x="180488" y="883588"/>
                  </a:lnTo>
                  <a:lnTo>
                    <a:pt x="127027" y="841534"/>
                  </a:lnTo>
                  <a:lnTo>
                    <a:pt x="82377" y="797841"/>
                  </a:lnTo>
                  <a:lnTo>
                    <a:pt x="46945" y="752656"/>
                  </a:lnTo>
                  <a:lnTo>
                    <a:pt x="21134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53989" y="5208587"/>
            <a:ext cx="11480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whiteboard&#10;&#10;Description automatically generated">
            <a:extLst>
              <a:ext uri="{FF2B5EF4-FFF2-40B4-BE49-F238E27FC236}">
                <a16:creationId xmlns:a16="http://schemas.microsoft.com/office/drawing/2014/main" id="{55CBD9C8-6986-D68D-BAEC-CB8DDFEC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" y="351693"/>
            <a:ext cx="11092948" cy="5712729"/>
          </a:xfrm>
        </p:spPr>
      </p:pic>
    </p:spTree>
    <p:extLst>
      <p:ext uri="{BB962C8B-B14F-4D97-AF65-F5344CB8AC3E}">
        <p14:creationId xmlns:p14="http://schemas.microsoft.com/office/powerpoint/2010/main" val="287337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6B76A9-47A7-2569-C898-26A62578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0" y="436099"/>
            <a:ext cx="10110879" cy="6020972"/>
          </a:xfrm>
        </p:spPr>
      </p:pic>
    </p:spTree>
    <p:extLst>
      <p:ext uri="{BB962C8B-B14F-4D97-AF65-F5344CB8AC3E}">
        <p14:creationId xmlns:p14="http://schemas.microsoft.com/office/powerpoint/2010/main" val="276028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BC447BA-C89D-9BEA-5679-EC12AD8F3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8" y="211016"/>
            <a:ext cx="10561264" cy="5937812"/>
          </a:xfrm>
        </p:spPr>
      </p:pic>
    </p:spTree>
    <p:extLst>
      <p:ext uri="{BB962C8B-B14F-4D97-AF65-F5344CB8AC3E}">
        <p14:creationId xmlns:p14="http://schemas.microsoft.com/office/powerpoint/2010/main" val="125046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6379-4A10-932B-6550-B6E0D0E4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1" y="267286"/>
            <a:ext cx="11101753" cy="6485206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need to import, belongs to list/object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"Bye"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are you?"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"!!!"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.get(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.remove(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.remove(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"Who?"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false - does not have such element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.remove(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true - method equals compares new string with existing one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"Welcome"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.addAll(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"Welcome everyone"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will change reference in list2, list 1 will not be changed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//   list2.get(0).append("!!!"); - append to string builder will change on both lists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"Bye"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hows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index of the first appearance of "Bye"; -1 if not found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.size());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showth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the length of the list, not capacity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.isEmpty());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false - list is not empty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.contains(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false - method equals compares with existing strings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6669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2B6BF-91FC-9FE4-C0C3-6350525E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3"/>
            <a:ext cx="10515600" cy="6513512"/>
          </a:xfrm>
        </p:spPr>
        <p:txBody>
          <a:bodyPr>
            <a:normAutofit fontScale="850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NewClass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are you"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.addAll(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are you doing?"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changed object in list2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list 1 is not changed - only object changed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list 2 is changed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.append(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"???"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//changes the word itself, not the 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list 1 is  changed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list 2 is changed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.toArray());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[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Ljava.lang.Object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;@4f3f5b24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.toArray(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StringBuilder[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[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Ljava.lang.StringBuilder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;@15aeb7abHello - 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How are you + 9 times null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turns array to List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//[Hello, How are you???, null, null, null, null, null, null, null, null]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"Bonjour"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changed list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did not change list1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words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words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"banana"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words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"apple"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words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"cherry"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sort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words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words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4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386B-4AC1-E392-2A91-3C0C9213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5795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Lesson20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Iteranors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String 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"A"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"B"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"C"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myIterator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.iterator();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myIterator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myIterator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otherIterator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.iterator();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otherIterator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otherIterator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otherIterator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"List 1: "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list is empty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46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A9CD-5E97-ADE1-BB67-B58654C4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221566"/>
            <a:ext cx="12037255" cy="6414868"/>
          </a:xfrm>
        </p:spPr>
        <p:txBody>
          <a:bodyPr>
            <a:no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AdditionalMethods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are you?"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.addAll(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adds list 1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old are you?"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[Hi, How are you?, How old are you?]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//  list2.removeAll(list1); // removes list 1 from list 2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How old are you?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.contains(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"Does list 2 contains all elements of list 1?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newList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.subList(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will contain 0th element of list1 // 0-1 elements, 3 not included, 0-0 -nothing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newList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newList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"Hope you are well"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adds to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newList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and list 1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"New List is: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newList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"Original List is: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"one"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"two"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"three"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quickly created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unmodifyable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list - can't change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.toString());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list4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copyOf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newList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quickly created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unmodifyable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list - can't change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14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D5F3DC-7588-538C-E92C-4F9689A9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133350"/>
            <a:ext cx="11723077" cy="6610350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CompareandMissmatch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array8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'p'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'v'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'e'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't'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array4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'p'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'v'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'v'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'k'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'a'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array5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'p'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'v'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'e'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't'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'!'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array6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array7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- 1 below o -  when first array is smaller than second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-4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array 2 in the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dictionarry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will go after array1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0- same array, same place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difference just !. Privet will go before Privet!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1 - null reference is always smaller than not null - will go first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0 - for 2 null arrays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mismatch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-1 - content of the arrays is the same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mismatch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3 - first mismatch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occures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on index 3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//   If the first array comes before the second array in lexicographic order, it returns a negative integer.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//   If the first array comes after the second array in lexicographic order, it returns a positive integer.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</a:p>
        </p:txBody>
      </p:sp>
      <p:pic>
        <p:nvPicPr>
          <p:cNvPr id="3" name="Picture 2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0452856E-6E64-83B9-947E-AD43E575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4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9238B48E-E622-35DD-C431-F7149650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262355"/>
            <a:ext cx="11352212" cy="6382502"/>
          </a:xfrm>
        </p:spPr>
      </p:pic>
    </p:spTree>
    <p:extLst>
      <p:ext uri="{BB962C8B-B14F-4D97-AF65-F5344CB8AC3E}">
        <p14:creationId xmlns:p14="http://schemas.microsoft.com/office/powerpoint/2010/main" val="6034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433-83A9-47A9-9014-E60ADD7E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Set does not allow duplicated and does not remember where you inputted element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A275F-FF6B-52C9-9CF6-784CDABFC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87" y="1519310"/>
            <a:ext cx="9157846" cy="5148775"/>
          </a:xfrm>
        </p:spPr>
      </p:pic>
    </p:spTree>
    <p:extLst>
      <p:ext uri="{BB962C8B-B14F-4D97-AF65-F5344CB8AC3E}">
        <p14:creationId xmlns:p14="http://schemas.microsoft.com/office/powerpoint/2010/main" val="147283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4BB1-0221-7B72-5F37-13BA77C2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Que (FIFO) and Deque FIFO and LIFO)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C2EB3-AF8D-8200-6341-2FAA2F79A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6762" y="1343818"/>
            <a:ext cx="9138474" cy="5137883"/>
          </a:xfrm>
        </p:spPr>
      </p:pic>
    </p:spTree>
    <p:extLst>
      <p:ext uri="{BB962C8B-B14F-4D97-AF65-F5344CB8AC3E}">
        <p14:creationId xmlns:p14="http://schemas.microsoft.com/office/powerpoint/2010/main" val="181468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15B4-CD8B-6987-849D-C21A6ABF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not collections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9D8E-823C-5DDD-F663-971B3AF7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– Value pairs – ID – Name</a:t>
            </a:r>
          </a:p>
          <a:p>
            <a:endParaRPr lang="en-US" dirty="0"/>
          </a:p>
          <a:p>
            <a:r>
              <a:rPr lang="en-US" dirty="0"/>
              <a:t>HashMap and </a:t>
            </a:r>
            <a:r>
              <a:rPr lang="en-US" dirty="0" err="1"/>
              <a:t>TreeMap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483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F543-1D9A-64BA-2F9D-6F41CA16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351692"/>
            <a:ext cx="11549575" cy="6372665"/>
          </a:xfrm>
        </p:spPr>
        <p:txBody>
          <a:bodyPr/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Lesson20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Maps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HashMap&lt;&gt;();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.put(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"Olga Dubanevych"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.put(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"Olga Dubanevych"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value can be same if key is different;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.put(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"Spencer Caldwell"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.put(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"Ivanov Pert"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.put(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400" dirty="0" err="1">
                <a:solidFill>
                  <a:srgbClr val="067D17"/>
                </a:solidFill>
                <a:effectLst/>
                <a:latin typeface="JetBrains Mono"/>
              </a:rPr>
              <a:t>Tregulov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 Zaur"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if Key is used for the second time, name will be re-written to second case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400" dirty="0" err="1">
                <a:solidFill>
                  <a:srgbClr val="067D17"/>
                </a:solidFill>
                <a:effectLst/>
                <a:latin typeface="JetBrains Mono"/>
              </a:rPr>
              <a:t>Hashmap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: 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map1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r>
              <a:rPr lang="en-CA" sz="2400" dirty="0">
                <a:solidFill>
                  <a:srgbClr val="080808"/>
                </a:solidFill>
                <a:latin typeface="JetBrains Mono"/>
              </a:rPr>
              <a:t>    map1.revove(4) // removes element</a:t>
            </a:r>
            <a:endParaRPr lang="en-CA" sz="24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CA" sz="2400" i="1" dirty="0" err="1">
                <a:solidFill>
                  <a:srgbClr val="8C8C8C"/>
                </a:solidFill>
                <a:effectLst/>
                <a:latin typeface="JetBrains Mono"/>
              </a:rPr>
              <a:t>Hashmap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: {1=Olga Dubanevych, 2=Olga Dubanevych, 3=Spencer Caldwell, 4=</a:t>
            </a:r>
            <a:r>
              <a:rPr lang="en-CA" sz="2400" i="1" dirty="0" err="1">
                <a:solidFill>
                  <a:srgbClr val="8C8C8C"/>
                </a:solidFill>
                <a:effectLst/>
                <a:latin typeface="JetBrains Mono"/>
              </a:rPr>
              <a:t>Tregulov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Zaur}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254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698" y="542924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40169" y="343763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47518" y="1825625"/>
            <a:ext cx="8925560" cy="3658235"/>
            <a:chOff x="161925" y="1809734"/>
            <a:chExt cx="8925560" cy="36582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657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2219325"/>
              <a:ext cx="8924940" cy="2943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81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581400"/>
            </a:xfrm>
            <a:custGeom>
              <a:avLst/>
              <a:gdLst/>
              <a:ahLst/>
              <a:cxnLst/>
              <a:rect l="l" t="t" r="r" b="b"/>
              <a:pathLst>
                <a:path w="8610600" h="3581400">
                  <a:moveTo>
                    <a:pt x="0" y="3581399"/>
                  </a:moveTo>
                  <a:lnTo>
                    <a:pt x="8610599" y="3581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81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919113" y="1485914"/>
            <a:ext cx="8405496" cy="3243966"/>
          </a:xfrm>
          <a:prstGeom prst="rect">
            <a:avLst/>
          </a:prstGeom>
        </p:spPr>
        <p:txBody>
          <a:bodyPr vert="horz" wrap="square" lIns="0" tIns="630873" rIns="0" bIns="0" rtlCol="0">
            <a:spAutoFit/>
          </a:bodyPr>
          <a:lstStyle/>
          <a:p>
            <a:pPr marL="383540" marR="794385" indent="-34353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30" dirty="0"/>
              <a:t> </a:t>
            </a:r>
            <a:r>
              <a:rPr sz="2400" dirty="0"/>
              <a:t>класс,</a:t>
            </a:r>
            <a:r>
              <a:rPr sz="2400" spc="-105" dirty="0"/>
              <a:t> </a:t>
            </a:r>
            <a:r>
              <a:rPr sz="2400" dirty="0"/>
              <a:t>в</a:t>
            </a:r>
            <a:r>
              <a:rPr sz="2400" spc="15" dirty="0"/>
              <a:t> </a:t>
            </a:r>
            <a:r>
              <a:rPr sz="2400" dirty="0"/>
              <a:t>котором</a:t>
            </a:r>
            <a:r>
              <a:rPr sz="2400" spc="-145" dirty="0"/>
              <a:t> </a:t>
            </a:r>
            <a:r>
              <a:rPr sz="2400" dirty="0"/>
              <a:t>создайте</a:t>
            </a:r>
            <a:r>
              <a:rPr sz="2400" spc="-95" dirty="0"/>
              <a:t> </a:t>
            </a:r>
            <a:r>
              <a:rPr sz="2400" dirty="0"/>
              <a:t>метод</a:t>
            </a:r>
            <a:r>
              <a:rPr sz="2400" spc="-25" dirty="0"/>
              <a:t> </a:t>
            </a:r>
            <a:r>
              <a:rPr sz="2400" dirty="0"/>
              <a:t>abc.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/>
              <a:t>Инпут </a:t>
            </a:r>
            <a:r>
              <a:rPr sz="2400" dirty="0"/>
              <a:t>параметром</a:t>
            </a:r>
            <a:r>
              <a:rPr sz="2400" spc="-15" dirty="0"/>
              <a:t> </a:t>
            </a:r>
            <a:r>
              <a:rPr sz="2400" dirty="0"/>
              <a:t>данного</a:t>
            </a:r>
            <a:r>
              <a:rPr sz="2400" spc="-25" dirty="0"/>
              <a:t> </a:t>
            </a:r>
            <a:r>
              <a:rPr sz="2400" spc="-10" dirty="0"/>
              <a:t>метода</a:t>
            </a:r>
            <a:r>
              <a:rPr sz="2400" spc="-125" dirty="0"/>
              <a:t> </a:t>
            </a:r>
            <a:r>
              <a:rPr sz="2400" spc="-10" dirty="0"/>
              <a:t>будет</a:t>
            </a:r>
            <a:r>
              <a:rPr sz="2400" spc="-60" dirty="0"/>
              <a:t> </a:t>
            </a:r>
            <a:r>
              <a:rPr sz="2400" dirty="0"/>
              <a:t>N-ое</a:t>
            </a:r>
            <a:r>
              <a:rPr sz="2400" spc="-25" dirty="0"/>
              <a:t> </a:t>
            </a:r>
            <a:r>
              <a:rPr sz="2400" spc="-10" dirty="0"/>
              <a:t>количество </a:t>
            </a:r>
            <a:r>
              <a:rPr sz="2400" dirty="0"/>
              <a:t>параметров</a:t>
            </a:r>
            <a:r>
              <a:rPr sz="2400" spc="-95" dirty="0"/>
              <a:t> </a:t>
            </a:r>
            <a:r>
              <a:rPr sz="2400" dirty="0"/>
              <a:t>типа</a:t>
            </a:r>
            <a:r>
              <a:rPr sz="2400" spc="-20" dirty="0"/>
              <a:t> </a:t>
            </a:r>
            <a:r>
              <a:rPr sz="2400" dirty="0"/>
              <a:t>String.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/>
              <a:t>Метод</a:t>
            </a:r>
            <a:r>
              <a:rPr sz="2400" spc="-65" dirty="0"/>
              <a:t> </a:t>
            </a:r>
            <a:r>
              <a:rPr sz="2400" dirty="0"/>
              <a:t>должен</a:t>
            </a:r>
            <a:r>
              <a:rPr sz="2400" spc="-75" dirty="0"/>
              <a:t> </a:t>
            </a:r>
            <a:r>
              <a:rPr sz="2400" dirty="0"/>
              <a:t>возвращать</a:t>
            </a:r>
            <a:r>
              <a:rPr sz="2400" spc="-5" dirty="0"/>
              <a:t> </a:t>
            </a:r>
            <a:r>
              <a:rPr sz="2400" spc="-25" dirty="0"/>
              <a:t>уже </a:t>
            </a:r>
            <a:r>
              <a:rPr sz="2400" dirty="0"/>
              <a:t>отсортированный</a:t>
            </a:r>
            <a:r>
              <a:rPr sz="2400" spc="-50" dirty="0"/>
              <a:t> </a:t>
            </a:r>
            <a:r>
              <a:rPr sz="2400" dirty="0"/>
              <a:t>объект</a:t>
            </a:r>
            <a:r>
              <a:rPr sz="2400" spc="-120" dirty="0"/>
              <a:t> </a:t>
            </a:r>
            <a:r>
              <a:rPr sz="2400" spc="-10" dirty="0"/>
              <a:t>ArrayList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/>
              <a:t>из</a:t>
            </a:r>
            <a:r>
              <a:rPr sz="2400" spc="-55" dirty="0"/>
              <a:t> </a:t>
            </a:r>
            <a:r>
              <a:rPr sz="2400" spc="-10" dirty="0"/>
              <a:t>неповторяющихся</a:t>
            </a:r>
            <a:endParaRPr sz="2400" dirty="0">
              <a:latin typeface="Times New Roman"/>
              <a:cs typeface="Times New Roman"/>
            </a:endParaRPr>
          </a:p>
          <a:p>
            <a:pPr marL="383540">
              <a:lnSpc>
                <a:spcPts val="2865"/>
              </a:lnSpc>
              <a:spcBef>
                <a:spcPts val="50"/>
              </a:spcBef>
            </a:pPr>
            <a:r>
              <a:rPr sz="2400" dirty="0"/>
              <a:t>объектов</a:t>
            </a:r>
            <a:r>
              <a:rPr sz="2400" spc="-75" dirty="0"/>
              <a:t> </a:t>
            </a:r>
            <a:r>
              <a:rPr sz="2400" dirty="0"/>
              <a:t>типа</a:t>
            </a:r>
            <a:r>
              <a:rPr sz="2400" spc="-5" dirty="0"/>
              <a:t> </a:t>
            </a:r>
            <a:r>
              <a:rPr sz="2400" dirty="0"/>
              <a:t>String,</a:t>
            </a:r>
            <a:r>
              <a:rPr sz="2400" spc="-50" dirty="0"/>
              <a:t> </a:t>
            </a:r>
            <a:r>
              <a:rPr sz="2400" dirty="0"/>
              <a:t>взятых</a:t>
            </a:r>
            <a:r>
              <a:rPr sz="2400" spc="25" dirty="0"/>
              <a:t> </a:t>
            </a:r>
            <a:r>
              <a:rPr sz="2400" dirty="0"/>
              <a:t>из</a:t>
            </a:r>
            <a:r>
              <a:rPr sz="2400" spc="-15" dirty="0"/>
              <a:t> </a:t>
            </a:r>
            <a:r>
              <a:rPr sz="2400" dirty="0"/>
              <a:t>параметра</a:t>
            </a:r>
            <a:r>
              <a:rPr sz="2400" spc="-75" dirty="0"/>
              <a:t> </a:t>
            </a:r>
            <a:r>
              <a:rPr sz="2400" dirty="0"/>
              <a:t>метода</a:t>
            </a:r>
            <a:r>
              <a:rPr sz="2400" spc="-75" dirty="0"/>
              <a:t> </a:t>
            </a:r>
            <a:r>
              <a:rPr sz="2400" dirty="0"/>
              <a:t>и</a:t>
            </a:r>
            <a:r>
              <a:rPr sz="2400" spc="-70" dirty="0"/>
              <a:t> </a:t>
            </a:r>
            <a:r>
              <a:rPr sz="2400" spc="-10" dirty="0"/>
              <a:t>выводить</a:t>
            </a:r>
            <a:endParaRPr sz="2400" dirty="0"/>
          </a:p>
          <a:p>
            <a:pPr marL="383540" marR="3360420">
              <a:lnSpc>
                <a:spcPts val="2860"/>
              </a:lnSpc>
              <a:spcBef>
                <a:spcPts val="100"/>
              </a:spcBef>
            </a:pPr>
            <a:r>
              <a:rPr sz="2400" dirty="0"/>
              <a:t>данный</a:t>
            </a:r>
            <a:r>
              <a:rPr sz="2400" spc="10" dirty="0"/>
              <a:t> </a:t>
            </a:r>
            <a:r>
              <a:rPr sz="2400" dirty="0"/>
              <a:t>объект на</a:t>
            </a:r>
            <a:r>
              <a:rPr sz="2400" spc="-65" dirty="0"/>
              <a:t> </a:t>
            </a:r>
            <a:r>
              <a:rPr sz="2400" spc="-10" dirty="0"/>
              <a:t>экран. Продемонстрируйте</a:t>
            </a:r>
            <a:r>
              <a:rPr sz="2400" spc="-114" dirty="0"/>
              <a:t> </a:t>
            </a:r>
            <a:r>
              <a:rPr sz="2400" dirty="0"/>
              <a:t>данный</a:t>
            </a:r>
            <a:r>
              <a:rPr sz="2400" spc="30" dirty="0"/>
              <a:t> </a:t>
            </a:r>
            <a:r>
              <a:rPr sz="2400" spc="-10" dirty="0"/>
              <a:t>метод.</a:t>
            </a:r>
            <a:endParaRPr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DF5B-F876-CFE6-EA7C-7E139E14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6604782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Lesson20.Homework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ArrayListHomework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20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... s){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al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: s){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al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al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080808"/>
                </a:solidFill>
                <a:effectLst/>
                <a:latin typeface="JetBrains Mono"/>
              </a:rPr>
              <a:t>sort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al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al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al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ArrayListHomework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l1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ArrayListHomework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.abc(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"Hi!"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"Welcome!"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"How are you?"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"Hi!"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//[Hi!, How are you?, Welcome]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77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0498" y="200026"/>
            <a:ext cx="10841501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446" y="146691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00224" y="3295651"/>
            <a:ext cx="8686800" cy="885825"/>
            <a:chOff x="276224" y="3295650"/>
            <a:chExt cx="8686800" cy="8858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4" y="3295650"/>
              <a:ext cx="8686784" cy="800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799" y="3333750"/>
              <a:ext cx="337185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9" y="3315340"/>
              <a:ext cx="8610538" cy="7270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6169" y="3315340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57"/>
                  </a:moveTo>
                  <a:lnTo>
                    <a:pt x="9519" y="73989"/>
                  </a:lnTo>
                  <a:lnTo>
                    <a:pt x="35482" y="35478"/>
                  </a:lnTo>
                  <a:lnTo>
                    <a:pt x="73993" y="9518"/>
                  </a:lnTo>
                  <a:lnTo>
                    <a:pt x="121157" y="0"/>
                  </a:lnTo>
                  <a:lnTo>
                    <a:pt x="8489380" y="0"/>
                  </a:lnTo>
                  <a:lnTo>
                    <a:pt x="8536549" y="9518"/>
                  </a:lnTo>
                  <a:lnTo>
                    <a:pt x="8575060" y="35478"/>
                  </a:lnTo>
                  <a:lnTo>
                    <a:pt x="8601020" y="73989"/>
                  </a:lnTo>
                  <a:lnTo>
                    <a:pt x="8610538" y="121157"/>
                  </a:lnTo>
                  <a:lnTo>
                    <a:pt x="8610538" y="605911"/>
                  </a:lnTo>
                  <a:lnTo>
                    <a:pt x="8601020" y="653026"/>
                  </a:lnTo>
                  <a:lnTo>
                    <a:pt x="8575060" y="691543"/>
                  </a:lnTo>
                  <a:lnTo>
                    <a:pt x="8536549" y="717533"/>
                  </a:lnTo>
                  <a:lnTo>
                    <a:pt x="8489380" y="727069"/>
                  </a:lnTo>
                  <a:lnTo>
                    <a:pt x="121157" y="727069"/>
                  </a:lnTo>
                  <a:lnTo>
                    <a:pt x="73993" y="717533"/>
                  </a:lnTo>
                  <a:lnTo>
                    <a:pt x="35482" y="691543"/>
                  </a:lnTo>
                  <a:lnTo>
                    <a:pt x="9519" y="653026"/>
                  </a:lnTo>
                  <a:lnTo>
                    <a:pt x="0" y="605911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699" y="1904985"/>
            <a:ext cx="8686800" cy="904875"/>
            <a:chOff x="266699" y="1904984"/>
            <a:chExt cx="8686800" cy="9048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699" y="1904984"/>
              <a:ext cx="8686784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5549" y="1962134"/>
              <a:ext cx="429579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978" y="1919081"/>
              <a:ext cx="8610537" cy="7726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3978" y="1919081"/>
              <a:ext cx="8610600" cy="772795"/>
            </a:xfrm>
            <a:custGeom>
              <a:avLst/>
              <a:gdLst/>
              <a:ahLst/>
              <a:cxnLst/>
              <a:rect l="l" t="t" r="r" b="b"/>
              <a:pathLst>
                <a:path w="8610600" h="772794">
                  <a:moveTo>
                    <a:pt x="0" y="128777"/>
                  </a:moveTo>
                  <a:lnTo>
                    <a:pt x="10117" y="78656"/>
                  </a:lnTo>
                  <a:lnTo>
                    <a:pt x="37711" y="37722"/>
                  </a:lnTo>
                  <a:lnTo>
                    <a:pt x="78644" y="10121"/>
                  </a:lnTo>
                  <a:lnTo>
                    <a:pt x="128776" y="0"/>
                  </a:lnTo>
                  <a:lnTo>
                    <a:pt x="8481759" y="0"/>
                  </a:lnTo>
                  <a:lnTo>
                    <a:pt x="8531880" y="10121"/>
                  </a:lnTo>
                  <a:lnTo>
                    <a:pt x="8572814" y="37722"/>
                  </a:lnTo>
                  <a:lnTo>
                    <a:pt x="8600415" y="78656"/>
                  </a:lnTo>
                  <a:lnTo>
                    <a:pt x="8610537" y="128777"/>
                  </a:lnTo>
                  <a:lnTo>
                    <a:pt x="8610537" y="643889"/>
                  </a:lnTo>
                  <a:lnTo>
                    <a:pt x="8600415" y="694023"/>
                  </a:lnTo>
                  <a:lnTo>
                    <a:pt x="8572814" y="734956"/>
                  </a:lnTo>
                  <a:lnTo>
                    <a:pt x="8531880" y="762550"/>
                  </a:lnTo>
                  <a:lnTo>
                    <a:pt x="8481759" y="772667"/>
                  </a:lnTo>
                  <a:lnTo>
                    <a:pt x="128776" y="772667"/>
                  </a:lnTo>
                  <a:lnTo>
                    <a:pt x="78644" y="762550"/>
                  </a:lnTo>
                  <a:lnTo>
                    <a:pt x="37711" y="734956"/>
                  </a:lnTo>
                  <a:lnTo>
                    <a:pt x="10117" y="694023"/>
                  </a:lnTo>
                  <a:lnTo>
                    <a:pt x="0" y="643889"/>
                  </a:lnTo>
                  <a:lnTo>
                    <a:pt x="0" y="12877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00224" y="4648201"/>
            <a:ext cx="8686800" cy="885825"/>
            <a:chOff x="276224" y="4648200"/>
            <a:chExt cx="8686800" cy="8858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224" y="4648200"/>
              <a:ext cx="8686784" cy="8001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71899" y="4686300"/>
              <a:ext cx="177165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169" y="4665975"/>
              <a:ext cx="8610538" cy="7270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6169" y="4665975"/>
              <a:ext cx="8610600" cy="727075"/>
            </a:xfrm>
            <a:custGeom>
              <a:avLst/>
              <a:gdLst/>
              <a:ahLst/>
              <a:cxnLst/>
              <a:rect l="l" t="t" r="r" b="b"/>
              <a:pathLst>
                <a:path w="8610600" h="727075">
                  <a:moveTo>
                    <a:pt x="0" y="121157"/>
                  </a:moveTo>
                  <a:lnTo>
                    <a:pt x="9519" y="74048"/>
                  </a:lnTo>
                  <a:lnTo>
                    <a:pt x="35482" y="35531"/>
                  </a:lnTo>
                  <a:lnTo>
                    <a:pt x="73993" y="9538"/>
                  </a:lnTo>
                  <a:lnTo>
                    <a:pt x="121157" y="0"/>
                  </a:lnTo>
                  <a:lnTo>
                    <a:pt x="8489380" y="0"/>
                  </a:lnTo>
                  <a:lnTo>
                    <a:pt x="8536549" y="9538"/>
                  </a:lnTo>
                  <a:lnTo>
                    <a:pt x="8575060" y="35531"/>
                  </a:lnTo>
                  <a:lnTo>
                    <a:pt x="8601020" y="74048"/>
                  </a:lnTo>
                  <a:lnTo>
                    <a:pt x="8610538" y="121157"/>
                  </a:lnTo>
                  <a:lnTo>
                    <a:pt x="8610538" y="605921"/>
                  </a:lnTo>
                  <a:lnTo>
                    <a:pt x="8601020" y="653085"/>
                  </a:lnTo>
                  <a:lnTo>
                    <a:pt x="8575060" y="691596"/>
                  </a:lnTo>
                  <a:lnTo>
                    <a:pt x="8536549" y="717559"/>
                  </a:lnTo>
                  <a:lnTo>
                    <a:pt x="8489380" y="727079"/>
                  </a:lnTo>
                  <a:lnTo>
                    <a:pt x="121157" y="727079"/>
                  </a:lnTo>
                  <a:lnTo>
                    <a:pt x="73993" y="717559"/>
                  </a:lnTo>
                  <a:lnTo>
                    <a:pt x="35482" y="691596"/>
                  </a:lnTo>
                  <a:lnTo>
                    <a:pt x="9519" y="653085"/>
                  </a:lnTo>
                  <a:lnTo>
                    <a:pt x="0" y="605921"/>
                  </a:lnTo>
                  <a:lnTo>
                    <a:pt x="0" y="12115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80918" y="2062857"/>
            <a:ext cx="3716020" cy="29507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Command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line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arguments</a:t>
            </a:r>
            <a:endParaRPr sz="2750">
              <a:latin typeface="Calibri"/>
              <a:cs typeface="Calibri"/>
            </a:endParaRPr>
          </a:p>
          <a:p>
            <a:pPr marL="480059" marR="457200" algn="ctr">
              <a:lnSpc>
                <a:spcPct val="322700"/>
              </a:lnSpc>
              <a:spcBef>
                <a:spcPts val="180"/>
              </a:spcBef>
            </a:pPr>
            <a:r>
              <a:rPr sz="2750" dirty="0">
                <a:latin typeface="Calibri"/>
                <a:cs typeface="Calibri"/>
              </a:rPr>
              <a:t>Variable</a:t>
            </a:r>
            <a:r>
              <a:rPr sz="2750" spc="-1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arguments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foreach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7425" y="330223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7425" y="143346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8053" y="1434365"/>
            <a:ext cx="8868410" cy="4294525"/>
            <a:chOff x="161925" y="1809765"/>
            <a:chExt cx="8868410" cy="3752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65"/>
              <a:ext cx="8686800" cy="37337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1885949"/>
              <a:ext cx="8867790" cy="3676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3657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657600"/>
            </a:xfrm>
            <a:custGeom>
              <a:avLst/>
              <a:gdLst/>
              <a:ahLst/>
              <a:cxnLst/>
              <a:rect l="l" t="t" r="r" b="b"/>
              <a:pathLst>
                <a:path w="8610600" h="3657600">
                  <a:moveTo>
                    <a:pt x="0" y="3657599"/>
                  </a:moveTo>
                  <a:lnTo>
                    <a:pt x="8610599" y="36575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657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790701" y="1531651"/>
            <a:ext cx="8572501" cy="4002954"/>
          </a:xfrm>
          <a:prstGeom prst="rect">
            <a:avLst/>
          </a:prstGeom>
        </p:spPr>
        <p:txBody>
          <a:bodyPr vert="horz" wrap="square" lIns="0" tIns="301561" rIns="0" bIns="0" rtlCol="0">
            <a:spAutoFit/>
          </a:bodyPr>
          <a:lstStyle/>
          <a:p>
            <a:pPr marL="383540" marR="333375" indent="-343535">
              <a:lnSpc>
                <a:spcPct val="100400"/>
              </a:lnSpc>
              <a:spcBef>
                <a:spcPts val="90"/>
              </a:spcBef>
            </a:pPr>
            <a:r>
              <a:rPr sz="2400" dirty="0"/>
              <a:t>1.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25" dirty="0"/>
              <a:t> </a:t>
            </a:r>
            <a:r>
              <a:rPr sz="2400" spc="-10" dirty="0"/>
              <a:t>метод</a:t>
            </a:r>
            <a:r>
              <a:rPr sz="2400" spc="-100" dirty="0"/>
              <a:t> </a:t>
            </a:r>
            <a:r>
              <a:rPr sz="2400" dirty="0"/>
              <a:t>abc,</a:t>
            </a:r>
            <a:r>
              <a:rPr sz="2400" spc="-30" dirty="0"/>
              <a:t> </a:t>
            </a:r>
            <a:r>
              <a:rPr sz="2400" dirty="0"/>
              <a:t>инпут</a:t>
            </a:r>
            <a:r>
              <a:rPr sz="2400" spc="10" dirty="0"/>
              <a:t> </a:t>
            </a:r>
            <a:r>
              <a:rPr sz="2400" dirty="0"/>
              <a:t>параметр</a:t>
            </a:r>
            <a:r>
              <a:rPr sz="2400" spc="-15" dirty="0"/>
              <a:t> </a:t>
            </a:r>
            <a:r>
              <a:rPr sz="2400" dirty="0"/>
              <a:t>которого</a:t>
            </a:r>
            <a:r>
              <a:rPr sz="2400" spc="-170" dirty="0"/>
              <a:t> </a:t>
            </a:r>
            <a:r>
              <a:rPr sz="2400" dirty="0"/>
              <a:t>–</a:t>
            </a:r>
            <a:r>
              <a:rPr sz="2400" spc="50" dirty="0"/>
              <a:t> </a:t>
            </a:r>
            <a:r>
              <a:rPr sz="2400" dirty="0"/>
              <a:t>N-</a:t>
            </a:r>
            <a:r>
              <a:rPr sz="2400" spc="-25" dirty="0"/>
              <a:t>ое </a:t>
            </a:r>
            <a:r>
              <a:rPr sz="2400" spc="-10" dirty="0"/>
              <a:t>количество</a:t>
            </a:r>
            <a:r>
              <a:rPr sz="2400" spc="-40" dirty="0"/>
              <a:t> </a:t>
            </a:r>
            <a:r>
              <a:rPr sz="2400" dirty="0"/>
              <a:t>массивов</a:t>
            </a:r>
            <a:r>
              <a:rPr sz="2400" spc="-60" dirty="0"/>
              <a:t> </a:t>
            </a:r>
            <a:r>
              <a:rPr sz="2400" dirty="0"/>
              <a:t>типа</a:t>
            </a:r>
            <a:r>
              <a:rPr sz="2400" spc="5" dirty="0"/>
              <a:t> </a:t>
            </a:r>
            <a:r>
              <a:rPr sz="2400" dirty="0"/>
              <a:t>String.</a:t>
            </a:r>
            <a:r>
              <a:rPr sz="2400" spc="-45" dirty="0"/>
              <a:t> </a:t>
            </a:r>
            <a:r>
              <a:rPr sz="2400" dirty="0"/>
              <a:t>В</a:t>
            </a:r>
            <a:r>
              <a:rPr sz="2400" spc="-70" dirty="0"/>
              <a:t> </a:t>
            </a:r>
            <a:r>
              <a:rPr sz="2400" dirty="0"/>
              <a:t>методе</a:t>
            </a:r>
            <a:r>
              <a:rPr sz="2400" spc="-35" dirty="0"/>
              <a:t> </a:t>
            </a:r>
            <a:r>
              <a:rPr sz="2400" dirty="0"/>
              <a:t>создайте</a:t>
            </a:r>
            <a:r>
              <a:rPr sz="2400" spc="-105" dirty="0"/>
              <a:t> </a:t>
            </a:r>
            <a:r>
              <a:rPr sz="2400" spc="-10" dirty="0"/>
              <a:t>новый </a:t>
            </a:r>
            <a:r>
              <a:rPr sz="2400" dirty="0"/>
              <a:t>массив,</a:t>
            </a:r>
            <a:r>
              <a:rPr sz="2400" spc="-70" dirty="0"/>
              <a:t> </a:t>
            </a:r>
            <a:r>
              <a:rPr sz="2400" spc="-10" dirty="0"/>
              <a:t>который</a:t>
            </a:r>
            <a:r>
              <a:rPr sz="2400" spc="-125" dirty="0"/>
              <a:t> </a:t>
            </a:r>
            <a:r>
              <a:rPr sz="2400" spc="-10" dirty="0"/>
              <a:t>будет</a:t>
            </a:r>
            <a:r>
              <a:rPr sz="2400" spc="-65" dirty="0"/>
              <a:t> </a:t>
            </a:r>
            <a:r>
              <a:rPr sz="2400" dirty="0"/>
              <a:t>состоять</a:t>
            </a:r>
            <a:r>
              <a:rPr sz="2400" spc="-114" dirty="0"/>
              <a:t> </a:t>
            </a:r>
            <a:r>
              <a:rPr sz="2400" dirty="0"/>
              <a:t>из</a:t>
            </a:r>
            <a:r>
              <a:rPr sz="2400" spc="-15" dirty="0"/>
              <a:t> </a:t>
            </a:r>
            <a:r>
              <a:rPr sz="2400" dirty="0"/>
              <a:t>элементов</a:t>
            </a:r>
            <a:r>
              <a:rPr sz="2400" spc="5" dirty="0"/>
              <a:t> </a:t>
            </a:r>
            <a:r>
              <a:rPr sz="2400" spc="-10" dirty="0"/>
              <a:t>массивов-</a:t>
            </a:r>
            <a:endParaRPr sz="2400" dirty="0">
              <a:latin typeface="Times New Roman"/>
              <a:cs typeface="Times New Roman"/>
            </a:endParaRPr>
          </a:p>
          <a:p>
            <a:pPr marL="383540">
              <a:lnSpc>
                <a:spcPts val="2855"/>
              </a:lnSpc>
            </a:pPr>
            <a:r>
              <a:rPr sz="2400" dirty="0"/>
              <a:t>параметров</a:t>
            </a:r>
            <a:r>
              <a:rPr sz="2400" spc="-95" dirty="0"/>
              <a:t> </a:t>
            </a:r>
            <a:r>
              <a:rPr sz="2400" dirty="0"/>
              <a:t>и</a:t>
            </a:r>
            <a:r>
              <a:rPr sz="2400" spc="-15" dirty="0"/>
              <a:t> </a:t>
            </a:r>
            <a:r>
              <a:rPr sz="2400" spc="-10" dirty="0"/>
              <a:t>будет</a:t>
            </a:r>
            <a:r>
              <a:rPr sz="2400" spc="-85" dirty="0"/>
              <a:t> </a:t>
            </a:r>
            <a:r>
              <a:rPr sz="2400" dirty="0"/>
              <a:t>оутпутом</a:t>
            </a:r>
            <a:r>
              <a:rPr sz="2400" spc="-35" dirty="0"/>
              <a:t> </a:t>
            </a:r>
            <a:r>
              <a:rPr sz="2400" dirty="0"/>
              <a:t>данного</a:t>
            </a:r>
            <a:r>
              <a:rPr sz="2400" spc="-55" dirty="0"/>
              <a:t> </a:t>
            </a:r>
            <a:r>
              <a:rPr sz="2400" dirty="0"/>
              <a:t>метода.</a:t>
            </a:r>
            <a:r>
              <a:rPr sz="2400" spc="-65" dirty="0"/>
              <a:t> </a:t>
            </a:r>
            <a:r>
              <a:rPr sz="2400" dirty="0"/>
              <a:t>В</a:t>
            </a:r>
            <a:r>
              <a:rPr sz="2400" spc="-85" dirty="0"/>
              <a:t> </a:t>
            </a:r>
            <a:r>
              <a:rPr sz="2400" spc="-10" dirty="0"/>
              <a:t>методе</a:t>
            </a:r>
            <a:r>
              <a:rPr sz="2400" spc="-125" dirty="0"/>
              <a:t> </a:t>
            </a:r>
            <a:r>
              <a:rPr sz="2400" spc="-20" dirty="0"/>
              <a:t>main</a:t>
            </a:r>
            <a:endParaRPr sz="2400" dirty="0"/>
          </a:p>
          <a:p>
            <a:pPr marL="383540">
              <a:lnSpc>
                <a:spcPts val="2865"/>
              </a:lnSpc>
              <a:spcBef>
                <a:spcPts val="45"/>
              </a:spcBef>
            </a:pPr>
            <a:r>
              <a:rPr sz="2400" dirty="0"/>
              <a:t>вызовите</a:t>
            </a:r>
            <a:r>
              <a:rPr sz="2400" spc="5" dirty="0"/>
              <a:t> </a:t>
            </a:r>
            <a:r>
              <a:rPr sz="2400" spc="-10" dirty="0"/>
              <a:t>метод</a:t>
            </a:r>
            <a:r>
              <a:rPr sz="2400" spc="-125" dirty="0"/>
              <a:t> </a:t>
            </a:r>
            <a:r>
              <a:rPr sz="2400" dirty="0"/>
              <a:t>abc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/>
              <a:t>и</a:t>
            </a:r>
            <a:r>
              <a:rPr sz="2400" spc="-5" dirty="0"/>
              <a:t> </a:t>
            </a:r>
            <a:r>
              <a:rPr sz="2400" dirty="0"/>
              <a:t>его</a:t>
            </a:r>
            <a:r>
              <a:rPr sz="2400" spc="-120" dirty="0"/>
              <a:t> </a:t>
            </a:r>
            <a:r>
              <a:rPr sz="2400" dirty="0"/>
              <a:t>элементам,</a:t>
            </a:r>
            <a:r>
              <a:rPr sz="2400" spc="5" dirty="0"/>
              <a:t> </a:t>
            </a:r>
            <a:r>
              <a:rPr sz="2400" dirty="0"/>
              <a:t>которые</a:t>
            </a:r>
            <a:r>
              <a:rPr sz="2400" spc="-114" dirty="0"/>
              <a:t> </a:t>
            </a:r>
            <a:r>
              <a:rPr sz="2400" spc="-10" dirty="0"/>
              <a:t>равны</a:t>
            </a:r>
            <a:endParaRPr sz="2400" dirty="0">
              <a:latin typeface="Times New Roman"/>
              <a:cs typeface="Times New Roman"/>
            </a:endParaRPr>
          </a:p>
          <a:p>
            <a:pPr marL="383540">
              <a:lnSpc>
                <a:spcPts val="2855"/>
              </a:lnSpc>
            </a:pPr>
            <a:r>
              <a:rPr sz="2400" dirty="0"/>
              <a:t>значениям</a:t>
            </a:r>
            <a:r>
              <a:rPr sz="2400" spc="-20" dirty="0"/>
              <a:t> </a:t>
            </a:r>
            <a:r>
              <a:rPr sz="2400" dirty="0"/>
              <a:t>command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/>
              <a:t>line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/>
              <a:t>параметров,</a:t>
            </a:r>
            <a:r>
              <a:rPr sz="2400" spc="30" dirty="0"/>
              <a:t> </a:t>
            </a:r>
            <a:r>
              <a:rPr sz="2400" dirty="0"/>
              <a:t>присвойте</a:t>
            </a:r>
            <a:r>
              <a:rPr sz="2400" spc="-25" dirty="0"/>
              <a:t> </a:t>
            </a:r>
            <a:r>
              <a:rPr sz="2400" spc="-10" dirty="0"/>
              <a:t>значение</a:t>
            </a:r>
            <a:endParaRPr sz="2400" dirty="0">
              <a:latin typeface="Times New Roman"/>
              <a:cs typeface="Times New Roman"/>
            </a:endParaRPr>
          </a:p>
          <a:p>
            <a:pPr marL="383540" marR="447675">
              <a:lnSpc>
                <a:spcPts val="2930"/>
              </a:lnSpc>
              <a:spcBef>
                <a:spcPts val="45"/>
              </a:spcBef>
            </a:pPr>
            <a:r>
              <a:rPr sz="2400" dirty="0"/>
              <a:t>null.</a:t>
            </a:r>
            <a:r>
              <a:rPr sz="2400" spc="-90" dirty="0"/>
              <a:t> </a:t>
            </a:r>
            <a:r>
              <a:rPr sz="2400" dirty="0"/>
              <a:t>Выведите элементы</a:t>
            </a:r>
            <a:r>
              <a:rPr sz="2400" spc="45" dirty="0"/>
              <a:t> </a:t>
            </a:r>
            <a:r>
              <a:rPr sz="2400" dirty="0"/>
              <a:t>обновлённого</a:t>
            </a:r>
            <a:r>
              <a:rPr sz="2400" spc="-65" dirty="0"/>
              <a:t> </a:t>
            </a:r>
            <a:r>
              <a:rPr sz="2400" dirty="0"/>
              <a:t>массива</a:t>
            </a:r>
            <a:r>
              <a:rPr sz="2400" spc="-95" dirty="0"/>
              <a:t> </a:t>
            </a:r>
            <a:r>
              <a:rPr sz="2400" dirty="0"/>
              <a:t>на</a:t>
            </a:r>
            <a:r>
              <a:rPr sz="2400" spc="-25" dirty="0"/>
              <a:t> </a:t>
            </a:r>
            <a:r>
              <a:rPr sz="2400" spc="-10" dirty="0"/>
              <a:t>экран. </a:t>
            </a:r>
            <a:r>
              <a:rPr sz="2400" dirty="0"/>
              <a:t>Везде,</a:t>
            </a:r>
            <a:r>
              <a:rPr sz="2400" spc="-140" dirty="0"/>
              <a:t> </a:t>
            </a:r>
            <a:r>
              <a:rPr sz="2400" spc="-20" dirty="0"/>
              <a:t>где</a:t>
            </a:r>
            <a:r>
              <a:rPr sz="2400" spc="-50" dirty="0"/>
              <a:t> </a:t>
            </a:r>
            <a:r>
              <a:rPr sz="2400" dirty="0"/>
              <a:t>возможно,</a:t>
            </a:r>
            <a:r>
              <a:rPr sz="2400" spc="-125" dirty="0"/>
              <a:t> </a:t>
            </a:r>
            <a:r>
              <a:rPr sz="2400" dirty="0"/>
              <a:t>используйте</a:t>
            </a:r>
            <a:r>
              <a:rPr sz="2400" spc="15" dirty="0"/>
              <a:t> </a:t>
            </a:r>
            <a:r>
              <a:rPr sz="2400" spc="-10" dirty="0"/>
              <a:t>foreach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/>
              <a:t>loop.</a:t>
            </a:r>
            <a:endParaRPr sz="2400" dirty="0">
              <a:latin typeface="Times New Roman"/>
              <a:cs typeface="Times New Roman"/>
            </a:endParaRPr>
          </a:p>
          <a:p>
            <a:pPr marL="450215">
              <a:lnSpc>
                <a:spcPts val="2745"/>
              </a:lnSpc>
            </a:pPr>
            <a:r>
              <a:rPr sz="2400" dirty="0"/>
              <a:t>Запустите</a:t>
            </a:r>
            <a:r>
              <a:rPr sz="2400" spc="-20" dirty="0"/>
              <a:t> </a:t>
            </a:r>
            <a:r>
              <a:rPr sz="2400" dirty="0"/>
              <a:t>приложение</a:t>
            </a:r>
            <a:r>
              <a:rPr sz="2400" spc="-60" dirty="0"/>
              <a:t> </a:t>
            </a:r>
            <a:r>
              <a:rPr sz="2400" dirty="0"/>
              <a:t>с</a:t>
            </a:r>
            <a:r>
              <a:rPr sz="2400" spc="-25" dirty="0"/>
              <a:t> </a:t>
            </a:r>
            <a:r>
              <a:rPr sz="2400" dirty="0"/>
              <a:t>командной</a:t>
            </a:r>
            <a:r>
              <a:rPr sz="2400" spc="-135" dirty="0"/>
              <a:t> </a:t>
            </a:r>
            <a:r>
              <a:rPr sz="2400" spc="-10" dirty="0"/>
              <a:t>строки.</a:t>
            </a:r>
            <a:endParaRPr sz="24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838825"/>
            <a:ext cx="7800975" cy="742950"/>
            <a:chOff x="161925" y="5838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886450"/>
              <a:ext cx="7696200" cy="533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838825"/>
              <a:ext cx="5667359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903976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903976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D:\Test\Lesson19.java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6475" y="377599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5240" y="504825"/>
              <a:ext cx="18478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6476" y="44225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84797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ArrayList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57401" y="2438401"/>
            <a:ext cx="7972425" cy="962025"/>
            <a:chOff x="533400" y="2438400"/>
            <a:chExt cx="7972425" cy="9620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2438400"/>
              <a:ext cx="7934325" cy="96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2638409"/>
              <a:ext cx="6334140" cy="647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456931"/>
              <a:ext cx="7862437" cy="8869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599" y="2456931"/>
              <a:ext cx="7862570" cy="887094"/>
            </a:xfrm>
            <a:custGeom>
              <a:avLst/>
              <a:gdLst/>
              <a:ahLst/>
              <a:cxnLst/>
              <a:rect l="l" t="t" r="r" b="b"/>
              <a:pathLst>
                <a:path w="7862570" h="887095">
                  <a:moveTo>
                    <a:pt x="0" y="147827"/>
                  </a:moveTo>
                  <a:lnTo>
                    <a:pt x="7536" y="101098"/>
                  </a:lnTo>
                  <a:lnTo>
                    <a:pt x="28522" y="60517"/>
                  </a:lnTo>
                  <a:lnTo>
                    <a:pt x="60523" y="28518"/>
                  </a:lnTo>
                  <a:lnTo>
                    <a:pt x="101103" y="7535"/>
                  </a:lnTo>
                  <a:lnTo>
                    <a:pt x="147827" y="0"/>
                  </a:lnTo>
                  <a:lnTo>
                    <a:pt x="7714609" y="0"/>
                  </a:lnTo>
                  <a:lnTo>
                    <a:pt x="7761339" y="7535"/>
                  </a:lnTo>
                  <a:lnTo>
                    <a:pt x="7801920" y="28518"/>
                  </a:lnTo>
                  <a:lnTo>
                    <a:pt x="7833919" y="60517"/>
                  </a:lnTo>
                  <a:lnTo>
                    <a:pt x="7854902" y="101098"/>
                  </a:lnTo>
                  <a:lnTo>
                    <a:pt x="7862437" y="147827"/>
                  </a:lnTo>
                  <a:lnTo>
                    <a:pt x="7862437" y="739139"/>
                  </a:lnTo>
                  <a:lnTo>
                    <a:pt x="7854902" y="785869"/>
                  </a:lnTo>
                  <a:lnTo>
                    <a:pt x="7833919" y="826450"/>
                  </a:lnTo>
                  <a:lnTo>
                    <a:pt x="7801920" y="858449"/>
                  </a:lnTo>
                  <a:lnTo>
                    <a:pt x="7761339" y="879432"/>
                  </a:lnTo>
                  <a:lnTo>
                    <a:pt x="7714609" y="886967"/>
                  </a:lnTo>
                  <a:lnTo>
                    <a:pt x="147827" y="886967"/>
                  </a:lnTo>
                  <a:lnTo>
                    <a:pt x="101103" y="879432"/>
                  </a:lnTo>
                  <a:lnTo>
                    <a:pt x="60523" y="858449"/>
                  </a:lnTo>
                  <a:lnTo>
                    <a:pt x="28522" y="826450"/>
                  </a:lnTo>
                  <a:lnTo>
                    <a:pt x="7536" y="785869"/>
                  </a:lnTo>
                  <a:lnTo>
                    <a:pt x="0" y="739139"/>
                  </a:lnTo>
                  <a:lnTo>
                    <a:pt x="0" y="1478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57401" y="3524251"/>
            <a:ext cx="7972425" cy="962025"/>
            <a:chOff x="533400" y="3524250"/>
            <a:chExt cx="7972425" cy="9620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" y="3524250"/>
              <a:ext cx="7934325" cy="9620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3714750"/>
              <a:ext cx="5362559" cy="647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3540892"/>
              <a:ext cx="7862437" cy="88695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9599" y="3540892"/>
              <a:ext cx="7862570" cy="887094"/>
            </a:xfrm>
            <a:custGeom>
              <a:avLst/>
              <a:gdLst/>
              <a:ahLst/>
              <a:cxnLst/>
              <a:rect l="l" t="t" r="r" b="b"/>
              <a:pathLst>
                <a:path w="7862570" h="887095">
                  <a:moveTo>
                    <a:pt x="0" y="147827"/>
                  </a:moveTo>
                  <a:lnTo>
                    <a:pt x="7536" y="101144"/>
                  </a:lnTo>
                  <a:lnTo>
                    <a:pt x="28522" y="60569"/>
                  </a:lnTo>
                  <a:lnTo>
                    <a:pt x="60523" y="28553"/>
                  </a:lnTo>
                  <a:lnTo>
                    <a:pt x="101103" y="7546"/>
                  </a:lnTo>
                  <a:lnTo>
                    <a:pt x="147827" y="0"/>
                  </a:lnTo>
                  <a:lnTo>
                    <a:pt x="7714609" y="0"/>
                  </a:lnTo>
                  <a:lnTo>
                    <a:pt x="7761339" y="7546"/>
                  </a:lnTo>
                  <a:lnTo>
                    <a:pt x="7801920" y="28553"/>
                  </a:lnTo>
                  <a:lnTo>
                    <a:pt x="7833919" y="60569"/>
                  </a:lnTo>
                  <a:lnTo>
                    <a:pt x="7854902" y="101144"/>
                  </a:lnTo>
                  <a:lnTo>
                    <a:pt x="7862437" y="147827"/>
                  </a:lnTo>
                  <a:lnTo>
                    <a:pt x="7862437" y="739130"/>
                  </a:lnTo>
                  <a:lnTo>
                    <a:pt x="7854902" y="785864"/>
                  </a:lnTo>
                  <a:lnTo>
                    <a:pt x="7833919" y="826445"/>
                  </a:lnTo>
                  <a:lnTo>
                    <a:pt x="7801920" y="858442"/>
                  </a:lnTo>
                  <a:lnTo>
                    <a:pt x="7761339" y="879424"/>
                  </a:lnTo>
                  <a:lnTo>
                    <a:pt x="7714609" y="886958"/>
                  </a:lnTo>
                  <a:lnTo>
                    <a:pt x="147827" y="886958"/>
                  </a:lnTo>
                  <a:lnTo>
                    <a:pt x="101103" y="879424"/>
                  </a:lnTo>
                  <a:lnTo>
                    <a:pt x="60523" y="858442"/>
                  </a:lnTo>
                  <a:lnTo>
                    <a:pt x="28522" y="826445"/>
                  </a:lnTo>
                  <a:lnTo>
                    <a:pt x="7536" y="785864"/>
                  </a:lnTo>
                  <a:lnTo>
                    <a:pt x="0" y="739130"/>
                  </a:lnTo>
                  <a:lnTo>
                    <a:pt x="0" y="1478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56476" y="3805490"/>
            <a:ext cx="49187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&lt;DataType&gt;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list2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&lt;&gt;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();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57401" y="4619625"/>
            <a:ext cx="7972425" cy="952500"/>
            <a:chOff x="533400" y="4619625"/>
            <a:chExt cx="7972425" cy="95250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500" y="4619625"/>
              <a:ext cx="7934325" cy="952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400" y="4810125"/>
              <a:ext cx="5629259" cy="6477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4631055"/>
              <a:ext cx="7862437" cy="8869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599" y="4631055"/>
              <a:ext cx="7862570" cy="887094"/>
            </a:xfrm>
            <a:custGeom>
              <a:avLst/>
              <a:gdLst/>
              <a:ahLst/>
              <a:cxnLst/>
              <a:rect l="l" t="t" r="r" b="b"/>
              <a:pathLst>
                <a:path w="7862570" h="887095">
                  <a:moveTo>
                    <a:pt x="0" y="147827"/>
                  </a:moveTo>
                  <a:lnTo>
                    <a:pt x="7536" y="101094"/>
                  </a:lnTo>
                  <a:lnTo>
                    <a:pt x="28522" y="60513"/>
                  </a:lnTo>
                  <a:lnTo>
                    <a:pt x="60523" y="28515"/>
                  </a:lnTo>
                  <a:lnTo>
                    <a:pt x="101103" y="7534"/>
                  </a:lnTo>
                  <a:lnTo>
                    <a:pt x="147827" y="0"/>
                  </a:lnTo>
                  <a:lnTo>
                    <a:pt x="7714609" y="0"/>
                  </a:lnTo>
                  <a:lnTo>
                    <a:pt x="7761339" y="7534"/>
                  </a:lnTo>
                  <a:lnTo>
                    <a:pt x="7801920" y="28515"/>
                  </a:lnTo>
                  <a:lnTo>
                    <a:pt x="7833919" y="60513"/>
                  </a:lnTo>
                  <a:lnTo>
                    <a:pt x="7854902" y="101094"/>
                  </a:lnTo>
                  <a:lnTo>
                    <a:pt x="7862437" y="147827"/>
                  </a:lnTo>
                  <a:lnTo>
                    <a:pt x="7862437" y="739139"/>
                  </a:lnTo>
                  <a:lnTo>
                    <a:pt x="7854902" y="785873"/>
                  </a:lnTo>
                  <a:lnTo>
                    <a:pt x="7833919" y="826454"/>
                  </a:lnTo>
                  <a:lnTo>
                    <a:pt x="7801920" y="858452"/>
                  </a:lnTo>
                  <a:lnTo>
                    <a:pt x="7761339" y="879433"/>
                  </a:lnTo>
                  <a:lnTo>
                    <a:pt x="7714609" y="886967"/>
                  </a:lnTo>
                  <a:lnTo>
                    <a:pt x="147827" y="886967"/>
                  </a:lnTo>
                  <a:lnTo>
                    <a:pt x="101103" y="879433"/>
                  </a:lnTo>
                  <a:lnTo>
                    <a:pt x="60523" y="858452"/>
                  </a:lnTo>
                  <a:lnTo>
                    <a:pt x="28522" y="826454"/>
                  </a:lnTo>
                  <a:lnTo>
                    <a:pt x="7536" y="785873"/>
                  </a:lnTo>
                  <a:lnTo>
                    <a:pt x="0" y="739139"/>
                  </a:lnTo>
                  <a:lnTo>
                    <a:pt x="0" y="1478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56477" y="4897055"/>
            <a:ext cx="51847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&lt;DataType&gt;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list3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&lt;&gt;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(55);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57401" y="5695951"/>
            <a:ext cx="7972425" cy="962025"/>
            <a:chOff x="533400" y="5695950"/>
            <a:chExt cx="7972425" cy="962025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500" y="5695950"/>
              <a:ext cx="7934325" cy="9620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400" y="5895975"/>
              <a:ext cx="5800709" cy="6477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599" y="5715000"/>
              <a:ext cx="7862437" cy="88696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9599" y="5715000"/>
              <a:ext cx="7862570" cy="887094"/>
            </a:xfrm>
            <a:custGeom>
              <a:avLst/>
              <a:gdLst/>
              <a:ahLst/>
              <a:cxnLst/>
              <a:rect l="l" t="t" r="r" b="b"/>
              <a:pathLst>
                <a:path w="7862570" h="887095">
                  <a:moveTo>
                    <a:pt x="0" y="147827"/>
                  </a:moveTo>
                  <a:lnTo>
                    <a:pt x="7536" y="101103"/>
                  </a:lnTo>
                  <a:lnTo>
                    <a:pt x="28522" y="60523"/>
                  </a:lnTo>
                  <a:lnTo>
                    <a:pt x="60523" y="28522"/>
                  </a:lnTo>
                  <a:lnTo>
                    <a:pt x="101103" y="7536"/>
                  </a:lnTo>
                  <a:lnTo>
                    <a:pt x="147827" y="0"/>
                  </a:lnTo>
                  <a:lnTo>
                    <a:pt x="7714609" y="0"/>
                  </a:lnTo>
                  <a:lnTo>
                    <a:pt x="7761339" y="7536"/>
                  </a:lnTo>
                  <a:lnTo>
                    <a:pt x="7801920" y="28522"/>
                  </a:lnTo>
                  <a:lnTo>
                    <a:pt x="7833919" y="60523"/>
                  </a:lnTo>
                  <a:lnTo>
                    <a:pt x="7854902" y="101103"/>
                  </a:lnTo>
                  <a:lnTo>
                    <a:pt x="7862437" y="147827"/>
                  </a:lnTo>
                  <a:lnTo>
                    <a:pt x="7862437" y="739139"/>
                  </a:lnTo>
                  <a:lnTo>
                    <a:pt x="7854902" y="785864"/>
                  </a:lnTo>
                  <a:lnTo>
                    <a:pt x="7833919" y="826444"/>
                  </a:lnTo>
                  <a:lnTo>
                    <a:pt x="7801920" y="858445"/>
                  </a:lnTo>
                  <a:lnTo>
                    <a:pt x="7761339" y="879431"/>
                  </a:lnTo>
                  <a:lnTo>
                    <a:pt x="7714609" y="886967"/>
                  </a:lnTo>
                  <a:lnTo>
                    <a:pt x="147827" y="886967"/>
                  </a:lnTo>
                  <a:lnTo>
                    <a:pt x="101103" y="879431"/>
                  </a:lnTo>
                  <a:lnTo>
                    <a:pt x="60523" y="858445"/>
                  </a:lnTo>
                  <a:lnTo>
                    <a:pt x="28522" y="826444"/>
                  </a:lnTo>
                  <a:lnTo>
                    <a:pt x="7536" y="785864"/>
                  </a:lnTo>
                  <a:lnTo>
                    <a:pt x="0" y="739139"/>
                  </a:lnTo>
                  <a:lnTo>
                    <a:pt x="0" y="1478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56477" y="5982649"/>
            <a:ext cx="53562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&lt;DataType&gt;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list4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&lt;&gt;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(list3);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81301" y="1485901"/>
            <a:ext cx="6496685" cy="771525"/>
            <a:chOff x="1257300" y="1485900"/>
            <a:chExt cx="6496685" cy="771525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7300" y="1485900"/>
              <a:ext cx="6496065" cy="7715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62225" y="1590659"/>
              <a:ext cx="3990990" cy="6477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95399" y="1501140"/>
              <a:ext cx="6424295" cy="702945"/>
            </a:xfrm>
            <a:custGeom>
              <a:avLst/>
              <a:gdLst/>
              <a:ahLst/>
              <a:cxnLst/>
              <a:rect l="l" t="t" r="r" b="b"/>
              <a:pathLst>
                <a:path w="6424295" h="702944">
                  <a:moveTo>
                    <a:pt x="6306708" y="0"/>
                  </a:moveTo>
                  <a:lnTo>
                    <a:pt x="117098" y="0"/>
                  </a:lnTo>
                  <a:lnTo>
                    <a:pt x="71526" y="9206"/>
                  </a:lnTo>
                  <a:lnTo>
                    <a:pt x="34304" y="34309"/>
                  </a:lnTo>
                  <a:lnTo>
                    <a:pt x="9205" y="71533"/>
                  </a:lnTo>
                  <a:lnTo>
                    <a:pt x="0" y="117104"/>
                  </a:lnTo>
                  <a:lnTo>
                    <a:pt x="0" y="585459"/>
                  </a:lnTo>
                  <a:lnTo>
                    <a:pt x="9205" y="631101"/>
                  </a:lnTo>
                  <a:lnTo>
                    <a:pt x="34304" y="668361"/>
                  </a:lnTo>
                  <a:lnTo>
                    <a:pt x="71526" y="693477"/>
                  </a:lnTo>
                  <a:lnTo>
                    <a:pt x="117098" y="702685"/>
                  </a:lnTo>
                  <a:lnTo>
                    <a:pt x="6306708" y="702685"/>
                  </a:lnTo>
                  <a:lnTo>
                    <a:pt x="6352261" y="693477"/>
                  </a:lnTo>
                  <a:lnTo>
                    <a:pt x="6389476" y="668361"/>
                  </a:lnTo>
                  <a:lnTo>
                    <a:pt x="6414575" y="631101"/>
                  </a:lnTo>
                  <a:lnTo>
                    <a:pt x="6423781" y="585459"/>
                  </a:lnTo>
                  <a:lnTo>
                    <a:pt x="6423781" y="117104"/>
                  </a:lnTo>
                  <a:lnTo>
                    <a:pt x="6414575" y="71533"/>
                  </a:lnTo>
                  <a:lnTo>
                    <a:pt x="6389476" y="34309"/>
                  </a:lnTo>
                  <a:lnTo>
                    <a:pt x="6352261" y="9206"/>
                  </a:lnTo>
                  <a:lnTo>
                    <a:pt x="6306708" y="0"/>
                  </a:lnTo>
                  <a:close/>
                </a:path>
              </a:pathLst>
            </a:custGeom>
            <a:solidFill>
              <a:srgbClr val="D7E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95399" y="1501140"/>
              <a:ext cx="6424295" cy="702945"/>
            </a:xfrm>
            <a:custGeom>
              <a:avLst/>
              <a:gdLst/>
              <a:ahLst/>
              <a:cxnLst/>
              <a:rect l="l" t="t" r="r" b="b"/>
              <a:pathLst>
                <a:path w="6424295" h="702944">
                  <a:moveTo>
                    <a:pt x="0" y="117104"/>
                  </a:moveTo>
                  <a:lnTo>
                    <a:pt x="9205" y="71533"/>
                  </a:lnTo>
                  <a:lnTo>
                    <a:pt x="34304" y="34309"/>
                  </a:lnTo>
                  <a:lnTo>
                    <a:pt x="71526" y="9206"/>
                  </a:lnTo>
                  <a:lnTo>
                    <a:pt x="117098" y="0"/>
                  </a:lnTo>
                  <a:lnTo>
                    <a:pt x="6306708" y="0"/>
                  </a:lnTo>
                  <a:lnTo>
                    <a:pt x="6352261" y="9206"/>
                  </a:lnTo>
                  <a:lnTo>
                    <a:pt x="6389476" y="34309"/>
                  </a:lnTo>
                  <a:lnTo>
                    <a:pt x="6414575" y="71533"/>
                  </a:lnTo>
                  <a:lnTo>
                    <a:pt x="6423781" y="117104"/>
                  </a:lnTo>
                  <a:lnTo>
                    <a:pt x="6423781" y="585459"/>
                  </a:lnTo>
                  <a:lnTo>
                    <a:pt x="6414575" y="631101"/>
                  </a:lnTo>
                  <a:lnTo>
                    <a:pt x="6389476" y="668361"/>
                  </a:lnTo>
                  <a:lnTo>
                    <a:pt x="6352261" y="693477"/>
                  </a:lnTo>
                  <a:lnTo>
                    <a:pt x="6306708" y="702685"/>
                  </a:lnTo>
                  <a:lnTo>
                    <a:pt x="117098" y="702685"/>
                  </a:lnTo>
                  <a:lnTo>
                    <a:pt x="71526" y="693477"/>
                  </a:lnTo>
                  <a:lnTo>
                    <a:pt x="34304" y="668361"/>
                  </a:lnTo>
                  <a:lnTo>
                    <a:pt x="9205" y="631101"/>
                  </a:lnTo>
                  <a:lnTo>
                    <a:pt x="0" y="585459"/>
                  </a:lnTo>
                  <a:lnTo>
                    <a:pt x="0" y="1171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79053" y="1627152"/>
            <a:ext cx="7214736" cy="16780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44064" algn="ctr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В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основе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Calibri"/>
                <a:cs typeface="Calibri"/>
              </a:rPr>
              <a:t>лежит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массив</a:t>
            </a:r>
            <a:r>
              <a:rPr lang="en-US" sz="2000" spc="-10" dirty="0">
                <a:latin typeface="Calibri"/>
                <a:cs typeface="Calibri"/>
              </a:rPr>
              <a:t> – used when array’s length unknown/ needs to change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algn="ctr">
              <a:spcBef>
                <a:spcPts val="5"/>
              </a:spcBef>
            </a:pPr>
            <a:endParaRPr sz="2800" dirty="0">
              <a:latin typeface="Calibri"/>
              <a:cs typeface="Calibri"/>
            </a:endParaRPr>
          </a:p>
          <a:p>
            <a:pPr marL="12700" algn="ctr"/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&lt;DataType&gt;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list1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ArrayList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&lt;DataType&gt;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();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725" y="447675"/>
              <a:ext cx="376239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060" y="241188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2028825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методы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ArrayList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14550" y="1809735"/>
            <a:ext cx="4114800" cy="790575"/>
            <a:chOff x="590550" y="1809734"/>
            <a:chExt cx="4114800" cy="7905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074" y="1809749"/>
              <a:ext cx="4105259" cy="7334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" y="1809734"/>
              <a:ext cx="4095750" cy="7905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937" y="1827154"/>
              <a:ext cx="4031720" cy="6588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7937" y="1827154"/>
              <a:ext cx="4032250" cy="659130"/>
            </a:xfrm>
            <a:custGeom>
              <a:avLst/>
              <a:gdLst/>
              <a:ahLst/>
              <a:cxnLst/>
              <a:rect l="l" t="t" r="r" b="b"/>
              <a:pathLst>
                <a:path w="4032250" h="659130">
                  <a:moveTo>
                    <a:pt x="0" y="109849"/>
                  </a:moveTo>
                  <a:lnTo>
                    <a:pt x="8629" y="67071"/>
                  </a:lnTo>
                  <a:lnTo>
                    <a:pt x="32161" y="32156"/>
                  </a:lnTo>
                  <a:lnTo>
                    <a:pt x="67066" y="8625"/>
                  </a:lnTo>
                  <a:lnTo>
                    <a:pt x="109810" y="0"/>
                  </a:lnTo>
                  <a:lnTo>
                    <a:pt x="3921870" y="0"/>
                  </a:lnTo>
                  <a:lnTo>
                    <a:pt x="3964597" y="8625"/>
                  </a:lnTo>
                  <a:lnTo>
                    <a:pt x="3999518" y="32156"/>
                  </a:lnTo>
                  <a:lnTo>
                    <a:pt x="4023077" y="67071"/>
                  </a:lnTo>
                  <a:lnTo>
                    <a:pt x="4031720" y="109849"/>
                  </a:lnTo>
                  <a:lnTo>
                    <a:pt x="4031720" y="549127"/>
                  </a:lnTo>
                  <a:lnTo>
                    <a:pt x="4023077" y="591835"/>
                  </a:lnTo>
                  <a:lnTo>
                    <a:pt x="3999518" y="626714"/>
                  </a:lnTo>
                  <a:lnTo>
                    <a:pt x="3964597" y="650231"/>
                  </a:lnTo>
                  <a:lnTo>
                    <a:pt x="3921870" y="658855"/>
                  </a:lnTo>
                  <a:lnTo>
                    <a:pt x="109810" y="658855"/>
                  </a:lnTo>
                  <a:lnTo>
                    <a:pt x="67066" y="650231"/>
                  </a:lnTo>
                  <a:lnTo>
                    <a:pt x="32161" y="626714"/>
                  </a:lnTo>
                  <a:lnTo>
                    <a:pt x="8629" y="591835"/>
                  </a:lnTo>
                  <a:lnTo>
                    <a:pt x="0" y="549127"/>
                  </a:lnTo>
                  <a:lnTo>
                    <a:pt x="0" y="10984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73621" y="1893249"/>
            <a:ext cx="3724910" cy="513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add(DataType</a:t>
            </a:r>
            <a:r>
              <a:rPr sz="1550" spc="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add(int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index,</a:t>
            </a:r>
            <a:r>
              <a:rPr sz="155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19250" y="2886059"/>
            <a:ext cx="4133850" cy="609600"/>
            <a:chOff x="95250" y="2886059"/>
            <a:chExt cx="4133850" cy="609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00" y="2886059"/>
              <a:ext cx="4105275" cy="609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50" y="2943224"/>
              <a:ext cx="4133850" cy="542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99" y="2903220"/>
              <a:ext cx="4031619" cy="533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2399" y="2903220"/>
              <a:ext cx="4031615" cy="533400"/>
            </a:xfrm>
            <a:custGeom>
              <a:avLst/>
              <a:gdLst/>
              <a:ahLst/>
              <a:cxnLst/>
              <a:rect l="l" t="t" r="r" b="b"/>
              <a:pathLst>
                <a:path w="4031615" h="533400">
                  <a:moveTo>
                    <a:pt x="0" y="88910"/>
                  </a:moveTo>
                  <a:lnTo>
                    <a:pt x="6986" y="54276"/>
                  </a:lnTo>
                  <a:lnTo>
                    <a:pt x="26038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3942709" y="0"/>
                  </a:lnTo>
                  <a:lnTo>
                    <a:pt x="3977343" y="6978"/>
                  </a:lnTo>
                  <a:lnTo>
                    <a:pt x="4005601" y="26018"/>
                  </a:lnTo>
                  <a:lnTo>
                    <a:pt x="4024641" y="54276"/>
                  </a:lnTo>
                  <a:lnTo>
                    <a:pt x="4031619" y="88910"/>
                  </a:lnTo>
                  <a:lnTo>
                    <a:pt x="4031619" y="444489"/>
                  </a:lnTo>
                  <a:lnTo>
                    <a:pt x="4024641" y="479071"/>
                  </a:lnTo>
                  <a:lnTo>
                    <a:pt x="4005601" y="507335"/>
                  </a:lnTo>
                  <a:lnTo>
                    <a:pt x="3977343" y="526404"/>
                  </a:lnTo>
                  <a:lnTo>
                    <a:pt x="3942709" y="533399"/>
                  </a:lnTo>
                  <a:lnTo>
                    <a:pt x="88904" y="533399"/>
                  </a:lnTo>
                  <a:lnTo>
                    <a:pt x="54298" y="526404"/>
                  </a:lnTo>
                  <a:lnTo>
                    <a:pt x="26038" y="507335"/>
                  </a:lnTo>
                  <a:lnTo>
                    <a:pt x="6986" y="479071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81488" y="3029900"/>
            <a:ext cx="376682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set(int</a:t>
            </a:r>
            <a:r>
              <a:rPr sz="1550" spc="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index,</a:t>
            </a:r>
            <a:r>
              <a:rPr sz="155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15091" y="2828909"/>
            <a:ext cx="4124325" cy="791210"/>
            <a:chOff x="4791090" y="2828909"/>
            <a:chExt cx="4124325" cy="79121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0599" y="2828909"/>
              <a:ext cx="4114800" cy="7334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91090" y="2828924"/>
              <a:ext cx="3381359" cy="7905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2144" y="2849118"/>
              <a:ext cx="4031741" cy="6588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42144" y="2849118"/>
              <a:ext cx="4032250" cy="659130"/>
            </a:xfrm>
            <a:custGeom>
              <a:avLst/>
              <a:gdLst/>
              <a:ahLst/>
              <a:cxnLst/>
              <a:rect l="l" t="t" r="r" b="b"/>
              <a:pathLst>
                <a:path w="4032250" h="659129">
                  <a:moveTo>
                    <a:pt x="0" y="109849"/>
                  </a:moveTo>
                  <a:lnTo>
                    <a:pt x="8625" y="67071"/>
                  </a:lnTo>
                  <a:lnTo>
                    <a:pt x="32156" y="32156"/>
                  </a:lnTo>
                  <a:lnTo>
                    <a:pt x="67071" y="8625"/>
                  </a:lnTo>
                  <a:lnTo>
                    <a:pt x="109849" y="0"/>
                  </a:lnTo>
                  <a:lnTo>
                    <a:pt x="3921861" y="0"/>
                  </a:lnTo>
                  <a:lnTo>
                    <a:pt x="3964644" y="8625"/>
                  </a:lnTo>
                  <a:lnTo>
                    <a:pt x="3999570" y="32156"/>
                  </a:lnTo>
                  <a:lnTo>
                    <a:pt x="4023111" y="67071"/>
                  </a:lnTo>
                  <a:lnTo>
                    <a:pt x="4031741" y="109849"/>
                  </a:lnTo>
                  <a:lnTo>
                    <a:pt x="4031741" y="549005"/>
                  </a:lnTo>
                  <a:lnTo>
                    <a:pt x="4023111" y="591789"/>
                  </a:lnTo>
                  <a:lnTo>
                    <a:pt x="3999570" y="626714"/>
                  </a:lnTo>
                  <a:lnTo>
                    <a:pt x="3964644" y="650255"/>
                  </a:lnTo>
                  <a:lnTo>
                    <a:pt x="3921861" y="658886"/>
                  </a:lnTo>
                  <a:lnTo>
                    <a:pt x="109849" y="658886"/>
                  </a:lnTo>
                  <a:lnTo>
                    <a:pt x="67071" y="650255"/>
                  </a:lnTo>
                  <a:lnTo>
                    <a:pt x="32156" y="626714"/>
                  </a:lnTo>
                  <a:lnTo>
                    <a:pt x="8625" y="591789"/>
                  </a:lnTo>
                  <a:lnTo>
                    <a:pt x="0" y="549005"/>
                  </a:lnTo>
                  <a:lnTo>
                    <a:pt x="0" y="10984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82079" y="2916488"/>
            <a:ext cx="3011805" cy="4937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remove(Object</a:t>
            </a:r>
            <a:r>
              <a:rPr sz="1550" spc="2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remove(int</a:t>
            </a:r>
            <a:r>
              <a:rPr sz="1550" spc="1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index)</a:t>
            </a:r>
            <a:r>
              <a:rPr sz="155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71750" y="3771901"/>
            <a:ext cx="3829050" cy="790575"/>
            <a:chOff x="1047750" y="3771900"/>
            <a:chExt cx="3829050" cy="79057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7275" y="3771900"/>
              <a:ext cx="3819525" cy="7334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7750" y="3771900"/>
              <a:ext cx="3743340" cy="7905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8660" y="3786256"/>
              <a:ext cx="3740435" cy="65900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98660" y="3786256"/>
              <a:ext cx="3740785" cy="659130"/>
            </a:xfrm>
            <a:custGeom>
              <a:avLst/>
              <a:gdLst/>
              <a:ahLst/>
              <a:cxnLst/>
              <a:rect l="l" t="t" r="r" b="b"/>
              <a:pathLst>
                <a:path w="3740785" h="659129">
                  <a:moveTo>
                    <a:pt x="0" y="109849"/>
                  </a:moveTo>
                  <a:lnTo>
                    <a:pt x="8629" y="67129"/>
                  </a:lnTo>
                  <a:lnTo>
                    <a:pt x="32163" y="32207"/>
                  </a:lnTo>
                  <a:lnTo>
                    <a:pt x="67071" y="8645"/>
                  </a:lnTo>
                  <a:lnTo>
                    <a:pt x="109822" y="0"/>
                  </a:lnTo>
                  <a:lnTo>
                    <a:pt x="3630707" y="0"/>
                  </a:lnTo>
                  <a:lnTo>
                    <a:pt x="3673402" y="8645"/>
                  </a:lnTo>
                  <a:lnTo>
                    <a:pt x="3708282" y="32207"/>
                  </a:lnTo>
                  <a:lnTo>
                    <a:pt x="3731807" y="67129"/>
                  </a:lnTo>
                  <a:lnTo>
                    <a:pt x="3740435" y="109849"/>
                  </a:lnTo>
                  <a:lnTo>
                    <a:pt x="3740435" y="549142"/>
                  </a:lnTo>
                  <a:lnTo>
                    <a:pt x="3731807" y="591865"/>
                  </a:lnTo>
                  <a:lnTo>
                    <a:pt x="3708282" y="626789"/>
                  </a:lnTo>
                  <a:lnTo>
                    <a:pt x="3673402" y="650355"/>
                  </a:lnTo>
                  <a:lnTo>
                    <a:pt x="3630707" y="659001"/>
                  </a:lnTo>
                  <a:lnTo>
                    <a:pt x="109822" y="659001"/>
                  </a:lnTo>
                  <a:lnTo>
                    <a:pt x="67071" y="650355"/>
                  </a:lnTo>
                  <a:lnTo>
                    <a:pt x="32163" y="626789"/>
                  </a:lnTo>
                  <a:lnTo>
                    <a:pt x="8629" y="591865"/>
                  </a:lnTo>
                  <a:lnTo>
                    <a:pt x="0" y="549142"/>
                  </a:lnTo>
                  <a:lnTo>
                    <a:pt x="0" y="10984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4938" y="3855146"/>
            <a:ext cx="3371850" cy="4937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addAll(ArrayList</a:t>
            </a:r>
            <a:r>
              <a:rPr sz="1550" spc="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aL)</a:t>
            </a:r>
            <a:r>
              <a:rPr sz="1550" spc="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r>
              <a:rPr sz="1550" spc="5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addAll(int</a:t>
            </a:r>
            <a:r>
              <a:rPr sz="1550" spc="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index,</a:t>
            </a:r>
            <a:r>
              <a:rPr sz="1550" spc="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ArrayList</a:t>
            </a:r>
            <a:r>
              <a:rPr sz="155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aL)</a:t>
            </a:r>
            <a:r>
              <a:rPr sz="155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781940" y="3876675"/>
            <a:ext cx="1619250" cy="609600"/>
            <a:chOff x="6257940" y="3876675"/>
            <a:chExt cx="1619250" cy="609600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6974" y="3876675"/>
              <a:ext cx="1600200" cy="609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57940" y="3933825"/>
              <a:ext cx="1562099" cy="5429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11401" y="3893820"/>
              <a:ext cx="1523999" cy="5333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11401" y="3893820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0" y="88904"/>
                  </a:moveTo>
                  <a:lnTo>
                    <a:pt x="6978" y="54278"/>
                  </a:lnTo>
                  <a:lnTo>
                    <a:pt x="26014" y="26021"/>
                  </a:lnTo>
                  <a:lnTo>
                    <a:pt x="54263" y="6979"/>
                  </a:lnTo>
                  <a:lnTo>
                    <a:pt x="88879" y="0"/>
                  </a:lnTo>
                  <a:lnTo>
                    <a:pt x="1435089" y="0"/>
                  </a:lnTo>
                  <a:lnTo>
                    <a:pt x="1469658" y="6979"/>
                  </a:lnTo>
                  <a:lnTo>
                    <a:pt x="1497924" y="26021"/>
                  </a:lnTo>
                  <a:lnTo>
                    <a:pt x="1517000" y="54278"/>
                  </a:lnTo>
                  <a:lnTo>
                    <a:pt x="1523999" y="88904"/>
                  </a:lnTo>
                  <a:lnTo>
                    <a:pt x="1523999" y="444495"/>
                  </a:lnTo>
                  <a:lnTo>
                    <a:pt x="1517000" y="479121"/>
                  </a:lnTo>
                  <a:lnTo>
                    <a:pt x="1497924" y="507378"/>
                  </a:lnTo>
                  <a:lnTo>
                    <a:pt x="1469658" y="526420"/>
                  </a:lnTo>
                  <a:lnTo>
                    <a:pt x="1435089" y="533399"/>
                  </a:lnTo>
                  <a:lnTo>
                    <a:pt x="88879" y="533399"/>
                  </a:lnTo>
                  <a:lnTo>
                    <a:pt x="54263" y="526420"/>
                  </a:lnTo>
                  <a:lnTo>
                    <a:pt x="26014" y="507378"/>
                  </a:lnTo>
                  <a:lnTo>
                    <a:pt x="6978" y="47912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46776" y="4021771"/>
            <a:ext cx="118872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clear()</a:t>
            </a:r>
            <a:r>
              <a:rPr sz="1550" spc="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81859" y="1885950"/>
            <a:ext cx="2552700" cy="609600"/>
            <a:chOff x="5857859" y="1885950"/>
            <a:chExt cx="2552700" cy="609600"/>
          </a:xfrm>
        </p:grpSpPr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6925" y="1885950"/>
              <a:ext cx="2514600" cy="609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57859" y="1943084"/>
              <a:ext cx="2552700" cy="5429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14765" y="1901068"/>
              <a:ext cx="2438399" cy="5333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14765" y="1901068"/>
              <a:ext cx="2438400" cy="533400"/>
            </a:xfrm>
            <a:custGeom>
              <a:avLst/>
              <a:gdLst/>
              <a:ahLst/>
              <a:cxnLst/>
              <a:rect l="l" t="t" r="r" b="b"/>
              <a:pathLst>
                <a:path w="2438400" h="533400">
                  <a:moveTo>
                    <a:pt x="0" y="88879"/>
                  </a:moveTo>
                  <a:lnTo>
                    <a:pt x="6978" y="54263"/>
                  </a:lnTo>
                  <a:lnTo>
                    <a:pt x="26018" y="26014"/>
                  </a:lnTo>
                  <a:lnTo>
                    <a:pt x="54276" y="6978"/>
                  </a:lnTo>
                  <a:lnTo>
                    <a:pt x="88910" y="0"/>
                  </a:lnTo>
                  <a:lnTo>
                    <a:pt x="2349520" y="0"/>
                  </a:lnTo>
                  <a:lnTo>
                    <a:pt x="2384136" y="6978"/>
                  </a:lnTo>
                  <a:lnTo>
                    <a:pt x="2412385" y="26014"/>
                  </a:lnTo>
                  <a:lnTo>
                    <a:pt x="2431421" y="54263"/>
                  </a:lnTo>
                  <a:lnTo>
                    <a:pt x="2438399" y="88879"/>
                  </a:lnTo>
                  <a:lnTo>
                    <a:pt x="2438399" y="444489"/>
                  </a:lnTo>
                  <a:lnTo>
                    <a:pt x="2431421" y="479058"/>
                  </a:lnTo>
                  <a:lnTo>
                    <a:pt x="2412385" y="507324"/>
                  </a:lnTo>
                  <a:lnTo>
                    <a:pt x="2384136" y="526400"/>
                  </a:lnTo>
                  <a:lnTo>
                    <a:pt x="2349520" y="533399"/>
                  </a:lnTo>
                  <a:lnTo>
                    <a:pt x="88910" y="533399"/>
                  </a:lnTo>
                  <a:lnTo>
                    <a:pt x="54276" y="526400"/>
                  </a:lnTo>
                  <a:lnTo>
                    <a:pt x="26018" y="507324"/>
                  </a:lnTo>
                  <a:lnTo>
                    <a:pt x="6978" y="479058"/>
                  </a:lnTo>
                  <a:lnTo>
                    <a:pt x="0" y="444489"/>
                  </a:lnTo>
                  <a:lnTo>
                    <a:pt x="0" y="888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549901" y="2026345"/>
            <a:ext cx="218376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get(int</a:t>
            </a:r>
            <a:r>
              <a:rPr sz="1550" spc="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index)</a:t>
            </a:r>
            <a:r>
              <a:rPr sz="155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124326" y="5381625"/>
            <a:ext cx="1533525" cy="609600"/>
            <a:chOff x="2600325" y="5381625"/>
            <a:chExt cx="1533525" cy="609600"/>
          </a:xfrm>
        </p:grpSpPr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19375" y="5381625"/>
              <a:ext cx="1514475" cy="6096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00325" y="5438775"/>
              <a:ext cx="1333500" cy="5429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53796" y="5397627"/>
              <a:ext cx="1446647" cy="53335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653796" y="5397627"/>
              <a:ext cx="1447165" cy="533400"/>
            </a:xfrm>
            <a:custGeom>
              <a:avLst/>
              <a:gdLst/>
              <a:ahLst/>
              <a:cxnLst/>
              <a:rect l="l" t="t" r="r" b="b"/>
              <a:pathLst>
                <a:path w="1447164" h="533400">
                  <a:moveTo>
                    <a:pt x="0" y="88904"/>
                  </a:moveTo>
                  <a:lnTo>
                    <a:pt x="6977" y="54278"/>
                  </a:lnTo>
                  <a:lnTo>
                    <a:pt x="26015" y="26021"/>
                  </a:lnTo>
                  <a:lnTo>
                    <a:pt x="54267" y="6979"/>
                  </a:lnTo>
                  <a:lnTo>
                    <a:pt x="88891" y="0"/>
                  </a:lnTo>
                  <a:lnTo>
                    <a:pt x="1357768" y="0"/>
                  </a:lnTo>
                  <a:lnTo>
                    <a:pt x="1392383" y="6979"/>
                  </a:lnTo>
                  <a:lnTo>
                    <a:pt x="1420633" y="26021"/>
                  </a:lnTo>
                  <a:lnTo>
                    <a:pt x="1439669" y="54278"/>
                  </a:lnTo>
                  <a:lnTo>
                    <a:pt x="1446647" y="88904"/>
                  </a:lnTo>
                  <a:lnTo>
                    <a:pt x="1446647" y="444447"/>
                  </a:lnTo>
                  <a:lnTo>
                    <a:pt x="1439669" y="479053"/>
                  </a:lnTo>
                  <a:lnTo>
                    <a:pt x="1420633" y="507312"/>
                  </a:lnTo>
                  <a:lnTo>
                    <a:pt x="1392383" y="526365"/>
                  </a:lnTo>
                  <a:lnTo>
                    <a:pt x="1357768" y="533351"/>
                  </a:lnTo>
                  <a:lnTo>
                    <a:pt x="88891" y="533351"/>
                  </a:lnTo>
                  <a:lnTo>
                    <a:pt x="54267" y="526365"/>
                  </a:lnTo>
                  <a:lnTo>
                    <a:pt x="26015" y="507312"/>
                  </a:lnTo>
                  <a:lnTo>
                    <a:pt x="6977" y="479053"/>
                  </a:lnTo>
                  <a:lnTo>
                    <a:pt x="0" y="444447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85364" y="5527674"/>
            <a:ext cx="96075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size()</a:t>
            </a:r>
            <a:r>
              <a:rPr sz="1550" spc="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953391" y="5391150"/>
            <a:ext cx="2143125" cy="609600"/>
            <a:chOff x="6429390" y="5391150"/>
            <a:chExt cx="2143125" cy="609600"/>
          </a:xfrm>
        </p:grpSpPr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48424" y="5391150"/>
              <a:ext cx="2124075" cy="6096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29390" y="5448300"/>
              <a:ext cx="2124074" cy="5429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80565" y="5406771"/>
              <a:ext cx="2057399" cy="5334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480565" y="5406771"/>
              <a:ext cx="2057400" cy="534035"/>
            </a:xfrm>
            <a:custGeom>
              <a:avLst/>
              <a:gdLst/>
              <a:ahLst/>
              <a:cxnLst/>
              <a:rect l="l" t="t" r="r" b="b"/>
              <a:pathLst>
                <a:path w="2057400" h="534035">
                  <a:moveTo>
                    <a:pt x="0" y="88904"/>
                  </a:moveTo>
                  <a:lnTo>
                    <a:pt x="6995" y="54328"/>
                  </a:lnTo>
                  <a:lnTo>
                    <a:pt x="26060" y="26065"/>
                  </a:lnTo>
                  <a:lnTo>
                    <a:pt x="54315" y="6996"/>
                  </a:lnTo>
                  <a:lnTo>
                    <a:pt x="88879" y="0"/>
                  </a:lnTo>
                  <a:lnTo>
                    <a:pt x="1968489" y="0"/>
                  </a:lnTo>
                  <a:lnTo>
                    <a:pt x="2003123" y="6996"/>
                  </a:lnTo>
                  <a:lnTo>
                    <a:pt x="2031381" y="26065"/>
                  </a:lnTo>
                  <a:lnTo>
                    <a:pt x="2050421" y="54328"/>
                  </a:lnTo>
                  <a:lnTo>
                    <a:pt x="2057399" y="88904"/>
                  </a:lnTo>
                  <a:lnTo>
                    <a:pt x="2057399" y="444544"/>
                  </a:lnTo>
                  <a:lnTo>
                    <a:pt x="2050421" y="479143"/>
                  </a:lnTo>
                  <a:lnTo>
                    <a:pt x="2031381" y="507398"/>
                  </a:lnTo>
                  <a:lnTo>
                    <a:pt x="2003123" y="526450"/>
                  </a:lnTo>
                  <a:lnTo>
                    <a:pt x="1968489" y="533436"/>
                  </a:lnTo>
                  <a:lnTo>
                    <a:pt x="88879" y="533436"/>
                  </a:lnTo>
                  <a:lnTo>
                    <a:pt x="54315" y="526450"/>
                  </a:lnTo>
                  <a:lnTo>
                    <a:pt x="26060" y="507398"/>
                  </a:lnTo>
                  <a:lnTo>
                    <a:pt x="6995" y="479143"/>
                  </a:lnTo>
                  <a:lnTo>
                    <a:pt x="0" y="444544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116322" y="5536878"/>
            <a:ext cx="175069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isEmpty()</a:t>
            </a:r>
            <a:r>
              <a:rPr sz="1550" spc="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771651" y="6076950"/>
            <a:ext cx="3457575" cy="609600"/>
            <a:chOff x="247650" y="6076950"/>
            <a:chExt cx="3457575" cy="609600"/>
          </a:xfrm>
        </p:grpSpPr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6700" y="6076950"/>
              <a:ext cx="3438525" cy="6096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7650" y="6134100"/>
              <a:ext cx="3438540" cy="5429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4799" y="6096000"/>
              <a:ext cx="3366150" cy="53339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04799" y="6096000"/>
              <a:ext cx="3366770" cy="533400"/>
            </a:xfrm>
            <a:custGeom>
              <a:avLst/>
              <a:gdLst/>
              <a:ahLst/>
              <a:cxnLst/>
              <a:rect l="l" t="t" r="r" b="b"/>
              <a:pathLst>
                <a:path w="3366770" h="533400">
                  <a:moveTo>
                    <a:pt x="0" y="88904"/>
                  </a:moveTo>
                  <a:lnTo>
                    <a:pt x="6986" y="54298"/>
                  </a:lnTo>
                  <a:lnTo>
                    <a:pt x="26039" y="26039"/>
                  </a:lnTo>
                  <a:lnTo>
                    <a:pt x="54298" y="6986"/>
                  </a:lnTo>
                  <a:lnTo>
                    <a:pt x="88904" y="0"/>
                  </a:lnTo>
                  <a:lnTo>
                    <a:pt x="3277240" y="0"/>
                  </a:lnTo>
                  <a:lnTo>
                    <a:pt x="3311809" y="6986"/>
                  </a:lnTo>
                  <a:lnTo>
                    <a:pt x="3340074" y="26039"/>
                  </a:lnTo>
                  <a:lnTo>
                    <a:pt x="3359150" y="54298"/>
                  </a:lnTo>
                  <a:lnTo>
                    <a:pt x="3366150" y="88904"/>
                  </a:lnTo>
                  <a:lnTo>
                    <a:pt x="3366150" y="444495"/>
                  </a:lnTo>
                  <a:lnTo>
                    <a:pt x="3359150" y="479101"/>
                  </a:lnTo>
                  <a:lnTo>
                    <a:pt x="3340074" y="507361"/>
                  </a:lnTo>
                  <a:lnTo>
                    <a:pt x="3311809" y="526413"/>
                  </a:lnTo>
                  <a:lnTo>
                    <a:pt x="3277240" y="533399"/>
                  </a:lnTo>
                  <a:lnTo>
                    <a:pt x="88904" y="533399"/>
                  </a:lnTo>
                  <a:lnTo>
                    <a:pt x="54298" y="526413"/>
                  </a:lnTo>
                  <a:lnTo>
                    <a:pt x="26039" y="507361"/>
                  </a:lnTo>
                  <a:lnTo>
                    <a:pt x="6986" y="47910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33889" y="6227131"/>
            <a:ext cx="306959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contains(Object</a:t>
            </a:r>
            <a:r>
              <a:rPr sz="1550" spc="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24050" y="4714875"/>
            <a:ext cx="2952750" cy="609600"/>
            <a:chOff x="400050" y="4714875"/>
            <a:chExt cx="2952750" cy="609600"/>
          </a:xfrm>
        </p:grpSpPr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9100" y="4714875"/>
              <a:ext cx="2876550" cy="6096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0050" y="4772025"/>
              <a:ext cx="2952750" cy="5429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7199" y="4731258"/>
              <a:ext cx="2801630" cy="53339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57199" y="4731258"/>
              <a:ext cx="2802255" cy="533400"/>
            </a:xfrm>
            <a:custGeom>
              <a:avLst/>
              <a:gdLst/>
              <a:ahLst/>
              <a:cxnLst/>
              <a:rect l="l" t="t" r="r" b="b"/>
              <a:pathLst>
                <a:path w="2802254" h="533400">
                  <a:moveTo>
                    <a:pt x="0" y="88904"/>
                  </a:moveTo>
                  <a:lnTo>
                    <a:pt x="6986" y="54278"/>
                  </a:lnTo>
                  <a:lnTo>
                    <a:pt x="26039" y="26021"/>
                  </a:lnTo>
                  <a:lnTo>
                    <a:pt x="54298" y="6979"/>
                  </a:lnTo>
                  <a:lnTo>
                    <a:pt x="88904" y="0"/>
                  </a:lnTo>
                  <a:lnTo>
                    <a:pt x="2712719" y="0"/>
                  </a:lnTo>
                  <a:lnTo>
                    <a:pt x="2747353" y="6979"/>
                  </a:lnTo>
                  <a:lnTo>
                    <a:pt x="2775611" y="26021"/>
                  </a:lnTo>
                  <a:lnTo>
                    <a:pt x="2794651" y="54278"/>
                  </a:lnTo>
                  <a:lnTo>
                    <a:pt x="2801630" y="88904"/>
                  </a:lnTo>
                  <a:lnTo>
                    <a:pt x="2801630" y="444495"/>
                  </a:lnTo>
                  <a:lnTo>
                    <a:pt x="2794651" y="479071"/>
                  </a:lnTo>
                  <a:lnTo>
                    <a:pt x="2775611" y="507334"/>
                  </a:lnTo>
                  <a:lnTo>
                    <a:pt x="2747353" y="526403"/>
                  </a:lnTo>
                  <a:lnTo>
                    <a:pt x="2712719" y="533399"/>
                  </a:lnTo>
                  <a:lnTo>
                    <a:pt x="88904" y="533399"/>
                  </a:lnTo>
                  <a:lnTo>
                    <a:pt x="54298" y="526403"/>
                  </a:lnTo>
                  <a:lnTo>
                    <a:pt x="26039" y="507334"/>
                  </a:lnTo>
                  <a:lnTo>
                    <a:pt x="6986" y="47907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086611" y="4860352"/>
            <a:ext cx="25812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indexOf(Object</a:t>
            </a:r>
            <a:r>
              <a:rPr sz="1550" spc="1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877050" y="4705351"/>
            <a:ext cx="3248660" cy="600075"/>
            <a:chOff x="5353050" y="4705350"/>
            <a:chExt cx="3248660" cy="600075"/>
          </a:xfrm>
        </p:grpSpPr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72100" y="4705350"/>
              <a:ext cx="3181365" cy="60007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53050" y="4762500"/>
              <a:ext cx="3248040" cy="5429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10199" y="4717673"/>
              <a:ext cx="3106430" cy="53339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410199" y="4717673"/>
              <a:ext cx="3107055" cy="533400"/>
            </a:xfrm>
            <a:custGeom>
              <a:avLst/>
              <a:gdLst/>
              <a:ahLst/>
              <a:cxnLst/>
              <a:rect l="l" t="t" r="r" b="b"/>
              <a:pathLst>
                <a:path w="3107054" h="533400">
                  <a:moveTo>
                    <a:pt x="0" y="88891"/>
                  </a:moveTo>
                  <a:lnTo>
                    <a:pt x="6978" y="54267"/>
                  </a:lnTo>
                  <a:lnTo>
                    <a:pt x="26018" y="26015"/>
                  </a:lnTo>
                  <a:lnTo>
                    <a:pt x="54276" y="6977"/>
                  </a:lnTo>
                  <a:lnTo>
                    <a:pt x="88910" y="0"/>
                  </a:lnTo>
                  <a:lnTo>
                    <a:pt x="3017519" y="0"/>
                  </a:lnTo>
                  <a:lnTo>
                    <a:pt x="3052153" y="6977"/>
                  </a:lnTo>
                  <a:lnTo>
                    <a:pt x="3080411" y="26015"/>
                  </a:lnTo>
                  <a:lnTo>
                    <a:pt x="3099451" y="54267"/>
                  </a:lnTo>
                  <a:lnTo>
                    <a:pt x="3106430" y="88891"/>
                  </a:lnTo>
                  <a:lnTo>
                    <a:pt x="3106430" y="444495"/>
                  </a:lnTo>
                  <a:lnTo>
                    <a:pt x="3099451" y="479066"/>
                  </a:lnTo>
                  <a:lnTo>
                    <a:pt x="3080411" y="507329"/>
                  </a:lnTo>
                  <a:lnTo>
                    <a:pt x="3052153" y="526401"/>
                  </a:lnTo>
                  <a:lnTo>
                    <a:pt x="3017519" y="533399"/>
                  </a:lnTo>
                  <a:lnTo>
                    <a:pt x="88910" y="533399"/>
                  </a:lnTo>
                  <a:lnTo>
                    <a:pt x="54276" y="526401"/>
                  </a:lnTo>
                  <a:lnTo>
                    <a:pt x="26018" y="507329"/>
                  </a:lnTo>
                  <a:lnTo>
                    <a:pt x="6978" y="479066"/>
                  </a:lnTo>
                  <a:lnTo>
                    <a:pt x="0" y="444495"/>
                  </a:lnTo>
                  <a:lnTo>
                    <a:pt x="0" y="8889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044694" y="4846954"/>
            <a:ext cx="28765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lastIndexOf(Object</a:t>
            </a:r>
            <a:r>
              <a:rPr sz="1550" spc="2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element)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791310" y="6076950"/>
            <a:ext cx="2066925" cy="609600"/>
            <a:chOff x="5267309" y="6076950"/>
            <a:chExt cx="2066925" cy="609600"/>
          </a:xfrm>
        </p:grpSpPr>
        <p:pic>
          <p:nvPicPr>
            <p:cNvPr id="75" name="object 7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286359" y="6076950"/>
              <a:ext cx="2047875" cy="6096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67309" y="6134100"/>
              <a:ext cx="1943100" cy="542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24856" y="6096000"/>
              <a:ext cx="1973061" cy="53339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324856" y="6096000"/>
              <a:ext cx="1973580" cy="533400"/>
            </a:xfrm>
            <a:custGeom>
              <a:avLst/>
              <a:gdLst/>
              <a:ahLst/>
              <a:cxnLst/>
              <a:rect l="l" t="t" r="r" b="b"/>
              <a:pathLst>
                <a:path w="1973579" h="533400">
                  <a:moveTo>
                    <a:pt x="0" y="88904"/>
                  </a:moveTo>
                  <a:lnTo>
                    <a:pt x="6978" y="54298"/>
                  </a:lnTo>
                  <a:lnTo>
                    <a:pt x="26018" y="26039"/>
                  </a:lnTo>
                  <a:lnTo>
                    <a:pt x="54276" y="6986"/>
                  </a:lnTo>
                  <a:lnTo>
                    <a:pt x="88910" y="0"/>
                  </a:lnTo>
                  <a:lnTo>
                    <a:pt x="1884182" y="0"/>
                  </a:lnTo>
                  <a:lnTo>
                    <a:pt x="1918746" y="6986"/>
                  </a:lnTo>
                  <a:lnTo>
                    <a:pt x="1947001" y="26039"/>
                  </a:lnTo>
                  <a:lnTo>
                    <a:pt x="1966066" y="54298"/>
                  </a:lnTo>
                  <a:lnTo>
                    <a:pt x="1973061" y="88904"/>
                  </a:lnTo>
                  <a:lnTo>
                    <a:pt x="1973061" y="444495"/>
                  </a:lnTo>
                  <a:lnTo>
                    <a:pt x="1966066" y="479101"/>
                  </a:lnTo>
                  <a:lnTo>
                    <a:pt x="1947001" y="507361"/>
                  </a:lnTo>
                  <a:lnTo>
                    <a:pt x="1918746" y="526413"/>
                  </a:lnTo>
                  <a:lnTo>
                    <a:pt x="1884182" y="533399"/>
                  </a:lnTo>
                  <a:lnTo>
                    <a:pt x="88910" y="533399"/>
                  </a:lnTo>
                  <a:lnTo>
                    <a:pt x="54276" y="526413"/>
                  </a:lnTo>
                  <a:lnTo>
                    <a:pt x="26018" y="507361"/>
                  </a:lnTo>
                  <a:lnTo>
                    <a:pt x="6978" y="479101"/>
                  </a:lnTo>
                  <a:lnTo>
                    <a:pt x="0" y="444495"/>
                  </a:lnTo>
                  <a:lnTo>
                    <a:pt x="0" y="889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959350" y="6227131"/>
            <a:ext cx="15684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toString()</a:t>
            </a:r>
            <a:r>
              <a:rPr sz="1550" spc="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900" y="390526"/>
            <a:ext cx="7886700" cy="1038225"/>
            <a:chOff x="723900" y="390525"/>
            <a:chExt cx="7886700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629540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447675"/>
              <a:ext cx="788670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530465" cy="876300"/>
            </a:xfrm>
            <a:custGeom>
              <a:avLst/>
              <a:gdLst/>
              <a:ahLst/>
              <a:cxnLst/>
              <a:rect l="l" t="t" r="r" b="b"/>
              <a:pathLst>
                <a:path w="7530465" h="876300">
                  <a:moveTo>
                    <a:pt x="7383880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83880" y="876299"/>
                  </a:lnTo>
                  <a:lnTo>
                    <a:pt x="7430040" y="868855"/>
                  </a:lnTo>
                  <a:lnTo>
                    <a:pt x="7470134" y="848124"/>
                  </a:lnTo>
                  <a:lnTo>
                    <a:pt x="7501754" y="816513"/>
                  </a:lnTo>
                  <a:lnTo>
                    <a:pt x="7522492" y="776427"/>
                  </a:lnTo>
                  <a:lnTo>
                    <a:pt x="7529940" y="730270"/>
                  </a:lnTo>
                  <a:lnTo>
                    <a:pt x="7529940" y="146060"/>
                  </a:lnTo>
                  <a:lnTo>
                    <a:pt x="7522492" y="99900"/>
                  </a:lnTo>
                  <a:lnTo>
                    <a:pt x="7501754" y="59806"/>
                  </a:lnTo>
                  <a:lnTo>
                    <a:pt x="7470134" y="28185"/>
                  </a:lnTo>
                  <a:lnTo>
                    <a:pt x="7430040" y="7447"/>
                  </a:lnTo>
                  <a:lnTo>
                    <a:pt x="738388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530465" cy="876300"/>
            </a:xfrm>
            <a:custGeom>
              <a:avLst/>
              <a:gdLst/>
              <a:ahLst/>
              <a:cxnLst/>
              <a:rect l="l" t="t" r="r" b="b"/>
              <a:pathLst>
                <a:path w="7530465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83880" y="0"/>
                  </a:lnTo>
                  <a:lnTo>
                    <a:pt x="7430040" y="7447"/>
                  </a:lnTo>
                  <a:lnTo>
                    <a:pt x="7470134" y="28185"/>
                  </a:lnTo>
                  <a:lnTo>
                    <a:pt x="7501754" y="59806"/>
                  </a:lnTo>
                  <a:lnTo>
                    <a:pt x="7522492" y="99900"/>
                  </a:lnTo>
                  <a:lnTo>
                    <a:pt x="7529940" y="146060"/>
                  </a:lnTo>
                  <a:lnTo>
                    <a:pt x="7529940" y="730270"/>
                  </a:lnTo>
                  <a:lnTo>
                    <a:pt x="7522492" y="776427"/>
                  </a:lnTo>
                  <a:lnTo>
                    <a:pt x="7501754" y="816513"/>
                  </a:lnTo>
                  <a:lnTo>
                    <a:pt x="7470134" y="848124"/>
                  </a:lnTo>
                  <a:lnTo>
                    <a:pt x="7430040" y="868855"/>
                  </a:lnTo>
                  <a:lnTo>
                    <a:pt x="7383880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2072" y="569209"/>
            <a:ext cx="7118984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методы</a:t>
            </a:r>
            <a:r>
              <a:rPr sz="3200" b="1" spc="-18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ArrayList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и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связанные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с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ArrayList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0251" y="1628775"/>
            <a:ext cx="3171825" cy="1143000"/>
            <a:chOff x="476250" y="1628775"/>
            <a:chExt cx="3171825" cy="1143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0" y="1628775"/>
              <a:ext cx="3171825" cy="1143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063" y="1645401"/>
              <a:ext cx="3095884" cy="10683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2063" y="1645401"/>
              <a:ext cx="3096260" cy="1068705"/>
            </a:xfrm>
            <a:custGeom>
              <a:avLst/>
              <a:gdLst/>
              <a:ahLst/>
              <a:cxnLst/>
              <a:rect l="l" t="t" r="r" b="b"/>
              <a:pathLst>
                <a:path w="3096260" h="1068705">
                  <a:moveTo>
                    <a:pt x="0" y="178064"/>
                  </a:moveTo>
                  <a:lnTo>
                    <a:pt x="6361" y="130700"/>
                  </a:lnTo>
                  <a:lnTo>
                    <a:pt x="24314" y="88157"/>
                  </a:lnTo>
                  <a:lnTo>
                    <a:pt x="52161" y="52124"/>
                  </a:lnTo>
                  <a:lnTo>
                    <a:pt x="88203" y="24293"/>
                  </a:lnTo>
                  <a:lnTo>
                    <a:pt x="130742" y="6355"/>
                  </a:lnTo>
                  <a:lnTo>
                    <a:pt x="178082" y="0"/>
                  </a:lnTo>
                  <a:lnTo>
                    <a:pt x="2917819" y="0"/>
                  </a:lnTo>
                  <a:lnTo>
                    <a:pt x="2965141" y="6355"/>
                  </a:lnTo>
                  <a:lnTo>
                    <a:pt x="3007672" y="24293"/>
                  </a:lnTo>
                  <a:lnTo>
                    <a:pt x="3043713" y="52124"/>
                  </a:lnTo>
                  <a:lnTo>
                    <a:pt x="3071563" y="88157"/>
                  </a:lnTo>
                  <a:lnTo>
                    <a:pt x="3089520" y="130700"/>
                  </a:lnTo>
                  <a:lnTo>
                    <a:pt x="3095884" y="178064"/>
                  </a:lnTo>
                  <a:lnTo>
                    <a:pt x="3095884" y="890290"/>
                  </a:lnTo>
                  <a:lnTo>
                    <a:pt x="3089520" y="937651"/>
                  </a:lnTo>
                  <a:lnTo>
                    <a:pt x="3071563" y="980189"/>
                  </a:lnTo>
                  <a:lnTo>
                    <a:pt x="3043713" y="1016214"/>
                  </a:lnTo>
                  <a:lnTo>
                    <a:pt x="3007672" y="1044038"/>
                  </a:lnTo>
                  <a:lnTo>
                    <a:pt x="2965141" y="1061971"/>
                  </a:lnTo>
                  <a:lnTo>
                    <a:pt x="2917819" y="1068323"/>
                  </a:lnTo>
                  <a:lnTo>
                    <a:pt x="178082" y="1068323"/>
                  </a:lnTo>
                  <a:lnTo>
                    <a:pt x="130742" y="1061971"/>
                  </a:lnTo>
                  <a:lnTo>
                    <a:pt x="88203" y="1044038"/>
                  </a:lnTo>
                  <a:lnTo>
                    <a:pt x="52161" y="1016214"/>
                  </a:lnTo>
                  <a:lnTo>
                    <a:pt x="24314" y="980189"/>
                  </a:lnTo>
                  <a:lnTo>
                    <a:pt x="6361" y="937651"/>
                  </a:lnTo>
                  <a:lnTo>
                    <a:pt x="0" y="890290"/>
                  </a:lnTo>
                  <a:lnTo>
                    <a:pt x="0" y="17806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67351" y="2695559"/>
            <a:ext cx="4553585" cy="971550"/>
            <a:chOff x="3943350" y="2695559"/>
            <a:chExt cx="4553585" cy="9715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400" y="2695559"/>
              <a:ext cx="4533915" cy="9715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3350" y="2771774"/>
              <a:ext cx="423864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3547" y="2713725"/>
              <a:ext cx="4459101" cy="8919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03547" y="2713725"/>
              <a:ext cx="4459605" cy="892175"/>
            </a:xfrm>
            <a:custGeom>
              <a:avLst/>
              <a:gdLst/>
              <a:ahLst/>
              <a:cxnLst/>
              <a:rect l="l" t="t" r="r" b="b"/>
              <a:pathLst>
                <a:path w="4459605" h="892175">
                  <a:moveTo>
                    <a:pt x="0" y="148711"/>
                  </a:moveTo>
                  <a:lnTo>
                    <a:pt x="7576" y="101749"/>
                  </a:lnTo>
                  <a:lnTo>
                    <a:pt x="28672" y="60931"/>
                  </a:lnTo>
                  <a:lnTo>
                    <a:pt x="60839" y="28724"/>
                  </a:lnTo>
                  <a:lnTo>
                    <a:pt x="101628" y="7591"/>
                  </a:lnTo>
                  <a:lnTo>
                    <a:pt x="148589" y="0"/>
                  </a:lnTo>
                  <a:lnTo>
                    <a:pt x="4310511" y="0"/>
                  </a:lnTo>
                  <a:lnTo>
                    <a:pt x="4357473" y="7591"/>
                  </a:lnTo>
                  <a:lnTo>
                    <a:pt x="4398262" y="28724"/>
                  </a:lnTo>
                  <a:lnTo>
                    <a:pt x="4430429" y="60931"/>
                  </a:lnTo>
                  <a:lnTo>
                    <a:pt x="4451525" y="101749"/>
                  </a:lnTo>
                  <a:lnTo>
                    <a:pt x="4459101" y="148711"/>
                  </a:lnTo>
                  <a:lnTo>
                    <a:pt x="4459101" y="743346"/>
                  </a:lnTo>
                  <a:lnTo>
                    <a:pt x="4451525" y="790295"/>
                  </a:lnTo>
                  <a:lnTo>
                    <a:pt x="4430429" y="831083"/>
                  </a:lnTo>
                  <a:lnTo>
                    <a:pt x="4398262" y="863254"/>
                  </a:lnTo>
                  <a:lnTo>
                    <a:pt x="4357473" y="884356"/>
                  </a:lnTo>
                  <a:lnTo>
                    <a:pt x="4310511" y="891936"/>
                  </a:lnTo>
                  <a:lnTo>
                    <a:pt x="148589" y="891936"/>
                  </a:lnTo>
                  <a:lnTo>
                    <a:pt x="101628" y="884356"/>
                  </a:lnTo>
                  <a:lnTo>
                    <a:pt x="60839" y="863254"/>
                  </a:lnTo>
                  <a:lnTo>
                    <a:pt x="28672" y="831083"/>
                  </a:lnTo>
                  <a:lnTo>
                    <a:pt x="7576" y="790295"/>
                  </a:lnTo>
                  <a:lnTo>
                    <a:pt x="0" y="743346"/>
                  </a:lnTo>
                  <a:lnTo>
                    <a:pt x="0" y="1487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77804" y="2023169"/>
            <a:ext cx="6706234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clone()</a:t>
            </a:r>
            <a:r>
              <a:rPr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Object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2888615">
              <a:lnSpc>
                <a:spcPts val="2130"/>
              </a:lnSpc>
            </a:pP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toArray()</a:t>
            </a:r>
            <a:r>
              <a:rPr spc="-1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Object</a:t>
            </a:r>
            <a:r>
              <a:rPr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F487C"/>
                </a:solidFill>
                <a:latin typeface="Calibri"/>
                <a:cs typeface="Calibri"/>
              </a:rPr>
              <a:t>[]</a:t>
            </a:r>
            <a:endParaRPr dirty="0">
              <a:latin typeface="Calibri"/>
              <a:cs typeface="Calibri"/>
            </a:endParaRPr>
          </a:p>
          <a:p>
            <a:pPr marL="2888615">
              <a:lnSpc>
                <a:spcPts val="2130"/>
              </a:lnSpc>
            </a:pP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toArray(DataType</a:t>
            </a:r>
            <a:r>
              <a:rPr spc="-1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[]</a:t>
            </a:r>
            <a:r>
              <a:rPr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array)</a:t>
            </a:r>
            <a:r>
              <a:rPr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r>
              <a:rPr spc="-1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F487C"/>
                </a:solidFill>
                <a:latin typeface="Calibri"/>
                <a:cs typeface="Calibri"/>
              </a:rPr>
              <a:t>[]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19250" y="3838576"/>
            <a:ext cx="8724900" cy="1876425"/>
            <a:chOff x="95250" y="3838575"/>
            <a:chExt cx="8724900" cy="187642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300" y="3838575"/>
              <a:ext cx="4953000" cy="942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50" y="4038600"/>
              <a:ext cx="4552950" cy="6000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399" y="3850636"/>
              <a:ext cx="4876799" cy="8695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399" y="3850636"/>
              <a:ext cx="4876800" cy="869950"/>
            </a:xfrm>
            <a:custGeom>
              <a:avLst/>
              <a:gdLst/>
              <a:ahLst/>
              <a:cxnLst/>
              <a:rect l="l" t="t" r="r" b="b"/>
              <a:pathLst>
                <a:path w="4876800" h="869950">
                  <a:moveTo>
                    <a:pt x="0" y="144911"/>
                  </a:moveTo>
                  <a:lnTo>
                    <a:pt x="7390" y="99116"/>
                  </a:lnTo>
                  <a:lnTo>
                    <a:pt x="27968" y="59338"/>
                  </a:lnTo>
                  <a:lnTo>
                    <a:pt x="59348" y="27965"/>
                  </a:lnTo>
                  <a:lnTo>
                    <a:pt x="99140" y="7389"/>
                  </a:lnTo>
                  <a:lnTo>
                    <a:pt x="144958" y="0"/>
                  </a:lnTo>
                  <a:lnTo>
                    <a:pt x="4731897" y="0"/>
                  </a:lnTo>
                  <a:lnTo>
                    <a:pt x="4777691" y="7389"/>
                  </a:lnTo>
                  <a:lnTo>
                    <a:pt x="4817467" y="27965"/>
                  </a:lnTo>
                  <a:lnTo>
                    <a:pt x="4848837" y="59338"/>
                  </a:lnTo>
                  <a:lnTo>
                    <a:pt x="4869411" y="99116"/>
                  </a:lnTo>
                  <a:lnTo>
                    <a:pt x="4876799" y="144911"/>
                  </a:lnTo>
                  <a:lnTo>
                    <a:pt x="4876799" y="724661"/>
                  </a:lnTo>
                  <a:lnTo>
                    <a:pt x="4869411" y="770456"/>
                  </a:lnTo>
                  <a:lnTo>
                    <a:pt x="4848837" y="810234"/>
                  </a:lnTo>
                  <a:lnTo>
                    <a:pt x="4817467" y="841607"/>
                  </a:lnTo>
                  <a:lnTo>
                    <a:pt x="4777691" y="862183"/>
                  </a:lnTo>
                  <a:lnTo>
                    <a:pt x="4731897" y="869573"/>
                  </a:lnTo>
                  <a:lnTo>
                    <a:pt x="144958" y="869573"/>
                  </a:lnTo>
                  <a:lnTo>
                    <a:pt x="99140" y="862183"/>
                  </a:lnTo>
                  <a:lnTo>
                    <a:pt x="59348" y="841607"/>
                  </a:lnTo>
                  <a:lnTo>
                    <a:pt x="27968" y="810234"/>
                  </a:lnTo>
                  <a:lnTo>
                    <a:pt x="7390" y="770456"/>
                  </a:lnTo>
                  <a:lnTo>
                    <a:pt x="0" y="724661"/>
                  </a:lnTo>
                  <a:lnTo>
                    <a:pt x="0" y="144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7650" y="4762500"/>
              <a:ext cx="4762500" cy="9525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7650" y="4972050"/>
              <a:ext cx="4657740" cy="6000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4800" y="4806315"/>
              <a:ext cx="4648199" cy="82573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14800" y="4806315"/>
              <a:ext cx="4648200" cy="826135"/>
            </a:xfrm>
            <a:custGeom>
              <a:avLst/>
              <a:gdLst/>
              <a:ahLst/>
              <a:cxnLst/>
              <a:rect l="l" t="t" r="r" b="b"/>
              <a:pathLst>
                <a:path w="4648200" h="826135">
                  <a:moveTo>
                    <a:pt x="0" y="137540"/>
                  </a:moveTo>
                  <a:lnTo>
                    <a:pt x="7015" y="94071"/>
                  </a:lnTo>
                  <a:lnTo>
                    <a:pt x="26552" y="56316"/>
                  </a:lnTo>
                  <a:lnTo>
                    <a:pt x="56349" y="26540"/>
                  </a:lnTo>
                  <a:lnTo>
                    <a:pt x="94145" y="7013"/>
                  </a:lnTo>
                  <a:lnTo>
                    <a:pt x="137678" y="0"/>
                  </a:lnTo>
                  <a:lnTo>
                    <a:pt x="4510521" y="0"/>
                  </a:lnTo>
                  <a:lnTo>
                    <a:pt x="4554054" y="7013"/>
                  </a:lnTo>
                  <a:lnTo>
                    <a:pt x="4591850" y="26540"/>
                  </a:lnTo>
                  <a:lnTo>
                    <a:pt x="4621647" y="56316"/>
                  </a:lnTo>
                  <a:lnTo>
                    <a:pt x="4641184" y="94071"/>
                  </a:lnTo>
                  <a:lnTo>
                    <a:pt x="4648199" y="137540"/>
                  </a:lnTo>
                  <a:lnTo>
                    <a:pt x="4648199" y="688085"/>
                  </a:lnTo>
                  <a:lnTo>
                    <a:pt x="4641184" y="731611"/>
                  </a:lnTo>
                  <a:lnTo>
                    <a:pt x="4621647" y="769399"/>
                  </a:lnTo>
                  <a:lnTo>
                    <a:pt x="4591850" y="799189"/>
                  </a:lnTo>
                  <a:lnTo>
                    <a:pt x="4554054" y="818720"/>
                  </a:lnTo>
                  <a:lnTo>
                    <a:pt x="4510521" y="825733"/>
                  </a:lnTo>
                  <a:lnTo>
                    <a:pt x="137678" y="825733"/>
                  </a:lnTo>
                  <a:lnTo>
                    <a:pt x="94145" y="818720"/>
                  </a:lnTo>
                  <a:lnTo>
                    <a:pt x="56349" y="799189"/>
                  </a:lnTo>
                  <a:lnTo>
                    <a:pt x="26552" y="769399"/>
                  </a:lnTo>
                  <a:lnTo>
                    <a:pt x="7015" y="731611"/>
                  </a:lnTo>
                  <a:lnTo>
                    <a:pt x="0" y="688085"/>
                  </a:lnTo>
                  <a:lnTo>
                    <a:pt x="0" y="13754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98002" y="4131625"/>
            <a:ext cx="820928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Arrays.asList(DataType</a:t>
            </a:r>
            <a:r>
              <a:rPr spc="-2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[])</a:t>
            </a:r>
            <a:r>
              <a:rPr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List&lt;DataType&gt;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3977004"/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Collections.sort(ArrayList&lt;DataType&gt;)</a:t>
            </a:r>
            <a:r>
              <a:rPr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62300" y="5772151"/>
            <a:ext cx="4724400" cy="885825"/>
            <a:chOff x="1638300" y="5772150"/>
            <a:chExt cx="4724400" cy="88582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8300" y="5772150"/>
              <a:ext cx="4724400" cy="8858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6399" y="5791200"/>
              <a:ext cx="4648199" cy="81129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76399" y="5791200"/>
              <a:ext cx="4648200" cy="811530"/>
            </a:xfrm>
            <a:custGeom>
              <a:avLst/>
              <a:gdLst/>
              <a:ahLst/>
              <a:cxnLst/>
              <a:rect l="l" t="t" r="r" b="b"/>
              <a:pathLst>
                <a:path w="4648200" h="811529">
                  <a:moveTo>
                    <a:pt x="0" y="135218"/>
                  </a:moveTo>
                  <a:lnTo>
                    <a:pt x="6897" y="92480"/>
                  </a:lnTo>
                  <a:lnTo>
                    <a:pt x="26103" y="55361"/>
                  </a:lnTo>
                  <a:lnTo>
                    <a:pt x="55385" y="26090"/>
                  </a:lnTo>
                  <a:lnTo>
                    <a:pt x="92512" y="6893"/>
                  </a:lnTo>
                  <a:lnTo>
                    <a:pt x="135254" y="0"/>
                  </a:lnTo>
                  <a:lnTo>
                    <a:pt x="4512960" y="0"/>
                  </a:lnTo>
                  <a:lnTo>
                    <a:pt x="4555700" y="6893"/>
                  </a:lnTo>
                  <a:lnTo>
                    <a:pt x="4592824" y="26090"/>
                  </a:lnTo>
                  <a:lnTo>
                    <a:pt x="4622102" y="55361"/>
                  </a:lnTo>
                  <a:lnTo>
                    <a:pt x="4641303" y="92480"/>
                  </a:lnTo>
                  <a:lnTo>
                    <a:pt x="4648199" y="135218"/>
                  </a:lnTo>
                  <a:lnTo>
                    <a:pt x="4648199" y="676073"/>
                  </a:lnTo>
                  <a:lnTo>
                    <a:pt x="4641303" y="718812"/>
                  </a:lnTo>
                  <a:lnTo>
                    <a:pt x="4622102" y="755930"/>
                  </a:lnTo>
                  <a:lnTo>
                    <a:pt x="4592824" y="785201"/>
                  </a:lnTo>
                  <a:lnTo>
                    <a:pt x="4555700" y="804398"/>
                  </a:lnTo>
                  <a:lnTo>
                    <a:pt x="4512960" y="811291"/>
                  </a:lnTo>
                  <a:lnTo>
                    <a:pt x="135254" y="811291"/>
                  </a:lnTo>
                  <a:lnTo>
                    <a:pt x="92512" y="804398"/>
                  </a:lnTo>
                  <a:lnTo>
                    <a:pt x="55385" y="785201"/>
                  </a:lnTo>
                  <a:lnTo>
                    <a:pt x="26103" y="755930"/>
                  </a:lnTo>
                  <a:lnTo>
                    <a:pt x="6897" y="718812"/>
                  </a:lnTo>
                  <a:lnTo>
                    <a:pt x="0" y="676073"/>
                  </a:lnTo>
                  <a:lnTo>
                    <a:pt x="0" y="13521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26486" y="6045835"/>
            <a:ext cx="3787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equals(ArrayList&lt;DataType&gt;)</a:t>
            </a:r>
            <a:r>
              <a:rPr spc="-1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pc="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boolean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630159" cy="1038225"/>
            <a:chOff x="800100" y="390525"/>
            <a:chExt cx="7630159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629540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450" y="447675"/>
              <a:ext cx="441960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530465" cy="876300"/>
            </a:xfrm>
            <a:custGeom>
              <a:avLst/>
              <a:gdLst/>
              <a:ahLst/>
              <a:cxnLst/>
              <a:rect l="l" t="t" r="r" b="b"/>
              <a:pathLst>
                <a:path w="7530465" h="876300">
                  <a:moveTo>
                    <a:pt x="7383880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83880" y="876299"/>
                  </a:lnTo>
                  <a:lnTo>
                    <a:pt x="7430040" y="868855"/>
                  </a:lnTo>
                  <a:lnTo>
                    <a:pt x="7470134" y="848124"/>
                  </a:lnTo>
                  <a:lnTo>
                    <a:pt x="7501754" y="816513"/>
                  </a:lnTo>
                  <a:lnTo>
                    <a:pt x="7522492" y="776427"/>
                  </a:lnTo>
                  <a:lnTo>
                    <a:pt x="7529940" y="730270"/>
                  </a:lnTo>
                  <a:lnTo>
                    <a:pt x="7529940" y="146060"/>
                  </a:lnTo>
                  <a:lnTo>
                    <a:pt x="7522492" y="99900"/>
                  </a:lnTo>
                  <a:lnTo>
                    <a:pt x="7501754" y="59806"/>
                  </a:lnTo>
                  <a:lnTo>
                    <a:pt x="7470134" y="28185"/>
                  </a:lnTo>
                  <a:lnTo>
                    <a:pt x="7430040" y="7447"/>
                  </a:lnTo>
                  <a:lnTo>
                    <a:pt x="738388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530465" cy="876300"/>
            </a:xfrm>
            <a:custGeom>
              <a:avLst/>
              <a:gdLst/>
              <a:ahLst/>
              <a:cxnLst/>
              <a:rect l="l" t="t" r="r" b="b"/>
              <a:pathLst>
                <a:path w="7530465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83880" y="0"/>
                  </a:lnTo>
                  <a:lnTo>
                    <a:pt x="7430040" y="7447"/>
                  </a:lnTo>
                  <a:lnTo>
                    <a:pt x="7470134" y="28185"/>
                  </a:lnTo>
                  <a:lnTo>
                    <a:pt x="7501754" y="59806"/>
                  </a:lnTo>
                  <a:lnTo>
                    <a:pt x="7522492" y="99900"/>
                  </a:lnTo>
                  <a:lnTo>
                    <a:pt x="7529940" y="146060"/>
                  </a:lnTo>
                  <a:lnTo>
                    <a:pt x="7529940" y="730270"/>
                  </a:lnTo>
                  <a:lnTo>
                    <a:pt x="7522492" y="776427"/>
                  </a:lnTo>
                  <a:lnTo>
                    <a:pt x="7501754" y="816513"/>
                  </a:lnTo>
                  <a:lnTo>
                    <a:pt x="7470134" y="848124"/>
                  </a:lnTo>
                  <a:lnTo>
                    <a:pt x="7430040" y="868855"/>
                  </a:lnTo>
                  <a:lnTo>
                    <a:pt x="7383880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3150" y="295276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1732280">
              <a:lnSpc>
                <a:spcPct val="100000"/>
              </a:lnSpc>
              <a:spcBef>
                <a:spcPts val="130"/>
              </a:spcBef>
            </a:pPr>
            <a:r>
              <a:rPr sz="3200" b="1" spc="-30" dirty="0">
                <a:latin typeface="Calibri"/>
                <a:cs typeface="Calibri"/>
              </a:rPr>
              <a:t>Iterator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&amp;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ListIterator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3150" y="1581151"/>
            <a:ext cx="7563484" cy="2390775"/>
            <a:chOff x="819150" y="1581150"/>
            <a:chExt cx="7563484" cy="2390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581150"/>
              <a:ext cx="7562865" cy="2390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733550"/>
              <a:ext cx="6210300" cy="2209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059" y="1600200"/>
              <a:ext cx="7488914" cy="23169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600200"/>
              <a:ext cx="7489190" cy="2317115"/>
            </a:xfrm>
            <a:custGeom>
              <a:avLst/>
              <a:gdLst/>
              <a:ahLst/>
              <a:cxnLst/>
              <a:rect l="l" t="t" r="r" b="b"/>
              <a:pathLst>
                <a:path w="7489190" h="2317115">
                  <a:moveTo>
                    <a:pt x="0" y="386212"/>
                  </a:moveTo>
                  <a:lnTo>
                    <a:pt x="3008" y="337754"/>
                  </a:lnTo>
                  <a:lnTo>
                    <a:pt x="11793" y="291096"/>
                  </a:lnTo>
                  <a:lnTo>
                    <a:pt x="25993" y="246599"/>
                  </a:lnTo>
                  <a:lnTo>
                    <a:pt x="45245" y="204624"/>
                  </a:lnTo>
                  <a:lnTo>
                    <a:pt x="69188" y="165534"/>
                  </a:lnTo>
                  <a:lnTo>
                    <a:pt x="97460" y="129688"/>
                  </a:lnTo>
                  <a:lnTo>
                    <a:pt x="129699" y="97450"/>
                  </a:lnTo>
                  <a:lnTo>
                    <a:pt x="165543" y="69179"/>
                  </a:lnTo>
                  <a:lnTo>
                    <a:pt x="204631" y="45238"/>
                  </a:lnTo>
                  <a:lnTo>
                    <a:pt x="246600" y="25988"/>
                  </a:lnTo>
                  <a:lnTo>
                    <a:pt x="291089" y="11791"/>
                  </a:lnTo>
                  <a:lnTo>
                    <a:pt x="337735" y="3008"/>
                  </a:lnTo>
                  <a:lnTo>
                    <a:pt x="386178" y="0"/>
                  </a:lnTo>
                  <a:lnTo>
                    <a:pt x="7102702" y="0"/>
                  </a:lnTo>
                  <a:lnTo>
                    <a:pt x="7151160" y="3008"/>
                  </a:lnTo>
                  <a:lnTo>
                    <a:pt x="7197818" y="11791"/>
                  </a:lnTo>
                  <a:lnTo>
                    <a:pt x="7242315" y="25988"/>
                  </a:lnTo>
                  <a:lnTo>
                    <a:pt x="7284289" y="45238"/>
                  </a:lnTo>
                  <a:lnTo>
                    <a:pt x="7323380" y="69179"/>
                  </a:lnTo>
                  <a:lnTo>
                    <a:pt x="7359225" y="97450"/>
                  </a:lnTo>
                  <a:lnTo>
                    <a:pt x="7391464" y="129688"/>
                  </a:lnTo>
                  <a:lnTo>
                    <a:pt x="7419734" y="165534"/>
                  </a:lnTo>
                  <a:lnTo>
                    <a:pt x="7443675" y="204624"/>
                  </a:lnTo>
                  <a:lnTo>
                    <a:pt x="7462925" y="246599"/>
                  </a:lnTo>
                  <a:lnTo>
                    <a:pt x="7477122" y="291096"/>
                  </a:lnTo>
                  <a:lnTo>
                    <a:pt x="7485906" y="337754"/>
                  </a:lnTo>
                  <a:lnTo>
                    <a:pt x="7488914" y="386212"/>
                  </a:lnTo>
                  <a:lnTo>
                    <a:pt x="7488914" y="1930907"/>
                  </a:lnTo>
                  <a:lnTo>
                    <a:pt x="7485906" y="1979339"/>
                  </a:lnTo>
                  <a:lnTo>
                    <a:pt x="7477122" y="2025975"/>
                  </a:lnTo>
                  <a:lnTo>
                    <a:pt x="7462925" y="2070453"/>
                  </a:lnTo>
                  <a:lnTo>
                    <a:pt x="7443675" y="2112412"/>
                  </a:lnTo>
                  <a:lnTo>
                    <a:pt x="7419734" y="2151490"/>
                  </a:lnTo>
                  <a:lnTo>
                    <a:pt x="7391464" y="2187325"/>
                  </a:lnTo>
                  <a:lnTo>
                    <a:pt x="7359225" y="2219556"/>
                  </a:lnTo>
                  <a:lnTo>
                    <a:pt x="7323380" y="2247821"/>
                  </a:lnTo>
                  <a:lnTo>
                    <a:pt x="7284289" y="2271758"/>
                  </a:lnTo>
                  <a:lnTo>
                    <a:pt x="7242315" y="2291005"/>
                  </a:lnTo>
                  <a:lnTo>
                    <a:pt x="7197818" y="2305201"/>
                  </a:lnTo>
                  <a:lnTo>
                    <a:pt x="7151160" y="2313984"/>
                  </a:lnTo>
                  <a:lnTo>
                    <a:pt x="7102702" y="2316992"/>
                  </a:lnTo>
                  <a:lnTo>
                    <a:pt x="386178" y="2316992"/>
                  </a:lnTo>
                  <a:lnTo>
                    <a:pt x="337735" y="2313984"/>
                  </a:lnTo>
                  <a:lnTo>
                    <a:pt x="291089" y="2305201"/>
                  </a:lnTo>
                  <a:lnTo>
                    <a:pt x="246600" y="2291005"/>
                  </a:lnTo>
                  <a:lnTo>
                    <a:pt x="204631" y="2271758"/>
                  </a:lnTo>
                  <a:lnTo>
                    <a:pt x="165543" y="2247821"/>
                  </a:lnTo>
                  <a:lnTo>
                    <a:pt x="129699" y="2219556"/>
                  </a:lnTo>
                  <a:lnTo>
                    <a:pt x="97460" y="2187325"/>
                  </a:lnTo>
                  <a:lnTo>
                    <a:pt x="69188" y="2151490"/>
                  </a:lnTo>
                  <a:lnTo>
                    <a:pt x="45245" y="2112412"/>
                  </a:lnTo>
                  <a:lnTo>
                    <a:pt x="25993" y="2070453"/>
                  </a:lnTo>
                  <a:lnTo>
                    <a:pt x="11793" y="2025975"/>
                  </a:lnTo>
                  <a:lnTo>
                    <a:pt x="3008" y="1979339"/>
                  </a:lnTo>
                  <a:lnTo>
                    <a:pt x="0" y="1930907"/>
                  </a:lnTo>
                  <a:lnTo>
                    <a:pt x="0" y="3862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41760" y="3283900"/>
            <a:ext cx="121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2052" y="1815144"/>
            <a:ext cx="5231130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1170" algn="ctr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some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R="468630" algn="ctr">
              <a:lnSpc>
                <a:spcPts val="2865"/>
              </a:lnSpc>
            </a:pP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………</a:t>
            </a:r>
            <a:endParaRPr sz="2400">
              <a:latin typeface="Calibri"/>
              <a:cs typeface="Calibri"/>
            </a:endParaRPr>
          </a:p>
          <a:p>
            <a:pPr marL="12700" marR="475615" algn="ctr">
              <a:lnSpc>
                <a:spcPts val="2860"/>
              </a:lnSpc>
              <a:spcBef>
                <a:spcPts val="160"/>
              </a:spcBef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Iterator&lt;DataType&gt;</a:t>
            </a:r>
            <a:r>
              <a:rPr sz="2400" spc="-2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iter</a:t>
            </a:r>
            <a:r>
              <a:rPr sz="24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aL.iterator();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while</a:t>
            </a:r>
            <a:r>
              <a:rPr sz="2400" spc="-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(iter.hasNext())</a:t>
            </a:r>
            <a:endParaRPr sz="2400">
              <a:latin typeface="Calibri"/>
              <a:cs typeface="Calibri"/>
            </a:endParaRPr>
          </a:p>
          <a:p>
            <a:pPr marL="314325" algn="ctr">
              <a:lnSpc>
                <a:spcPts val="2830"/>
              </a:lnSpc>
              <a:tabLst>
                <a:tab pos="5109210" algn="l"/>
              </a:tabLst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System.out.println(iterator.next());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43150" y="4171950"/>
            <a:ext cx="7563484" cy="2571750"/>
            <a:chOff x="819150" y="4171950"/>
            <a:chExt cx="7563484" cy="257175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50" y="4210050"/>
              <a:ext cx="7562865" cy="23907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2100" y="4171950"/>
              <a:ext cx="6134100" cy="25717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059" y="4225539"/>
              <a:ext cx="7488914" cy="23169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2059" y="4225539"/>
              <a:ext cx="7489190" cy="2317115"/>
            </a:xfrm>
            <a:custGeom>
              <a:avLst/>
              <a:gdLst/>
              <a:ahLst/>
              <a:cxnLst/>
              <a:rect l="l" t="t" r="r" b="b"/>
              <a:pathLst>
                <a:path w="7489190" h="2317115">
                  <a:moveTo>
                    <a:pt x="0" y="386084"/>
                  </a:moveTo>
                  <a:lnTo>
                    <a:pt x="3008" y="337654"/>
                  </a:lnTo>
                  <a:lnTo>
                    <a:pt x="11793" y="291019"/>
                  </a:lnTo>
                  <a:lnTo>
                    <a:pt x="25993" y="246542"/>
                  </a:lnTo>
                  <a:lnTo>
                    <a:pt x="45245" y="204583"/>
                  </a:lnTo>
                  <a:lnTo>
                    <a:pt x="69188" y="165505"/>
                  </a:lnTo>
                  <a:lnTo>
                    <a:pt x="97460" y="129670"/>
                  </a:lnTo>
                  <a:lnTo>
                    <a:pt x="129699" y="97438"/>
                  </a:lnTo>
                  <a:lnTo>
                    <a:pt x="165543" y="69173"/>
                  </a:lnTo>
                  <a:lnTo>
                    <a:pt x="204631" y="45235"/>
                  </a:lnTo>
                  <a:lnTo>
                    <a:pt x="246600" y="25987"/>
                  </a:lnTo>
                  <a:lnTo>
                    <a:pt x="291089" y="11791"/>
                  </a:lnTo>
                  <a:lnTo>
                    <a:pt x="337735" y="3008"/>
                  </a:lnTo>
                  <a:lnTo>
                    <a:pt x="386178" y="0"/>
                  </a:lnTo>
                  <a:lnTo>
                    <a:pt x="7102702" y="0"/>
                  </a:lnTo>
                  <a:lnTo>
                    <a:pt x="7151160" y="3008"/>
                  </a:lnTo>
                  <a:lnTo>
                    <a:pt x="7197818" y="11791"/>
                  </a:lnTo>
                  <a:lnTo>
                    <a:pt x="7242315" y="25987"/>
                  </a:lnTo>
                  <a:lnTo>
                    <a:pt x="7284289" y="45235"/>
                  </a:lnTo>
                  <a:lnTo>
                    <a:pt x="7323380" y="69173"/>
                  </a:lnTo>
                  <a:lnTo>
                    <a:pt x="7359225" y="97438"/>
                  </a:lnTo>
                  <a:lnTo>
                    <a:pt x="7391464" y="129670"/>
                  </a:lnTo>
                  <a:lnTo>
                    <a:pt x="7419734" y="165505"/>
                  </a:lnTo>
                  <a:lnTo>
                    <a:pt x="7443675" y="204583"/>
                  </a:lnTo>
                  <a:lnTo>
                    <a:pt x="7462925" y="246542"/>
                  </a:lnTo>
                  <a:lnTo>
                    <a:pt x="7477122" y="291019"/>
                  </a:lnTo>
                  <a:lnTo>
                    <a:pt x="7485906" y="337654"/>
                  </a:lnTo>
                  <a:lnTo>
                    <a:pt x="7488914" y="386084"/>
                  </a:lnTo>
                  <a:lnTo>
                    <a:pt x="7488914" y="1930813"/>
                  </a:lnTo>
                  <a:lnTo>
                    <a:pt x="7485906" y="1979251"/>
                  </a:lnTo>
                  <a:lnTo>
                    <a:pt x="7477122" y="2025894"/>
                  </a:lnTo>
                  <a:lnTo>
                    <a:pt x="7462925" y="2070381"/>
                  </a:lnTo>
                  <a:lnTo>
                    <a:pt x="7443675" y="2112348"/>
                  </a:lnTo>
                  <a:lnTo>
                    <a:pt x="7419734" y="2151434"/>
                  </a:lnTo>
                  <a:lnTo>
                    <a:pt x="7391464" y="2187278"/>
                  </a:lnTo>
                  <a:lnTo>
                    <a:pt x="7359225" y="2219517"/>
                  </a:lnTo>
                  <a:lnTo>
                    <a:pt x="7323380" y="2247789"/>
                  </a:lnTo>
                  <a:lnTo>
                    <a:pt x="7284289" y="2271732"/>
                  </a:lnTo>
                  <a:lnTo>
                    <a:pt x="7242315" y="2290985"/>
                  </a:lnTo>
                  <a:lnTo>
                    <a:pt x="7197818" y="2305185"/>
                  </a:lnTo>
                  <a:lnTo>
                    <a:pt x="7151160" y="2313970"/>
                  </a:lnTo>
                  <a:lnTo>
                    <a:pt x="7102702" y="2316979"/>
                  </a:lnTo>
                  <a:lnTo>
                    <a:pt x="386178" y="2316979"/>
                  </a:lnTo>
                  <a:lnTo>
                    <a:pt x="337735" y="2313970"/>
                  </a:lnTo>
                  <a:lnTo>
                    <a:pt x="291089" y="2305185"/>
                  </a:lnTo>
                  <a:lnTo>
                    <a:pt x="246600" y="2290985"/>
                  </a:lnTo>
                  <a:lnTo>
                    <a:pt x="204631" y="2271732"/>
                  </a:lnTo>
                  <a:lnTo>
                    <a:pt x="165543" y="2247789"/>
                  </a:lnTo>
                  <a:lnTo>
                    <a:pt x="129699" y="2219517"/>
                  </a:lnTo>
                  <a:lnTo>
                    <a:pt x="97460" y="2187278"/>
                  </a:lnTo>
                  <a:lnTo>
                    <a:pt x="69188" y="2151434"/>
                  </a:lnTo>
                  <a:lnTo>
                    <a:pt x="45245" y="2112348"/>
                  </a:lnTo>
                  <a:lnTo>
                    <a:pt x="25993" y="2070381"/>
                  </a:lnTo>
                  <a:lnTo>
                    <a:pt x="11793" y="2025894"/>
                  </a:lnTo>
                  <a:lnTo>
                    <a:pt x="3008" y="1979251"/>
                  </a:lnTo>
                  <a:lnTo>
                    <a:pt x="0" y="1930813"/>
                  </a:lnTo>
                  <a:lnTo>
                    <a:pt x="0" y="38608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13187" y="4260785"/>
            <a:ext cx="56178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some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70"/>
              </a:lnSpc>
            </a:pP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………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ListIterator</a:t>
            </a:r>
            <a:r>
              <a:rPr sz="2400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&lt;DataType&gt;</a:t>
            </a:r>
            <a:r>
              <a:rPr sz="2400" spc="-1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iter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aL.listIterator();</a:t>
            </a:r>
            <a:endParaRPr sz="2400">
              <a:latin typeface="Calibri"/>
              <a:cs typeface="Calibri"/>
            </a:endParaRPr>
          </a:p>
          <a:p>
            <a:pPr marL="537210" algn="ctr">
              <a:lnSpc>
                <a:spcPts val="286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while</a:t>
            </a:r>
            <a:r>
              <a:rPr sz="24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(iter.hasNext())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5644" y="5729604"/>
            <a:ext cx="1219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6953" y="5729604"/>
            <a:ext cx="2696210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ts val="2865"/>
              </a:lnSpc>
              <a:spcBef>
                <a:spcPts val="105"/>
              </a:spcBef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iter.next();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2586355" algn="l"/>
              </a:tabLst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iter.remove();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504966"/>
            <a:ext cx="7782559" cy="4162425"/>
            <a:chOff x="695325" y="1504965"/>
            <a:chExt cx="7782559" cy="4162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504965"/>
              <a:ext cx="7781940" cy="41147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4" y="1504965"/>
              <a:ext cx="4772040" cy="41624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524000"/>
              <a:ext cx="7710098" cy="4038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524000"/>
              <a:ext cx="7710170" cy="4038600"/>
            </a:xfrm>
            <a:custGeom>
              <a:avLst/>
              <a:gdLst/>
              <a:ahLst/>
              <a:cxnLst/>
              <a:rect l="l" t="t" r="r" b="b"/>
              <a:pathLst>
                <a:path w="7710170" h="4038600">
                  <a:moveTo>
                    <a:pt x="0" y="673089"/>
                  </a:moveTo>
                  <a:lnTo>
                    <a:pt x="1690" y="625020"/>
                  </a:lnTo>
                  <a:lnTo>
                    <a:pt x="6684" y="577864"/>
                  </a:lnTo>
                  <a:lnTo>
                    <a:pt x="14869" y="531733"/>
                  </a:lnTo>
                  <a:lnTo>
                    <a:pt x="26130" y="486742"/>
                  </a:lnTo>
                  <a:lnTo>
                    <a:pt x="40354" y="443005"/>
                  </a:lnTo>
                  <a:lnTo>
                    <a:pt x="57427" y="400636"/>
                  </a:lnTo>
                  <a:lnTo>
                    <a:pt x="77235" y="359748"/>
                  </a:lnTo>
                  <a:lnTo>
                    <a:pt x="99663" y="320456"/>
                  </a:lnTo>
                  <a:lnTo>
                    <a:pt x="124599" y="282874"/>
                  </a:lnTo>
                  <a:lnTo>
                    <a:pt x="151928" y="247115"/>
                  </a:lnTo>
                  <a:lnTo>
                    <a:pt x="181536" y="213293"/>
                  </a:lnTo>
                  <a:lnTo>
                    <a:pt x="213310" y="181522"/>
                  </a:lnTo>
                  <a:lnTo>
                    <a:pt x="247135" y="151917"/>
                  </a:lnTo>
                  <a:lnTo>
                    <a:pt x="282898" y="124590"/>
                  </a:lnTo>
                  <a:lnTo>
                    <a:pt x="320484" y="99656"/>
                  </a:lnTo>
                  <a:lnTo>
                    <a:pt x="359781" y="77230"/>
                  </a:lnTo>
                  <a:lnTo>
                    <a:pt x="400673" y="57423"/>
                  </a:lnTo>
                  <a:lnTo>
                    <a:pt x="443048" y="40352"/>
                  </a:lnTo>
                  <a:lnTo>
                    <a:pt x="486790" y="26129"/>
                  </a:lnTo>
                  <a:lnTo>
                    <a:pt x="531787" y="14868"/>
                  </a:lnTo>
                  <a:lnTo>
                    <a:pt x="577925" y="6684"/>
                  </a:lnTo>
                  <a:lnTo>
                    <a:pt x="625089" y="1690"/>
                  </a:lnTo>
                  <a:lnTo>
                    <a:pt x="673166" y="0"/>
                  </a:lnTo>
                  <a:lnTo>
                    <a:pt x="7037008" y="0"/>
                  </a:lnTo>
                  <a:lnTo>
                    <a:pt x="7085077" y="1690"/>
                  </a:lnTo>
                  <a:lnTo>
                    <a:pt x="7132234" y="6684"/>
                  </a:lnTo>
                  <a:lnTo>
                    <a:pt x="7178365" y="14868"/>
                  </a:lnTo>
                  <a:lnTo>
                    <a:pt x="7223356" y="26129"/>
                  </a:lnTo>
                  <a:lnTo>
                    <a:pt x="7267093" y="40352"/>
                  </a:lnTo>
                  <a:lnTo>
                    <a:pt x="7309462" y="57423"/>
                  </a:lnTo>
                  <a:lnTo>
                    <a:pt x="7350349" y="77230"/>
                  </a:lnTo>
                  <a:lnTo>
                    <a:pt x="7389641" y="99656"/>
                  </a:lnTo>
                  <a:lnTo>
                    <a:pt x="7427224" y="124590"/>
                  </a:lnTo>
                  <a:lnTo>
                    <a:pt x="7462983" y="151917"/>
                  </a:lnTo>
                  <a:lnTo>
                    <a:pt x="7496805" y="181522"/>
                  </a:lnTo>
                  <a:lnTo>
                    <a:pt x="7528575" y="213293"/>
                  </a:lnTo>
                  <a:lnTo>
                    <a:pt x="7558181" y="247115"/>
                  </a:lnTo>
                  <a:lnTo>
                    <a:pt x="7585508" y="282874"/>
                  </a:lnTo>
                  <a:lnTo>
                    <a:pt x="7610441" y="320456"/>
                  </a:lnTo>
                  <a:lnTo>
                    <a:pt x="7632868" y="359748"/>
                  </a:lnTo>
                  <a:lnTo>
                    <a:pt x="7652674" y="400636"/>
                  </a:lnTo>
                  <a:lnTo>
                    <a:pt x="7669746" y="443005"/>
                  </a:lnTo>
                  <a:lnTo>
                    <a:pt x="7683969" y="486742"/>
                  </a:lnTo>
                  <a:lnTo>
                    <a:pt x="7695230" y="531733"/>
                  </a:lnTo>
                  <a:lnTo>
                    <a:pt x="7703414" y="577864"/>
                  </a:lnTo>
                  <a:lnTo>
                    <a:pt x="7708408" y="625020"/>
                  </a:lnTo>
                  <a:lnTo>
                    <a:pt x="7710098" y="673089"/>
                  </a:lnTo>
                  <a:lnTo>
                    <a:pt x="7710098" y="3365503"/>
                  </a:lnTo>
                  <a:lnTo>
                    <a:pt x="7708408" y="3413571"/>
                  </a:lnTo>
                  <a:lnTo>
                    <a:pt x="7703414" y="3460727"/>
                  </a:lnTo>
                  <a:lnTo>
                    <a:pt x="7695230" y="3506858"/>
                  </a:lnTo>
                  <a:lnTo>
                    <a:pt x="7683969" y="3551848"/>
                  </a:lnTo>
                  <a:lnTo>
                    <a:pt x="7669746" y="3595585"/>
                  </a:lnTo>
                  <a:lnTo>
                    <a:pt x="7652674" y="3637954"/>
                  </a:lnTo>
                  <a:lnTo>
                    <a:pt x="7632868" y="3678842"/>
                  </a:lnTo>
                  <a:lnTo>
                    <a:pt x="7610441" y="3718134"/>
                  </a:lnTo>
                  <a:lnTo>
                    <a:pt x="7585508" y="3755717"/>
                  </a:lnTo>
                  <a:lnTo>
                    <a:pt x="7558181" y="3791477"/>
                  </a:lnTo>
                  <a:lnTo>
                    <a:pt x="7528575" y="3825299"/>
                  </a:lnTo>
                  <a:lnTo>
                    <a:pt x="7496805" y="3857070"/>
                  </a:lnTo>
                  <a:lnTo>
                    <a:pt x="7462983" y="3886677"/>
                  </a:lnTo>
                  <a:lnTo>
                    <a:pt x="7427224" y="3914004"/>
                  </a:lnTo>
                  <a:lnTo>
                    <a:pt x="7389641" y="3938939"/>
                  </a:lnTo>
                  <a:lnTo>
                    <a:pt x="7350349" y="3961366"/>
                  </a:lnTo>
                  <a:lnTo>
                    <a:pt x="7309462" y="3981173"/>
                  </a:lnTo>
                  <a:lnTo>
                    <a:pt x="7267093" y="3998245"/>
                  </a:lnTo>
                  <a:lnTo>
                    <a:pt x="7223356" y="4012469"/>
                  </a:lnTo>
                  <a:lnTo>
                    <a:pt x="7178365" y="4023730"/>
                  </a:lnTo>
                  <a:lnTo>
                    <a:pt x="7132234" y="4031915"/>
                  </a:lnTo>
                  <a:lnTo>
                    <a:pt x="7085077" y="4036909"/>
                  </a:lnTo>
                  <a:lnTo>
                    <a:pt x="7037008" y="4038599"/>
                  </a:lnTo>
                  <a:lnTo>
                    <a:pt x="673166" y="4038599"/>
                  </a:lnTo>
                  <a:lnTo>
                    <a:pt x="625089" y="4036909"/>
                  </a:lnTo>
                  <a:lnTo>
                    <a:pt x="577925" y="4031915"/>
                  </a:lnTo>
                  <a:lnTo>
                    <a:pt x="531787" y="4023730"/>
                  </a:lnTo>
                  <a:lnTo>
                    <a:pt x="486790" y="4012469"/>
                  </a:lnTo>
                  <a:lnTo>
                    <a:pt x="443048" y="3998245"/>
                  </a:lnTo>
                  <a:lnTo>
                    <a:pt x="400673" y="3981173"/>
                  </a:lnTo>
                  <a:lnTo>
                    <a:pt x="359781" y="3961366"/>
                  </a:lnTo>
                  <a:lnTo>
                    <a:pt x="320484" y="3938939"/>
                  </a:lnTo>
                  <a:lnTo>
                    <a:pt x="282898" y="3914004"/>
                  </a:lnTo>
                  <a:lnTo>
                    <a:pt x="247135" y="3886677"/>
                  </a:lnTo>
                  <a:lnTo>
                    <a:pt x="213310" y="3857070"/>
                  </a:lnTo>
                  <a:lnTo>
                    <a:pt x="181536" y="3825299"/>
                  </a:lnTo>
                  <a:lnTo>
                    <a:pt x="151928" y="3791477"/>
                  </a:lnTo>
                  <a:lnTo>
                    <a:pt x="124599" y="3755717"/>
                  </a:lnTo>
                  <a:lnTo>
                    <a:pt x="99663" y="3718134"/>
                  </a:lnTo>
                  <a:lnTo>
                    <a:pt x="77235" y="3678842"/>
                  </a:lnTo>
                  <a:lnTo>
                    <a:pt x="57427" y="3637954"/>
                  </a:lnTo>
                  <a:lnTo>
                    <a:pt x="40354" y="3595585"/>
                  </a:lnTo>
                  <a:lnTo>
                    <a:pt x="26130" y="3551848"/>
                  </a:lnTo>
                  <a:lnTo>
                    <a:pt x="14869" y="3506858"/>
                  </a:lnTo>
                  <a:lnTo>
                    <a:pt x="6684" y="3460727"/>
                  </a:lnTo>
                  <a:lnTo>
                    <a:pt x="1690" y="3413571"/>
                  </a:lnTo>
                  <a:lnTo>
                    <a:pt x="0" y="3365503"/>
                  </a:lnTo>
                  <a:lnTo>
                    <a:pt x="0" y="6730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31750" y="1593528"/>
            <a:ext cx="4368165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Каков</a:t>
            </a:r>
            <a:r>
              <a:rPr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оутпут</a:t>
            </a:r>
            <a:r>
              <a:rPr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приведённого</a:t>
            </a:r>
            <a:r>
              <a:rPr spc="-1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ниже</a:t>
            </a:r>
            <a:r>
              <a:rPr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кода?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/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import</a:t>
            </a:r>
            <a:r>
              <a:rPr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java.util.ArrayList;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1F487C"/>
                </a:solidFill>
                <a:latin typeface="Calibri"/>
                <a:cs typeface="Calibri"/>
              </a:rPr>
              <a:t>Test</a:t>
            </a:r>
            <a:r>
              <a:rPr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4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main(String</a:t>
            </a:r>
            <a:r>
              <a:rPr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args[])</a:t>
            </a:r>
            <a:r>
              <a:rPr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ArrayList&lt;String&gt;</a:t>
            </a:r>
            <a:r>
              <a:rPr spc="-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students</a:t>
            </a:r>
            <a:r>
              <a:rPr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ArrayList&lt;&gt;();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students.add(1,</a:t>
            </a:r>
            <a:r>
              <a:rPr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"Ivanov");</a:t>
            </a:r>
            <a:endParaRPr>
              <a:latin typeface="Calibri"/>
              <a:cs typeface="Calibri"/>
            </a:endParaRPr>
          </a:p>
          <a:p>
            <a:pPr marL="12700" marR="1806575">
              <a:lnSpc>
                <a:spcPts val="2180"/>
              </a:lnSpc>
              <a:spcBef>
                <a:spcPts val="75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students.add(2,</a:t>
            </a:r>
            <a:r>
              <a:rPr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"Petrov");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students.add(3,</a:t>
            </a:r>
            <a:r>
              <a:rPr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"Sidorov");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students.remove(2);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6873" y="4340541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2343" y="4617147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1749" y="4340540"/>
            <a:ext cx="230759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(String</a:t>
            </a:r>
            <a:r>
              <a:rPr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students)</a:t>
            </a:r>
            <a:r>
              <a:rPr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System.out.print(s</a:t>
            </a:r>
            <a:r>
              <a:rPr spc="-1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"</a:t>
            </a:r>
            <a:r>
              <a:rPr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F487C"/>
                </a:solidFill>
                <a:latin typeface="Calibri"/>
                <a:cs typeface="Calibri"/>
              </a:rPr>
              <a:t>");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0276" y="5695951"/>
            <a:ext cx="7801609" cy="1019175"/>
            <a:chOff x="676275" y="5695950"/>
            <a:chExt cx="7801609" cy="101917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5695950"/>
              <a:ext cx="7781940" cy="10191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275" y="5934075"/>
              <a:ext cx="5572109" cy="590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18" y="5715000"/>
              <a:ext cx="7710098" cy="9414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0818" y="5715000"/>
              <a:ext cx="7710170" cy="941705"/>
            </a:xfrm>
            <a:custGeom>
              <a:avLst/>
              <a:gdLst/>
              <a:ahLst/>
              <a:cxnLst/>
              <a:rect l="l" t="t" r="r" b="b"/>
              <a:pathLst>
                <a:path w="7710170" h="941704">
                  <a:moveTo>
                    <a:pt x="0" y="156911"/>
                  </a:moveTo>
                  <a:lnTo>
                    <a:pt x="7999" y="107313"/>
                  </a:lnTo>
                  <a:lnTo>
                    <a:pt x="30276" y="64239"/>
                  </a:lnTo>
                  <a:lnTo>
                    <a:pt x="64243" y="30273"/>
                  </a:lnTo>
                  <a:lnTo>
                    <a:pt x="107316" y="7999"/>
                  </a:lnTo>
                  <a:lnTo>
                    <a:pt x="156911" y="0"/>
                  </a:lnTo>
                  <a:lnTo>
                    <a:pt x="7553126" y="0"/>
                  </a:lnTo>
                  <a:lnTo>
                    <a:pt x="7602715" y="7999"/>
                  </a:lnTo>
                  <a:lnTo>
                    <a:pt x="7645802" y="30273"/>
                  </a:lnTo>
                  <a:lnTo>
                    <a:pt x="7679792" y="64239"/>
                  </a:lnTo>
                  <a:lnTo>
                    <a:pt x="7702089" y="107313"/>
                  </a:lnTo>
                  <a:lnTo>
                    <a:pt x="7710098" y="156911"/>
                  </a:lnTo>
                  <a:lnTo>
                    <a:pt x="7710098" y="784515"/>
                  </a:lnTo>
                  <a:lnTo>
                    <a:pt x="7702089" y="834107"/>
                  </a:lnTo>
                  <a:lnTo>
                    <a:pt x="7679792" y="877178"/>
                  </a:lnTo>
                  <a:lnTo>
                    <a:pt x="7645802" y="911142"/>
                  </a:lnTo>
                  <a:lnTo>
                    <a:pt x="7602715" y="933416"/>
                  </a:lnTo>
                  <a:lnTo>
                    <a:pt x="7553126" y="941415"/>
                  </a:lnTo>
                  <a:lnTo>
                    <a:pt x="156911" y="941415"/>
                  </a:lnTo>
                  <a:lnTo>
                    <a:pt x="107316" y="933416"/>
                  </a:lnTo>
                  <a:lnTo>
                    <a:pt x="64243" y="911142"/>
                  </a:lnTo>
                  <a:lnTo>
                    <a:pt x="30276" y="877178"/>
                  </a:lnTo>
                  <a:lnTo>
                    <a:pt x="7999" y="834107"/>
                  </a:lnTo>
                  <a:lnTo>
                    <a:pt x="0" y="784515"/>
                  </a:lnTo>
                  <a:lnTo>
                    <a:pt x="0" y="15691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80301" y="6025201"/>
            <a:ext cx="5167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IndexOutOfBoundsException</a:t>
            </a:r>
            <a:r>
              <a:rPr spc="-20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будет</a:t>
            </a:r>
            <a:r>
              <a:rPr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выведен</a:t>
            </a:r>
            <a:r>
              <a:rPr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на</a:t>
            </a:r>
            <a:r>
              <a:rPr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экран.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2727</Words>
  <Application>Microsoft Office PowerPoint</Application>
  <PresentationFormat>Widescreen</PresentationFormat>
  <Paragraphs>101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JetBrains Mono</vt:lpstr>
      <vt:lpstr>Times New Roman</vt:lpstr>
      <vt:lpstr>Wingdings</vt:lpstr>
      <vt:lpstr>Office Theme</vt:lpstr>
      <vt:lpstr>Lesson 20</vt:lpstr>
      <vt:lpstr>Урок 20</vt:lpstr>
      <vt:lpstr>Краткий повтор пройденного материала</vt:lpstr>
      <vt:lpstr>Проверка д/з</vt:lpstr>
      <vt:lpstr>ArrayList</vt:lpstr>
      <vt:lpstr>методы ArrayList</vt:lpstr>
      <vt:lpstr>методы ArrayList и связанные с ArrayList</vt:lpstr>
      <vt:lpstr>Iterator &amp; ListIterator</vt:lpstr>
      <vt:lpstr>Test</vt:lpstr>
      <vt:lpstr>Создание ArrayList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does not allow duplicated and does not remember where you inputted element</vt:lpstr>
      <vt:lpstr>Que (FIFO) and Deque FIFO and LIFO)</vt:lpstr>
      <vt:lpstr>Map – not collections 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20</dc:title>
  <dc:creator>Olga Dubanevych</dc:creator>
  <cp:lastModifiedBy>Olga Dubanevych</cp:lastModifiedBy>
  <cp:revision>4</cp:revision>
  <dcterms:created xsi:type="dcterms:W3CDTF">2023-09-01T14:40:53Z</dcterms:created>
  <dcterms:modified xsi:type="dcterms:W3CDTF">2023-09-04T12:08:02Z</dcterms:modified>
</cp:coreProperties>
</file>