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08" r:id="rId3"/>
    <p:sldId id="509" r:id="rId4"/>
    <p:sldId id="510" r:id="rId5"/>
    <p:sldId id="511" r:id="rId6"/>
    <p:sldId id="512" r:id="rId7"/>
    <p:sldId id="517" r:id="rId8"/>
    <p:sldId id="519" r:id="rId9"/>
    <p:sldId id="518" r:id="rId10"/>
    <p:sldId id="520" r:id="rId11"/>
    <p:sldId id="522" r:id="rId12"/>
    <p:sldId id="523" r:id="rId13"/>
    <p:sldId id="513" r:id="rId14"/>
    <p:sldId id="514" r:id="rId15"/>
    <p:sldId id="515" r:id="rId16"/>
    <p:sldId id="521" r:id="rId17"/>
    <p:sldId id="5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1C18-A5C8-4056-BF95-EE3EC18FEF1B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0B166-3DB4-48C9-A957-CD82E39DDD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5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java.* is not a mistake but will not import anything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B166-3DB4-48C9-A957-CD82E39DDD8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7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Garbadge</a:t>
            </a:r>
            <a:r>
              <a:rPr lang="en-US" dirty="0"/>
              <a:t> collector – finalize can be called only once, We can only advise now it’s a good time for garbage collector – but can’t </a:t>
            </a:r>
            <a:r>
              <a:rPr lang="en-US" dirty="0" err="1"/>
              <a:t>controll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0B166-3DB4-48C9-A957-CD82E39DDD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0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A5F3-3C67-0B3B-8A83-6C6E7C4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BDE3-99C6-CCC1-9995-6033FC9A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3810-A6DD-B675-A12C-46AA3B0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EB7A-BDEA-3245-CFC5-0D7C56A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6AD3-68DD-0802-AD53-583F0D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7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B03B-964A-6E90-B56A-D3C93D7F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E83D-B3D9-777B-0F4C-45CDE174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8F284-9BB2-D037-6E7F-EB6191A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3BBD-1F80-B52D-D9E9-52646124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C434-9C6C-AF0D-C57C-E000BAC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5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621A-EE33-C336-4DB0-35A55CAA4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04687-F5D2-0DE7-AA7C-524CA4CB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0C9B-03B7-7976-9753-80F9B22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951A-B7FC-B0AB-91D6-92C6CB14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069A-277B-40F0-E8C0-C13E656C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6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76E1-A402-9F18-0EF7-3E940467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F7E7-1AB1-B0F7-2458-6463AF1E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5D05-3662-2B1F-CC6A-11A2447B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DCBB-6EB1-FC7C-9989-A0A38A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884F-A5B9-69ED-23EF-FCEBE892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09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3CC-FC2B-8192-B374-D721DFDB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D4CC-D95B-6009-1997-2ACE3961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EEF7-0568-1166-DBEA-9B3F6A7A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51AE-E778-49EF-1D8C-C1B2A67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7D6C-F707-745E-F652-ECAEB3C8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59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A3D3-34D5-4697-D0F0-9905681C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2300-4362-9475-F424-186DF4BD6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D4ABD-5593-5D1B-3893-0E075D93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02F99-7D0A-7F10-FEB5-51D99881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7966-FC8C-30E7-C600-F88520EB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DD72-8D05-F2E9-4408-F8A8CC48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52C-9707-F145-0EF4-1F9BA25D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A77F-F61B-A505-0F7F-49F82D09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DC55-E1EB-05D0-2BB5-72222C28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B402-5993-BBE8-12BD-21524EFB0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E78E2-E346-97A0-4336-D41FCF7C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32F71-BB8C-09C1-F1D8-369CB338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DCDF1-F4EB-BD39-3044-B54C6800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01B23-680C-D5D9-848F-DCD66A2F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11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B816-B04B-6B8A-7FA9-C010907C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3C8CB-C908-C840-FFD0-151AE0AE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F6272-E353-36BC-FACA-BC8D8FF0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77E75-A03F-4117-58F7-EEED3C11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5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F667A-8EAD-233D-E425-F105A77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DBDB2-5D13-08A0-D2BE-E7F2A0BB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50045-0C77-03CA-B7CF-421E489A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0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68D4-C09E-CFA6-49EB-4CC2ADAA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87E4-F17B-94D8-12F1-320F3C93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FE1D-3E58-5B0B-CE84-5AF54533A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7DBB0-114D-71F2-552D-A03E28D1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0C36-F3BB-4131-2E90-A43F722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FCEA-DD8F-E39B-5740-8C0E9B8C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2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E6F8-4B25-D05C-52CB-05497F13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FB1A0-C662-84C6-06DB-D358C3820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7414D-5BC9-92C0-A19C-D61DCB9F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B358-78F6-815D-EA98-745588DC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038BC-1FA7-56F0-FFDE-C27A2DFA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AB21-651D-AB68-7BE5-5BA76D5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5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9473-58D4-530A-71F5-C11F0D29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0510-D7C6-CC6D-2088-E8F4BE75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5821-85D0-268D-B789-0FFF1BCDF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1EE2-4DC2-4FD0-B343-350580E78872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780F-D13B-50C5-D399-2CA15D861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24FF-8431-1A7C-714B-23E24AFF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6D2A-355D-4793-8E7F-F13DE31C1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2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55.png"/><Relationship Id="rId5" Type="http://schemas.openxmlformats.org/officeDocument/2006/relationships/image" Target="../media/image42.png"/><Relationship Id="rId15" Type="http://schemas.openxmlformats.org/officeDocument/2006/relationships/image" Target="../media/image37.png"/><Relationship Id="rId10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7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B3C-78DB-3867-1229-FF2E8AAB9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 21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52F8B-2768-CD1E-9A9D-A64F14BC0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Java-1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27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29AB-B277-6E5A-EB72-AED91357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return type to constructor - method</a:t>
            </a:r>
            <a:endParaRPr lang="en-CA" dirty="0"/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C344BD7E-CB00-173F-919E-9613487C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2534"/>
            <a:ext cx="10303412" cy="5792841"/>
          </a:xfrm>
        </p:spPr>
      </p:pic>
    </p:spTree>
    <p:extLst>
      <p:ext uri="{BB962C8B-B14F-4D97-AF65-F5344CB8AC3E}">
        <p14:creationId xmlns:p14="http://schemas.microsoft.com/office/powerpoint/2010/main" val="15697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09B7-A52C-C66D-746F-D427C068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1161542" cy="6386732"/>
          </a:xfrm>
        </p:spPr>
        <p:txBody>
          <a:bodyPr>
            <a:normAutofit fontScale="92500" lnSpcReduction="10000"/>
          </a:bodyPr>
          <a:lstStyle/>
          <a:p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Lesson21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Test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"This is constructor"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Test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"This is method"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only difference -  void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>
                <a:solidFill>
                  <a:srgbClr val="871094"/>
                </a:solidFill>
                <a:effectLst/>
                <a:latin typeface="JetBrains Mono"/>
              </a:rPr>
              <a:t>Test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variable Test with datatype Test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abc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s ){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.println(s);}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abc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a ) {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 (a);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a;};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same overloaded method with primitive and reference data type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def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a) 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 {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;}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return is not the last statement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def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(){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;}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void method can have an "empty" return;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[] args) 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Test t1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Test();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t1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.Test();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7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7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"six"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  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can use int and string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//int b= 6&lt;7? 7: "six"; // can't assign string to int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++ :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++;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false a - 5, b - 6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d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++ :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++;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false a-5, b-6 // a is not changed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t1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.abc(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'c'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99 - although it's expecting int, it takes the number of c in the unicode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 ((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'a'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'b'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195 - turns a and b to numbers in unicode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07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5E1A-8F2B-D6F6-9569-6848458F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09489"/>
            <a:ext cx="11141612" cy="6316394"/>
          </a:xfrm>
        </p:spPr>
        <p:txBody>
          <a:bodyPr/>
          <a:lstStyle/>
          <a:p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Lesson21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test2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871094"/>
                </a:solidFill>
                <a:effectLst/>
                <a:latin typeface="JetBrains Mono"/>
              </a:rPr>
              <a:t>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871094"/>
                </a:solidFill>
                <a:effectLst/>
                <a:latin typeface="JetBrains Mono"/>
              </a:rPr>
              <a:t>a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//a=1;// in class we can't declare variable and assign value separately;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871094"/>
                </a:solidFill>
                <a:effectLst/>
                <a:latin typeface="JetBrains Mono"/>
              </a:rPr>
              <a:t>d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>
                <a:solidFill>
                  <a:srgbClr val="871094"/>
                </a:solidFill>
                <a:effectLst/>
                <a:latin typeface="JetBrains Mono"/>
              </a:rPr>
              <a:t>e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can declare a few variables of the same type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abc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"Privet"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abc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in method we can declare variable and assign value separately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lang="en-CA" sz="1800">
                <a:solidFill>
                  <a:srgbClr val="067D17"/>
                </a:solidFill>
                <a:effectLst/>
                <a:latin typeface="JetBrains Mono"/>
              </a:rPr>
              <a:t>"Privet"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[] args){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//  abc(2,1); -compile time error - does not know which method to call</a:t>
            </a:r>
            <a:br>
              <a:rPr lang="en-CA" sz="1800" i="1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42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9432" y="515727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650" y="504825"/>
              <a:ext cx="41910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628" y="197775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675764">
              <a:lnSpc>
                <a:spcPct val="100000"/>
              </a:lnSpc>
              <a:spcBef>
                <a:spcPts val="125"/>
              </a:spcBef>
            </a:pPr>
            <a:r>
              <a:rPr dirty="0"/>
              <a:t>Повторение</a:t>
            </a:r>
            <a:r>
              <a:rPr spc="155" dirty="0"/>
              <a:t> </a:t>
            </a:r>
            <a:r>
              <a:rPr dirty="0"/>
              <a:t>+</a:t>
            </a:r>
            <a:r>
              <a:rPr spc="80" dirty="0"/>
              <a:t> </a:t>
            </a:r>
            <a:r>
              <a:rPr spc="-10" dirty="0"/>
              <a:t>Примеры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81276" y="1476359"/>
            <a:ext cx="6696075" cy="1657350"/>
            <a:chOff x="1057275" y="1476359"/>
            <a:chExt cx="6696075" cy="1657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1504950"/>
              <a:ext cx="6629400" cy="809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275" y="1476359"/>
              <a:ext cx="6610350" cy="952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1524000"/>
              <a:ext cx="6553199" cy="7326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524000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041"/>
                  </a:moveTo>
                  <a:lnTo>
                    <a:pt x="9596" y="74529"/>
                  </a:lnTo>
                  <a:lnTo>
                    <a:pt x="35767" y="35737"/>
                  </a:lnTo>
                  <a:lnTo>
                    <a:pt x="74582" y="9587"/>
                  </a:lnTo>
                  <a:lnTo>
                    <a:pt x="122112" y="0"/>
                  </a:lnTo>
                  <a:lnTo>
                    <a:pt x="6431157" y="0"/>
                  </a:lnTo>
                  <a:lnTo>
                    <a:pt x="6478670" y="9587"/>
                  </a:lnTo>
                  <a:lnTo>
                    <a:pt x="6517462" y="35737"/>
                  </a:lnTo>
                  <a:lnTo>
                    <a:pt x="6543611" y="74529"/>
                  </a:lnTo>
                  <a:lnTo>
                    <a:pt x="6553199" y="122041"/>
                  </a:lnTo>
                  <a:lnTo>
                    <a:pt x="6553199" y="610483"/>
                  </a:lnTo>
                  <a:lnTo>
                    <a:pt x="6543611" y="658028"/>
                  </a:lnTo>
                  <a:lnTo>
                    <a:pt x="6517462" y="696860"/>
                  </a:lnTo>
                  <a:lnTo>
                    <a:pt x="6478670" y="723045"/>
                  </a:lnTo>
                  <a:lnTo>
                    <a:pt x="6431157" y="732647"/>
                  </a:lnTo>
                  <a:lnTo>
                    <a:pt x="122112" y="732647"/>
                  </a:lnTo>
                  <a:lnTo>
                    <a:pt x="74582" y="723045"/>
                  </a:lnTo>
                  <a:lnTo>
                    <a:pt x="35767" y="696860"/>
                  </a:lnTo>
                  <a:lnTo>
                    <a:pt x="9596" y="658028"/>
                  </a:lnTo>
                  <a:lnTo>
                    <a:pt x="0" y="610483"/>
                  </a:lnTo>
                  <a:lnTo>
                    <a:pt x="0" y="12204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850" y="2409809"/>
              <a:ext cx="6667500" cy="723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275" y="2486009"/>
              <a:ext cx="5781659" cy="647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999" y="2449586"/>
              <a:ext cx="6553199" cy="5984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2999" y="2449586"/>
              <a:ext cx="6553200" cy="598805"/>
            </a:xfrm>
            <a:custGeom>
              <a:avLst/>
              <a:gdLst/>
              <a:ahLst/>
              <a:cxnLst/>
              <a:rect l="l" t="t" r="r" b="b"/>
              <a:pathLst>
                <a:path w="6553200" h="598805">
                  <a:moveTo>
                    <a:pt x="0" y="99821"/>
                  </a:moveTo>
                  <a:lnTo>
                    <a:pt x="7836" y="60963"/>
                  </a:lnTo>
                  <a:lnTo>
                    <a:pt x="29210" y="29234"/>
                  </a:lnTo>
                  <a:lnTo>
                    <a:pt x="60913" y="7843"/>
                  </a:lnTo>
                  <a:lnTo>
                    <a:pt x="99739" y="0"/>
                  </a:lnTo>
                  <a:lnTo>
                    <a:pt x="6453499" y="0"/>
                  </a:lnTo>
                  <a:lnTo>
                    <a:pt x="6492275" y="7843"/>
                  </a:lnTo>
                  <a:lnTo>
                    <a:pt x="6523969" y="29234"/>
                  </a:lnTo>
                  <a:lnTo>
                    <a:pt x="6545354" y="60963"/>
                  </a:lnTo>
                  <a:lnTo>
                    <a:pt x="6553199" y="99821"/>
                  </a:lnTo>
                  <a:lnTo>
                    <a:pt x="6553199" y="498713"/>
                  </a:lnTo>
                  <a:lnTo>
                    <a:pt x="6545354" y="537489"/>
                  </a:lnTo>
                  <a:lnTo>
                    <a:pt x="6523969" y="569183"/>
                  </a:lnTo>
                  <a:lnTo>
                    <a:pt x="6492275" y="590568"/>
                  </a:lnTo>
                  <a:lnTo>
                    <a:pt x="6453499" y="598413"/>
                  </a:lnTo>
                  <a:lnTo>
                    <a:pt x="99739" y="598413"/>
                  </a:lnTo>
                  <a:lnTo>
                    <a:pt x="60913" y="590568"/>
                  </a:lnTo>
                  <a:lnTo>
                    <a:pt x="29210" y="569183"/>
                  </a:lnTo>
                  <a:lnTo>
                    <a:pt x="7836" y="537489"/>
                  </a:lnTo>
                  <a:lnTo>
                    <a:pt x="0" y="498713"/>
                  </a:lnTo>
                  <a:lnTo>
                    <a:pt x="0" y="9982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09851" y="3257550"/>
            <a:ext cx="6658609" cy="1047750"/>
            <a:chOff x="1085850" y="3257550"/>
            <a:chExt cx="6658609" cy="104775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3257550"/>
              <a:ext cx="6629415" cy="1047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850" y="3343275"/>
              <a:ext cx="5715000" cy="9525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2143" y="3276600"/>
              <a:ext cx="6553199" cy="9681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52143" y="3276600"/>
              <a:ext cx="6553200" cy="968375"/>
            </a:xfrm>
            <a:custGeom>
              <a:avLst/>
              <a:gdLst/>
              <a:ahLst/>
              <a:cxnLst/>
              <a:rect l="l" t="t" r="r" b="b"/>
              <a:pathLst>
                <a:path w="6553200" h="968375">
                  <a:moveTo>
                    <a:pt x="0" y="161422"/>
                  </a:moveTo>
                  <a:lnTo>
                    <a:pt x="5764" y="118508"/>
                  </a:lnTo>
                  <a:lnTo>
                    <a:pt x="22033" y="79947"/>
                  </a:lnTo>
                  <a:lnTo>
                    <a:pt x="47269" y="47278"/>
                  </a:lnTo>
                  <a:lnTo>
                    <a:pt x="79935" y="22038"/>
                  </a:lnTo>
                  <a:lnTo>
                    <a:pt x="118495" y="5765"/>
                  </a:lnTo>
                  <a:lnTo>
                    <a:pt x="161412" y="0"/>
                  </a:lnTo>
                  <a:lnTo>
                    <a:pt x="6391777" y="0"/>
                  </a:lnTo>
                  <a:lnTo>
                    <a:pt x="6434691" y="5765"/>
                  </a:lnTo>
                  <a:lnTo>
                    <a:pt x="6473251" y="22038"/>
                  </a:lnTo>
                  <a:lnTo>
                    <a:pt x="6505921" y="47278"/>
                  </a:lnTo>
                  <a:lnTo>
                    <a:pt x="6531161" y="79947"/>
                  </a:lnTo>
                  <a:lnTo>
                    <a:pt x="6547433" y="118508"/>
                  </a:lnTo>
                  <a:lnTo>
                    <a:pt x="6553199" y="161422"/>
                  </a:lnTo>
                  <a:lnTo>
                    <a:pt x="6553199" y="806826"/>
                  </a:lnTo>
                  <a:lnTo>
                    <a:pt x="6547433" y="849689"/>
                  </a:lnTo>
                  <a:lnTo>
                    <a:pt x="6531161" y="888215"/>
                  </a:lnTo>
                  <a:lnTo>
                    <a:pt x="6505921" y="920862"/>
                  </a:lnTo>
                  <a:lnTo>
                    <a:pt x="6473251" y="946089"/>
                  </a:lnTo>
                  <a:lnTo>
                    <a:pt x="6434691" y="962356"/>
                  </a:lnTo>
                  <a:lnTo>
                    <a:pt x="6391777" y="968120"/>
                  </a:lnTo>
                  <a:lnTo>
                    <a:pt x="161412" y="968120"/>
                  </a:lnTo>
                  <a:lnTo>
                    <a:pt x="118495" y="962356"/>
                  </a:lnTo>
                  <a:lnTo>
                    <a:pt x="79935" y="946089"/>
                  </a:lnTo>
                  <a:lnTo>
                    <a:pt x="47269" y="920862"/>
                  </a:lnTo>
                  <a:lnTo>
                    <a:pt x="22033" y="888215"/>
                  </a:lnTo>
                  <a:lnTo>
                    <a:pt x="5764" y="849689"/>
                  </a:lnTo>
                  <a:lnTo>
                    <a:pt x="0" y="806826"/>
                  </a:lnTo>
                  <a:lnTo>
                    <a:pt x="0" y="16142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90801" y="4381500"/>
            <a:ext cx="6696709" cy="1885950"/>
            <a:chOff x="1066800" y="4381500"/>
            <a:chExt cx="6696709" cy="188595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4425" y="4419600"/>
              <a:ext cx="6629415" cy="8096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800" y="4381500"/>
              <a:ext cx="6600840" cy="9525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2143" y="4437756"/>
              <a:ext cx="6553199" cy="73266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52143" y="4437756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051"/>
                  </a:moveTo>
                  <a:lnTo>
                    <a:pt x="9595" y="74530"/>
                  </a:lnTo>
                  <a:lnTo>
                    <a:pt x="35759" y="35736"/>
                  </a:lnTo>
                  <a:lnTo>
                    <a:pt x="74556" y="9587"/>
                  </a:lnTo>
                  <a:lnTo>
                    <a:pt x="122051" y="0"/>
                  </a:lnTo>
                  <a:lnTo>
                    <a:pt x="6431157" y="0"/>
                  </a:lnTo>
                  <a:lnTo>
                    <a:pt x="6478670" y="9587"/>
                  </a:lnTo>
                  <a:lnTo>
                    <a:pt x="6517462" y="35736"/>
                  </a:lnTo>
                  <a:lnTo>
                    <a:pt x="6543611" y="74530"/>
                  </a:lnTo>
                  <a:lnTo>
                    <a:pt x="6553199" y="122051"/>
                  </a:lnTo>
                  <a:lnTo>
                    <a:pt x="6553199" y="610493"/>
                  </a:lnTo>
                  <a:lnTo>
                    <a:pt x="6543611" y="658032"/>
                  </a:lnTo>
                  <a:lnTo>
                    <a:pt x="6517462" y="696866"/>
                  </a:lnTo>
                  <a:lnTo>
                    <a:pt x="6478670" y="723057"/>
                  </a:lnTo>
                  <a:lnTo>
                    <a:pt x="6431157" y="732662"/>
                  </a:lnTo>
                  <a:lnTo>
                    <a:pt x="122051" y="732662"/>
                  </a:lnTo>
                  <a:lnTo>
                    <a:pt x="74556" y="723057"/>
                  </a:lnTo>
                  <a:lnTo>
                    <a:pt x="35759" y="696866"/>
                  </a:lnTo>
                  <a:lnTo>
                    <a:pt x="9595" y="658032"/>
                  </a:lnTo>
                  <a:lnTo>
                    <a:pt x="0" y="610493"/>
                  </a:lnTo>
                  <a:lnTo>
                    <a:pt x="0" y="1220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5850" y="5324475"/>
              <a:ext cx="6677040" cy="8572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800" y="5314950"/>
              <a:ext cx="6219809" cy="952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9095" y="5363337"/>
              <a:ext cx="6553199" cy="73266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49095" y="5363337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169"/>
                  </a:moveTo>
                  <a:lnTo>
                    <a:pt x="9595" y="74630"/>
                  </a:lnTo>
                  <a:lnTo>
                    <a:pt x="35759" y="35796"/>
                  </a:lnTo>
                  <a:lnTo>
                    <a:pt x="74556" y="9605"/>
                  </a:lnTo>
                  <a:lnTo>
                    <a:pt x="122051" y="0"/>
                  </a:lnTo>
                  <a:lnTo>
                    <a:pt x="6431157" y="0"/>
                  </a:lnTo>
                  <a:lnTo>
                    <a:pt x="6478670" y="9605"/>
                  </a:lnTo>
                  <a:lnTo>
                    <a:pt x="6517462" y="35796"/>
                  </a:lnTo>
                  <a:lnTo>
                    <a:pt x="6543611" y="74630"/>
                  </a:lnTo>
                  <a:lnTo>
                    <a:pt x="6553199" y="122169"/>
                  </a:lnTo>
                  <a:lnTo>
                    <a:pt x="6553199" y="610550"/>
                  </a:lnTo>
                  <a:lnTo>
                    <a:pt x="6543611" y="658080"/>
                  </a:lnTo>
                  <a:lnTo>
                    <a:pt x="6517462" y="696895"/>
                  </a:lnTo>
                  <a:lnTo>
                    <a:pt x="6478670" y="723066"/>
                  </a:lnTo>
                  <a:lnTo>
                    <a:pt x="6431157" y="732662"/>
                  </a:lnTo>
                  <a:lnTo>
                    <a:pt x="122051" y="732662"/>
                  </a:lnTo>
                  <a:lnTo>
                    <a:pt x="74556" y="723066"/>
                  </a:lnTo>
                  <a:lnTo>
                    <a:pt x="35759" y="696895"/>
                  </a:lnTo>
                  <a:lnTo>
                    <a:pt x="9595" y="658080"/>
                  </a:lnTo>
                  <a:lnTo>
                    <a:pt x="0" y="610550"/>
                  </a:lnTo>
                  <a:lnTo>
                    <a:pt x="0" y="12216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76221" y="1556063"/>
            <a:ext cx="6163310" cy="4484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50" marR="635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Превращение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конструктора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путём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добавления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к </a:t>
            </a:r>
            <a:r>
              <a:rPr sz="2000" dirty="0">
                <a:latin typeface="Calibri"/>
                <a:cs typeface="Calibri"/>
              </a:rPr>
              <a:t>нему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Названия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переменной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могут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совпадать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39370" marR="859155"/>
            <a:r>
              <a:rPr sz="2000" dirty="0">
                <a:latin typeface="Calibri"/>
                <a:cs typeface="Calibri"/>
              </a:rPr>
              <a:t>Параметры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overloaded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методах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могут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как </a:t>
            </a:r>
            <a:r>
              <a:rPr sz="2000" dirty="0">
                <a:latin typeface="Calibri"/>
                <a:cs typeface="Calibri"/>
              </a:rPr>
              <a:t>примитивного,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так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ссылочного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данных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28575"/>
            <a:r>
              <a:rPr sz="2000" dirty="0">
                <a:latin typeface="Calibri"/>
                <a:cs typeface="Calibri"/>
              </a:rPr>
              <a:t>При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вызове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метода, </a:t>
            </a:r>
            <a:r>
              <a:rPr sz="2000" dirty="0">
                <a:latin typeface="Calibri"/>
                <a:cs typeface="Calibri"/>
              </a:rPr>
              <a:t>требующего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данных</a:t>
            </a:r>
            <a:endParaRPr sz="2000">
              <a:latin typeface="Calibri"/>
              <a:cs typeface="Calibri"/>
            </a:endParaRPr>
          </a:p>
          <a:p>
            <a:pPr marL="28575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мы можем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использовать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данных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char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000">
              <a:latin typeface="Calibri"/>
              <a:cs typeface="Calibri"/>
            </a:endParaRPr>
          </a:p>
          <a:p>
            <a:pPr marL="254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Некоторые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моменты,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связанные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ключевым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словом</a:t>
            </a:r>
            <a:endParaRPr sz="2000">
              <a:latin typeface="Calibri"/>
              <a:cs typeface="Calibri"/>
            </a:endParaRPr>
          </a:p>
          <a:p>
            <a:pPr marL="25400"/>
            <a:r>
              <a:rPr sz="2000" spc="-10" dirty="0">
                <a:latin typeface="Calibri"/>
                <a:cs typeface="Calibri"/>
              </a:rPr>
              <a:t>return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733535"/>
            <a:ext cx="7782559" cy="4725035"/>
            <a:chOff x="695325" y="1733534"/>
            <a:chExt cx="7782559" cy="47250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733534"/>
              <a:ext cx="7781940" cy="4724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9" y="1905000"/>
              <a:ext cx="4333890" cy="4438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752600"/>
              <a:ext cx="7710098" cy="464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752600"/>
              <a:ext cx="7710170" cy="4648200"/>
            </a:xfrm>
            <a:custGeom>
              <a:avLst/>
              <a:gdLst/>
              <a:ahLst/>
              <a:cxnLst/>
              <a:rect l="l" t="t" r="r" b="b"/>
              <a:pathLst>
                <a:path w="7710170" h="4648200">
                  <a:moveTo>
                    <a:pt x="0" y="774710"/>
                  </a:moveTo>
                  <a:lnTo>
                    <a:pt x="1413" y="727515"/>
                  </a:lnTo>
                  <a:lnTo>
                    <a:pt x="5601" y="681068"/>
                  </a:lnTo>
                  <a:lnTo>
                    <a:pt x="12482" y="635450"/>
                  </a:lnTo>
                  <a:lnTo>
                    <a:pt x="21974" y="590742"/>
                  </a:lnTo>
                  <a:lnTo>
                    <a:pt x="33997" y="547026"/>
                  </a:lnTo>
                  <a:lnTo>
                    <a:pt x="48469" y="504381"/>
                  </a:lnTo>
                  <a:lnTo>
                    <a:pt x="65311" y="462890"/>
                  </a:lnTo>
                  <a:lnTo>
                    <a:pt x="84439" y="422633"/>
                  </a:lnTo>
                  <a:lnTo>
                    <a:pt x="105775" y="383691"/>
                  </a:lnTo>
                  <a:lnTo>
                    <a:pt x="129236" y="346145"/>
                  </a:lnTo>
                  <a:lnTo>
                    <a:pt x="154741" y="310077"/>
                  </a:lnTo>
                  <a:lnTo>
                    <a:pt x="182210" y="275566"/>
                  </a:lnTo>
                  <a:lnTo>
                    <a:pt x="211562" y="242696"/>
                  </a:lnTo>
                  <a:lnTo>
                    <a:pt x="242715" y="211545"/>
                  </a:lnTo>
                  <a:lnTo>
                    <a:pt x="275588" y="182196"/>
                  </a:lnTo>
                  <a:lnTo>
                    <a:pt x="310101" y="154729"/>
                  </a:lnTo>
                  <a:lnTo>
                    <a:pt x="346171" y="129225"/>
                  </a:lnTo>
                  <a:lnTo>
                    <a:pt x="383720" y="105766"/>
                  </a:lnTo>
                  <a:lnTo>
                    <a:pt x="422664" y="84432"/>
                  </a:lnTo>
                  <a:lnTo>
                    <a:pt x="462924" y="65305"/>
                  </a:lnTo>
                  <a:lnTo>
                    <a:pt x="504418" y="48465"/>
                  </a:lnTo>
                  <a:lnTo>
                    <a:pt x="547065" y="33994"/>
                  </a:lnTo>
                  <a:lnTo>
                    <a:pt x="590784" y="21972"/>
                  </a:lnTo>
                  <a:lnTo>
                    <a:pt x="635494" y="12481"/>
                  </a:lnTo>
                  <a:lnTo>
                    <a:pt x="681115" y="5601"/>
                  </a:lnTo>
                  <a:lnTo>
                    <a:pt x="727564" y="1413"/>
                  </a:lnTo>
                  <a:lnTo>
                    <a:pt x="774761" y="0"/>
                  </a:lnTo>
                  <a:lnTo>
                    <a:pt x="6935419" y="0"/>
                  </a:lnTo>
                  <a:lnTo>
                    <a:pt x="6982610" y="1413"/>
                  </a:lnTo>
                  <a:lnTo>
                    <a:pt x="7029054" y="5601"/>
                  </a:lnTo>
                  <a:lnTo>
                    <a:pt x="7074669" y="12481"/>
                  </a:lnTo>
                  <a:lnTo>
                    <a:pt x="7119374" y="21972"/>
                  </a:lnTo>
                  <a:lnTo>
                    <a:pt x="7163089" y="33994"/>
                  </a:lnTo>
                  <a:lnTo>
                    <a:pt x="7205731" y="48465"/>
                  </a:lnTo>
                  <a:lnTo>
                    <a:pt x="7247220" y="65305"/>
                  </a:lnTo>
                  <a:lnTo>
                    <a:pt x="7287476" y="84432"/>
                  </a:lnTo>
                  <a:lnTo>
                    <a:pt x="7326416" y="105766"/>
                  </a:lnTo>
                  <a:lnTo>
                    <a:pt x="7363960" y="129225"/>
                  </a:lnTo>
                  <a:lnTo>
                    <a:pt x="7400027" y="154729"/>
                  </a:lnTo>
                  <a:lnTo>
                    <a:pt x="7434536" y="182196"/>
                  </a:lnTo>
                  <a:lnTo>
                    <a:pt x="7467406" y="211545"/>
                  </a:lnTo>
                  <a:lnTo>
                    <a:pt x="7498556" y="242696"/>
                  </a:lnTo>
                  <a:lnTo>
                    <a:pt x="7527905" y="275566"/>
                  </a:lnTo>
                  <a:lnTo>
                    <a:pt x="7555371" y="310077"/>
                  </a:lnTo>
                  <a:lnTo>
                    <a:pt x="7580874" y="346145"/>
                  </a:lnTo>
                  <a:lnTo>
                    <a:pt x="7604333" y="383691"/>
                  </a:lnTo>
                  <a:lnTo>
                    <a:pt x="7625666" y="422633"/>
                  </a:lnTo>
                  <a:lnTo>
                    <a:pt x="7644793" y="462890"/>
                  </a:lnTo>
                  <a:lnTo>
                    <a:pt x="7661633" y="504381"/>
                  </a:lnTo>
                  <a:lnTo>
                    <a:pt x="7676104" y="547026"/>
                  </a:lnTo>
                  <a:lnTo>
                    <a:pt x="7688126" y="590742"/>
                  </a:lnTo>
                  <a:lnTo>
                    <a:pt x="7697617" y="635450"/>
                  </a:lnTo>
                  <a:lnTo>
                    <a:pt x="7704497" y="681068"/>
                  </a:lnTo>
                  <a:lnTo>
                    <a:pt x="7708684" y="727515"/>
                  </a:lnTo>
                  <a:lnTo>
                    <a:pt x="7710098" y="774710"/>
                  </a:lnTo>
                  <a:lnTo>
                    <a:pt x="7710098" y="3873483"/>
                  </a:lnTo>
                  <a:lnTo>
                    <a:pt x="7708684" y="3920677"/>
                  </a:lnTo>
                  <a:lnTo>
                    <a:pt x="7704497" y="3967122"/>
                  </a:lnTo>
                  <a:lnTo>
                    <a:pt x="7697617" y="4012739"/>
                  </a:lnTo>
                  <a:lnTo>
                    <a:pt x="7688126" y="4057446"/>
                  </a:lnTo>
                  <a:lnTo>
                    <a:pt x="7676104" y="4101162"/>
                  </a:lnTo>
                  <a:lnTo>
                    <a:pt x="7661633" y="4143806"/>
                  </a:lnTo>
                  <a:lnTo>
                    <a:pt x="7644793" y="4185298"/>
                  </a:lnTo>
                  <a:lnTo>
                    <a:pt x="7625666" y="4225555"/>
                  </a:lnTo>
                  <a:lnTo>
                    <a:pt x="7604333" y="4264497"/>
                  </a:lnTo>
                  <a:lnTo>
                    <a:pt x="7580874" y="4302043"/>
                  </a:lnTo>
                  <a:lnTo>
                    <a:pt x="7555371" y="4338112"/>
                  </a:lnTo>
                  <a:lnTo>
                    <a:pt x="7527905" y="4372623"/>
                  </a:lnTo>
                  <a:lnTo>
                    <a:pt x="7498556" y="4405494"/>
                  </a:lnTo>
                  <a:lnTo>
                    <a:pt x="7467406" y="4436645"/>
                  </a:lnTo>
                  <a:lnTo>
                    <a:pt x="7434536" y="4465996"/>
                  </a:lnTo>
                  <a:lnTo>
                    <a:pt x="7400027" y="4493463"/>
                  </a:lnTo>
                  <a:lnTo>
                    <a:pt x="7363960" y="4518968"/>
                  </a:lnTo>
                  <a:lnTo>
                    <a:pt x="7326416" y="4542428"/>
                  </a:lnTo>
                  <a:lnTo>
                    <a:pt x="7287476" y="4563762"/>
                  </a:lnTo>
                  <a:lnTo>
                    <a:pt x="7247220" y="4582890"/>
                  </a:lnTo>
                  <a:lnTo>
                    <a:pt x="7205731" y="4599731"/>
                  </a:lnTo>
                  <a:lnTo>
                    <a:pt x="7163089" y="4614203"/>
                  </a:lnTo>
                  <a:lnTo>
                    <a:pt x="7119374" y="4626226"/>
                  </a:lnTo>
                  <a:lnTo>
                    <a:pt x="7074669" y="4635718"/>
                  </a:lnTo>
                  <a:lnTo>
                    <a:pt x="7029054" y="4642598"/>
                  </a:lnTo>
                  <a:lnTo>
                    <a:pt x="6982610" y="4646786"/>
                  </a:lnTo>
                  <a:lnTo>
                    <a:pt x="6935419" y="4648199"/>
                  </a:lnTo>
                  <a:lnTo>
                    <a:pt x="774761" y="4648199"/>
                  </a:lnTo>
                  <a:lnTo>
                    <a:pt x="727564" y="4646786"/>
                  </a:lnTo>
                  <a:lnTo>
                    <a:pt x="681115" y="4642598"/>
                  </a:lnTo>
                  <a:lnTo>
                    <a:pt x="635494" y="4635718"/>
                  </a:lnTo>
                  <a:lnTo>
                    <a:pt x="590784" y="4626226"/>
                  </a:lnTo>
                  <a:lnTo>
                    <a:pt x="547065" y="4614203"/>
                  </a:lnTo>
                  <a:lnTo>
                    <a:pt x="504418" y="4599731"/>
                  </a:lnTo>
                  <a:lnTo>
                    <a:pt x="462924" y="4582890"/>
                  </a:lnTo>
                  <a:lnTo>
                    <a:pt x="422664" y="4563762"/>
                  </a:lnTo>
                  <a:lnTo>
                    <a:pt x="383720" y="4542428"/>
                  </a:lnTo>
                  <a:lnTo>
                    <a:pt x="346171" y="4518968"/>
                  </a:lnTo>
                  <a:lnTo>
                    <a:pt x="310101" y="4493463"/>
                  </a:lnTo>
                  <a:lnTo>
                    <a:pt x="275588" y="4465996"/>
                  </a:lnTo>
                  <a:lnTo>
                    <a:pt x="242715" y="4436645"/>
                  </a:lnTo>
                  <a:lnTo>
                    <a:pt x="211562" y="4405494"/>
                  </a:lnTo>
                  <a:lnTo>
                    <a:pt x="182210" y="4372623"/>
                  </a:lnTo>
                  <a:lnTo>
                    <a:pt x="154741" y="4338112"/>
                  </a:lnTo>
                  <a:lnTo>
                    <a:pt x="129236" y="4302043"/>
                  </a:lnTo>
                  <a:lnTo>
                    <a:pt x="105775" y="4264497"/>
                  </a:lnTo>
                  <a:lnTo>
                    <a:pt x="84439" y="4225555"/>
                  </a:lnTo>
                  <a:lnTo>
                    <a:pt x="65311" y="4185298"/>
                  </a:lnTo>
                  <a:lnTo>
                    <a:pt x="48469" y="4143806"/>
                  </a:lnTo>
                  <a:lnTo>
                    <a:pt x="33997" y="4101162"/>
                  </a:lnTo>
                  <a:lnTo>
                    <a:pt x="21974" y="4057446"/>
                  </a:lnTo>
                  <a:lnTo>
                    <a:pt x="12482" y="4012739"/>
                  </a:lnTo>
                  <a:lnTo>
                    <a:pt x="5601" y="3967122"/>
                  </a:lnTo>
                  <a:lnTo>
                    <a:pt x="1413" y="3920677"/>
                  </a:lnTo>
                  <a:lnTo>
                    <a:pt x="0" y="3873483"/>
                  </a:lnTo>
                  <a:lnTo>
                    <a:pt x="0" y="7747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1588" y="1990404"/>
            <a:ext cx="3929379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Каков</a:t>
            </a:r>
            <a:r>
              <a:rPr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оутпут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приведённого</a:t>
            </a:r>
            <a:r>
              <a:rPr spc="-1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ниже</a:t>
            </a:r>
            <a:r>
              <a:rPr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class</a:t>
            </a:r>
            <a:r>
              <a:rPr spc="-9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45" dirty="0">
                <a:solidFill>
                  <a:srgbClr val="375F91"/>
                </a:solidFill>
                <a:latin typeface="Calibri"/>
                <a:cs typeface="Calibri"/>
              </a:rPr>
              <a:t>Test</a:t>
            </a:r>
            <a:r>
              <a:rPr spc="-5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375F91"/>
                </a:solidFill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452120">
              <a:lnSpc>
                <a:spcPct val="100800"/>
              </a:lnSpc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public</a:t>
            </a:r>
            <a:r>
              <a:rPr spc="-12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static</a:t>
            </a:r>
            <a:r>
              <a:rPr spc="-13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void</a:t>
            </a:r>
            <a:r>
              <a:rPr spc="-9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main(String[]</a:t>
            </a:r>
            <a:r>
              <a:rPr spc="-3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args)</a:t>
            </a:r>
            <a:r>
              <a:rPr spc="2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375F91"/>
                </a:solidFill>
                <a:latin typeface="Calibri"/>
                <a:cs typeface="Calibri"/>
              </a:rPr>
              <a:t>{</a:t>
            </a:r>
            <a:r>
              <a:rPr spc="-5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int</a:t>
            </a:r>
            <a:r>
              <a:rPr spc="-13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pc="-2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=</a:t>
            </a:r>
            <a:r>
              <a:rPr spc="3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75F91"/>
                </a:solidFill>
                <a:latin typeface="Calibri"/>
                <a:cs typeface="Calibri"/>
              </a:rPr>
              <a:t>7;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System.out.println(a</a:t>
            </a:r>
            <a:r>
              <a:rPr spc="-20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&gt;</a:t>
            </a:r>
            <a:r>
              <a:rPr spc="-6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2</a:t>
            </a:r>
            <a:r>
              <a:rPr spc="-8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?</a:t>
            </a:r>
            <a:r>
              <a:rPr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&lt;</a:t>
            </a:r>
            <a:r>
              <a:rPr spc="-6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5</a:t>
            </a:r>
            <a:r>
              <a:rPr spc="-1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?</a:t>
            </a:r>
            <a:r>
              <a:rPr spc="-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3</a:t>
            </a:r>
            <a:r>
              <a:rPr spc="-8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:</a:t>
            </a:r>
            <a:r>
              <a:rPr spc="-2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6</a:t>
            </a:r>
            <a:r>
              <a:rPr spc="-1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:</a:t>
            </a:r>
            <a:r>
              <a:rPr spc="-2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75F91"/>
                </a:solidFill>
                <a:latin typeface="Calibri"/>
                <a:cs typeface="Calibri"/>
              </a:rPr>
              <a:t>9);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5"/>
              </a:spcBef>
            </a:pPr>
            <a:r>
              <a:rPr b="1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375F91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b="1" dirty="0">
                <a:solidFill>
                  <a:srgbClr val="375F91"/>
                </a:solidFill>
                <a:latin typeface="Calibri"/>
                <a:cs typeface="Calibri"/>
              </a:rPr>
              <a:t>B</a:t>
            </a:r>
            <a:r>
              <a:rPr spc="-3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375F91"/>
                </a:solidFill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pc="-5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375F91"/>
                </a:solidFill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pc="-1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375F91"/>
                </a:solidFill>
                <a:latin typeface="Calibri"/>
                <a:cs typeface="Calibri"/>
              </a:rPr>
              <a:t>6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b="1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b="1" spc="-50" dirty="0">
                <a:solidFill>
                  <a:srgbClr val="375F91"/>
                </a:solidFill>
                <a:latin typeface="Calibri"/>
                <a:cs typeface="Calibri"/>
              </a:rPr>
              <a:t>9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b="1" spc="-80" dirty="0">
                <a:solidFill>
                  <a:srgbClr val="375F91"/>
                </a:solidFill>
                <a:latin typeface="Calibri"/>
                <a:cs typeface="Calibri"/>
              </a:rPr>
              <a:t>F.</a:t>
            </a:r>
            <a:r>
              <a:rPr spc="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The</a:t>
            </a:r>
            <a:r>
              <a:rPr spc="-4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code</a:t>
            </a:r>
            <a:r>
              <a:rPr spc="-4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will</a:t>
            </a:r>
            <a:r>
              <a:rPr spc="-9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not</a:t>
            </a:r>
            <a:r>
              <a:rPr spc="-1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compile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11500" y="5397500"/>
            <a:ext cx="1168400" cy="177800"/>
            <a:chOff x="1587500" y="5397500"/>
            <a:chExt cx="1168400" cy="177800"/>
          </a:xfrm>
        </p:grpSpPr>
        <p:sp>
          <p:nvSpPr>
            <p:cNvPr id="15" name="object 15"/>
            <p:cNvSpPr/>
            <p:nvPr/>
          </p:nvSpPr>
          <p:spPr>
            <a:xfrm>
              <a:off x="1600199" y="54101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199" y="54101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504965"/>
            <a:ext cx="7782559" cy="5257800"/>
            <a:chOff x="695325" y="1504965"/>
            <a:chExt cx="7782559" cy="5257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504965"/>
              <a:ext cx="7781940" cy="52577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4" y="1809750"/>
              <a:ext cx="6315090" cy="47053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524000"/>
              <a:ext cx="7710098" cy="5181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524000"/>
              <a:ext cx="7710170" cy="5181600"/>
            </a:xfrm>
            <a:custGeom>
              <a:avLst/>
              <a:gdLst/>
              <a:ahLst/>
              <a:cxnLst/>
              <a:rect l="l" t="t" r="r" b="b"/>
              <a:pathLst>
                <a:path w="7710170" h="5181600">
                  <a:moveTo>
                    <a:pt x="0" y="863589"/>
                  </a:moveTo>
                  <a:lnTo>
                    <a:pt x="1277" y="816212"/>
                  </a:lnTo>
                  <a:lnTo>
                    <a:pt x="5067" y="769502"/>
                  </a:lnTo>
                  <a:lnTo>
                    <a:pt x="11303" y="723525"/>
                  </a:lnTo>
                  <a:lnTo>
                    <a:pt x="19919" y="678346"/>
                  </a:lnTo>
                  <a:lnTo>
                    <a:pt x="30850" y="634033"/>
                  </a:lnTo>
                  <a:lnTo>
                    <a:pt x="44029" y="590650"/>
                  </a:lnTo>
                  <a:lnTo>
                    <a:pt x="59390" y="548264"/>
                  </a:lnTo>
                  <a:lnTo>
                    <a:pt x="76869" y="506941"/>
                  </a:lnTo>
                  <a:lnTo>
                    <a:pt x="96398" y="466745"/>
                  </a:lnTo>
                  <a:lnTo>
                    <a:pt x="117913" y="427745"/>
                  </a:lnTo>
                  <a:lnTo>
                    <a:pt x="141347" y="390004"/>
                  </a:lnTo>
                  <a:lnTo>
                    <a:pt x="166634" y="353589"/>
                  </a:lnTo>
                  <a:lnTo>
                    <a:pt x="193709" y="318567"/>
                  </a:lnTo>
                  <a:lnTo>
                    <a:pt x="222505" y="285002"/>
                  </a:lnTo>
                  <a:lnTo>
                    <a:pt x="252958" y="252961"/>
                  </a:lnTo>
                  <a:lnTo>
                    <a:pt x="285000" y="222509"/>
                  </a:lnTo>
                  <a:lnTo>
                    <a:pt x="318566" y="193713"/>
                  </a:lnTo>
                  <a:lnTo>
                    <a:pt x="353591" y="166639"/>
                  </a:lnTo>
                  <a:lnTo>
                    <a:pt x="390008" y="141352"/>
                  </a:lnTo>
                  <a:lnTo>
                    <a:pt x="427752" y="117918"/>
                  </a:lnTo>
                  <a:lnTo>
                    <a:pt x="466757" y="96403"/>
                  </a:lnTo>
                  <a:lnTo>
                    <a:pt x="506956" y="76873"/>
                  </a:lnTo>
                  <a:lnTo>
                    <a:pt x="548285" y="59394"/>
                  </a:lnTo>
                  <a:lnTo>
                    <a:pt x="590676" y="44031"/>
                  </a:lnTo>
                  <a:lnTo>
                    <a:pt x="634065" y="30852"/>
                  </a:lnTo>
                  <a:lnTo>
                    <a:pt x="678386" y="19921"/>
                  </a:lnTo>
                  <a:lnTo>
                    <a:pt x="723572" y="11304"/>
                  </a:lnTo>
                  <a:lnTo>
                    <a:pt x="769558" y="5068"/>
                  </a:lnTo>
                  <a:lnTo>
                    <a:pt x="816278" y="1278"/>
                  </a:lnTo>
                  <a:lnTo>
                    <a:pt x="863666" y="0"/>
                  </a:lnTo>
                  <a:lnTo>
                    <a:pt x="6846508" y="0"/>
                  </a:lnTo>
                  <a:lnTo>
                    <a:pt x="6893886" y="1278"/>
                  </a:lnTo>
                  <a:lnTo>
                    <a:pt x="6940596" y="5068"/>
                  </a:lnTo>
                  <a:lnTo>
                    <a:pt x="6986573" y="11304"/>
                  </a:lnTo>
                  <a:lnTo>
                    <a:pt x="7031751" y="19921"/>
                  </a:lnTo>
                  <a:lnTo>
                    <a:pt x="7076065" y="30852"/>
                  </a:lnTo>
                  <a:lnTo>
                    <a:pt x="7119448" y="44031"/>
                  </a:lnTo>
                  <a:lnTo>
                    <a:pt x="7161834" y="59394"/>
                  </a:lnTo>
                  <a:lnTo>
                    <a:pt x="7203157" y="76873"/>
                  </a:lnTo>
                  <a:lnTo>
                    <a:pt x="7243352" y="96403"/>
                  </a:lnTo>
                  <a:lnTo>
                    <a:pt x="7282353" y="117918"/>
                  </a:lnTo>
                  <a:lnTo>
                    <a:pt x="7320094" y="141352"/>
                  </a:lnTo>
                  <a:lnTo>
                    <a:pt x="7356509" y="166639"/>
                  </a:lnTo>
                  <a:lnTo>
                    <a:pt x="7391531" y="193713"/>
                  </a:lnTo>
                  <a:lnTo>
                    <a:pt x="7425096" y="222509"/>
                  </a:lnTo>
                  <a:lnTo>
                    <a:pt x="7457137" y="252961"/>
                  </a:lnTo>
                  <a:lnTo>
                    <a:pt x="7487589" y="285002"/>
                  </a:lnTo>
                  <a:lnTo>
                    <a:pt x="7516384" y="318567"/>
                  </a:lnTo>
                  <a:lnTo>
                    <a:pt x="7543459" y="353589"/>
                  </a:lnTo>
                  <a:lnTo>
                    <a:pt x="7568746" y="390004"/>
                  </a:lnTo>
                  <a:lnTo>
                    <a:pt x="7592180" y="427745"/>
                  </a:lnTo>
                  <a:lnTo>
                    <a:pt x="7613695" y="466745"/>
                  </a:lnTo>
                  <a:lnTo>
                    <a:pt x="7633225" y="506941"/>
                  </a:lnTo>
                  <a:lnTo>
                    <a:pt x="7650704" y="548264"/>
                  </a:lnTo>
                  <a:lnTo>
                    <a:pt x="7666066" y="590650"/>
                  </a:lnTo>
                  <a:lnTo>
                    <a:pt x="7679246" y="634033"/>
                  </a:lnTo>
                  <a:lnTo>
                    <a:pt x="7690177" y="678346"/>
                  </a:lnTo>
                  <a:lnTo>
                    <a:pt x="7698794" y="723525"/>
                  </a:lnTo>
                  <a:lnTo>
                    <a:pt x="7705030" y="769502"/>
                  </a:lnTo>
                  <a:lnTo>
                    <a:pt x="7708820" y="816212"/>
                  </a:lnTo>
                  <a:lnTo>
                    <a:pt x="7710098" y="863589"/>
                  </a:lnTo>
                  <a:lnTo>
                    <a:pt x="7710098" y="4317991"/>
                  </a:lnTo>
                  <a:lnTo>
                    <a:pt x="7708820" y="4365375"/>
                  </a:lnTo>
                  <a:lnTo>
                    <a:pt x="7705030" y="4412090"/>
                  </a:lnTo>
                  <a:lnTo>
                    <a:pt x="7698794" y="4458072"/>
                  </a:lnTo>
                  <a:lnTo>
                    <a:pt x="7690177" y="4503254"/>
                  </a:lnTo>
                  <a:lnTo>
                    <a:pt x="7679246" y="4547571"/>
                  </a:lnTo>
                  <a:lnTo>
                    <a:pt x="7666066" y="4590957"/>
                  </a:lnTo>
                  <a:lnTo>
                    <a:pt x="7650704" y="4633345"/>
                  </a:lnTo>
                  <a:lnTo>
                    <a:pt x="7633225" y="4674671"/>
                  </a:lnTo>
                  <a:lnTo>
                    <a:pt x="7613695" y="4714867"/>
                  </a:lnTo>
                  <a:lnTo>
                    <a:pt x="7592180" y="4753869"/>
                  </a:lnTo>
                  <a:lnTo>
                    <a:pt x="7568746" y="4791611"/>
                  </a:lnTo>
                  <a:lnTo>
                    <a:pt x="7543459" y="4828025"/>
                  </a:lnTo>
                  <a:lnTo>
                    <a:pt x="7516384" y="4863048"/>
                  </a:lnTo>
                  <a:lnTo>
                    <a:pt x="7487589" y="4896613"/>
                  </a:lnTo>
                  <a:lnTo>
                    <a:pt x="7457137" y="4928653"/>
                  </a:lnTo>
                  <a:lnTo>
                    <a:pt x="7425096" y="4959104"/>
                  </a:lnTo>
                  <a:lnTo>
                    <a:pt x="7391531" y="4987899"/>
                  </a:lnTo>
                  <a:lnTo>
                    <a:pt x="7356509" y="5014972"/>
                  </a:lnTo>
                  <a:lnTo>
                    <a:pt x="7320094" y="5040258"/>
                  </a:lnTo>
                  <a:lnTo>
                    <a:pt x="7282353" y="5063691"/>
                  </a:lnTo>
                  <a:lnTo>
                    <a:pt x="7243352" y="5085204"/>
                  </a:lnTo>
                  <a:lnTo>
                    <a:pt x="7203157" y="5104733"/>
                  </a:lnTo>
                  <a:lnTo>
                    <a:pt x="7161834" y="5122211"/>
                  </a:lnTo>
                  <a:lnTo>
                    <a:pt x="7119448" y="5137572"/>
                  </a:lnTo>
                  <a:lnTo>
                    <a:pt x="7076065" y="5150750"/>
                  </a:lnTo>
                  <a:lnTo>
                    <a:pt x="7031751" y="5161680"/>
                  </a:lnTo>
                  <a:lnTo>
                    <a:pt x="6986573" y="5170296"/>
                  </a:lnTo>
                  <a:lnTo>
                    <a:pt x="6940596" y="5176532"/>
                  </a:lnTo>
                  <a:lnTo>
                    <a:pt x="6893886" y="5180322"/>
                  </a:lnTo>
                  <a:lnTo>
                    <a:pt x="6846508" y="5181599"/>
                  </a:lnTo>
                  <a:lnTo>
                    <a:pt x="863666" y="5181599"/>
                  </a:lnTo>
                  <a:lnTo>
                    <a:pt x="816278" y="5180322"/>
                  </a:lnTo>
                  <a:lnTo>
                    <a:pt x="769558" y="5176532"/>
                  </a:lnTo>
                  <a:lnTo>
                    <a:pt x="723572" y="5170296"/>
                  </a:lnTo>
                  <a:lnTo>
                    <a:pt x="678386" y="5161680"/>
                  </a:lnTo>
                  <a:lnTo>
                    <a:pt x="634065" y="5150750"/>
                  </a:lnTo>
                  <a:lnTo>
                    <a:pt x="590676" y="5137572"/>
                  </a:lnTo>
                  <a:lnTo>
                    <a:pt x="548285" y="5122211"/>
                  </a:lnTo>
                  <a:lnTo>
                    <a:pt x="506956" y="5104733"/>
                  </a:lnTo>
                  <a:lnTo>
                    <a:pt x="466757" y="5085204"/>
                  </a:lnTo>
                  <a:lnTo>
                    <a:pt x="427752" y="5063691"/>
                  </a:lnTo>
                  <a:lnTo>
                    <a:pt x="390008" y="5040258"/>
                  </a:lnTo>
                  <a:lnTo>
                    <a:pt x="353591" y="5014972"/>
                  </a:lnTo>
                  <a:lnTo>
                    <a:pt x="318566" y="4987899"/>
                  </a:lnTo>
                  <a:lnTo>
                    <a:pt x="285000" y="4959104"/>
                  </a:lnTo>
                  <a:lnTo>
                    <a:pt x="252958" y="4928653"/>
                  </a:lnTo>
                  <a:lnTo>
                    <a:pt x="222505" y="4896613"/>
                  </a:lnTo>
                  <a:lnTo>
                    <a:pt x="193709" y="4863048"/>
                  </a:lnTo>
                  <a:lnTo>
                    <a:pt x="166634" y="4828025"/>
                  </a:lnTo>
                  <a:lnTo>
                    <a:pt x="141347" y="4791611"/>
                  </a:lnTo>
                  <a:lnTo>
                    <a:pt x="117913" y="4753869"/>
                  </a:lnTo>
                  <a:lnTo>
                    <a:pt x="96398" y="4714867"/>
                  </a:lnTo>
                  <a:lnTo>
                    <a:pt x="76869" y="4674671"/>
                  </a:lnTo>
                  <a:lnTo>
                    <a:pt x="59390" y="4633345"/>
                  </a:lnTo>
                  <a:lnTo>
                    <a:pt x="44029" y="4590957"/>
                  </a:lnTo>
                  <a:lnTo>
                    <a:pt x="30850" y="4547571"/>
                  </a:lnTo>
                  <a:lnTo>
                    <a:pt x="19919" y="4503254"/>
                  </a:lnTo>
                  <a:lnTo>
                    <a:pt x="11303" y="4458072"/>
                  </a:lnTo>
                  <a:lnTo>
                    <a:pt x="5067" y="4412090"/>
                  </a:lnTo>
                  <a:lnTo>
                    <a:pt x="1277" y="4365375"/>
                  </a:lnTo>
                  <a:lnTo>
                    <a:pt x="0" y="4317991"/>
                  </a:lnTo>
                  <a:lnTo>
                    <a:pt x="0" y="863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87625" y="1890963"/>
            <a:ext cx="591058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>
              <a:lnSpc>
                <a:spcPct val="100800"/>
              </a:lnSpc>
              <a:spcBef>
                <a:spcPts val="85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На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каких</a:t>
            </a:r>
            <a:r>
              <a:rPr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строчках объекты car1,</a:t>
            </a:r>
            <a:r>
              <a:rPr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car2</a:t>
            </a:r>
            <a:r>
              <a:rPr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car3</a:t>
            </a:r>
            <a:r>
              <a:rPr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и</a:t>
            </a:r>
            <a:r>
              <a:rPr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car4</a:t>
            </a:r>
            <a:r>
              <a:rPr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становятся пригодными</a:t>
            </a:r>
            <a:r>
              <a:rPr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для</a:t>
            </a:r>
            <a:r>
              <a:rPr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удаления их</a:t>
            </a:r>
            <a:r>
              <a:rPr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Garbage</a:t>
            </a:r>
            <a:r>
              <a:rPr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collector-</a:t>
            </a:r>
            <a:r>
              <a:rPr spc="-25" dirty="0">
                <a:solidFill>
                  <a:srgbClr val="1F487C"/>
                </a:solidFill>
                <a:latin typeface="Calibri"/>
                <a:cs typeface="Calibri"/>
              </a:rPr>
              <a:t>ом?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7630" y="2720901"/>
            <a:ext cx="3806825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spcBef>
                <a:spcPts val="100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Car{</a:t>
            </a:r>
            <a:endParaRPr>
              <a:latin typeface="Calibri"/>
              <a:cs typeface="Calibri"/>
            </a:endParaRPr>
          </a:p>
          <a:p>
            <a:pPr marL="336550" indent="-324485">
              <a:lnSpc>
                <a:spcPts val="2130"/>
              </a:lnSpc>
              <a:spcBef>
                <a:spcPts val="20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pc="-1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main(String[]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args)</a:t>
            </a:r>
            <a:r>
              <a:rPr spc="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336550" indent="-324485">
              <a:lnSpc>
                <a:spcPts val="2130"/>
              </a:lnSpc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</a:t>
            </a:r>
            <a:r>
              <a:rPr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car1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Car();</a:t>
            </a:r>
            <a:endParaRPr>
              <a:latin typeface="Calibri"/>
              <a:cs typeface="Calibri"/>
            </a:endParaRPr>
          </a:p>
          <a:p>
            <a:pPr marL="336550" indent="-324485">
              <a:spcBef>
                <a:spcPts val="15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</a:t>
            </a:r>
            <a:r>
              <a:rPr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car2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Car();</a:t>
            </a:r>
            <a:endParaRPr>
              <a:latin typeface="Calibri"/>
              <a:cs typeface="Calibri"/>
            </a:endParaRPr>
          </a:p>
          <a:p>
            <a:pPr marL="336550" indent="-324485">
              <a:spcBef>
                <a:spcPts val="20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</a:t>
            </a:r>
            <a:r>
              <a:rPr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car3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car1;</a:t>
            </a:r>
            <a:endParaRPr>
              <a:latin typeface="Calibri"/>
              <a:cs typeface="Calibri"/>
            </a:endParaRPr>
          </a:p>
          <a:p>
            <a:pPr marL="336550" indent="-324485">
              <a:spcBef>
                <a:spcPts val="20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car1</a:t>
            </a:r>
            <a:r>
              <a:rPr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336550" indent="-324485">
              <a:lnSpc>
                <a:spcPts val="2130"/>
              </a:lnSpc>
              <a:spcBef>
                <a:spcPts val="15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</a:t>
            </a:r>
            <a:r>
              <a:rPr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car4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car1;</a:t>
            </a:r>
            <a:endParaRPr>
              <a:latin typeface="Calibri"/>
              <a:cs typeface="Calibri"/>
            </a:endParaRPr>
          </a:p>
          <a:p>
            <a:pPr marL="336550" indent="-324485">
              <a:lnSpc>
                <a:spcPts val="2130"/>
              </a:lnSpc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car3</a:t>
            </a:r>
            <a:r>
              <a:rPr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336550" indent="-324485">
              <a:spcBef>
                <a:spcPts val="20"/>
              </a:spcBef>
              <a:buAutoNum type="arabicPlain"/>
              <a:tabLst>
                <a:tab pos="336550" algn="l"/>
                <a:tab pos="337185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car2</a:t>
            </a:r>
            <a:r>
              <a:rPr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null;</a:t>
            </a:r>
            <a:endParaRPr>
              <a:latin typeface="Calibri"/>
              <a:cs typeface="Calibri"/>
            </a:endParaRPr>
          </a:p>
          <a:p>
            <a:pPr marL="403225" indent="-391160">
              <a:spcBef>
                <a:spcPts val="15"/>
              </a:spcBef>
              <a:buAutoNum type="arabicPlain"/>
              <a:tabLst>
                <a:tab pos="403225" algn="l"/>
                <a:tab pos="403860" algn="l"/>
              </a:tabLst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car2</a:t>
            </a:r>
            <a:r>
              <a:rPr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pc="-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Car();</a:t>
            </a:r>
            <a:endParaRPr>
              <a:latin typeface="Calibri"/>
              <a:cs typeface="Calibri"/>
            </a:endParaRPr>
          </a:p>
          <a:p>
            <a:pPr marL="403225" indent="-391160">
              <a:spcBef>
                <a:spcPts val="20"/>
              </a:spcBef>
              <a:buAutoNum type="arabicPlain"/>
              <a:tabLst>
                <a:tab pos="403225" algn="l"/>
                <a:tab pos="403860" algn="l"/>
              </a:tabLst>
            </a:pP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System.</a:t>
            </a:r>
            <a:r>
              <a:rPr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gc();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7633" y="5744519"/>
            <a:ext cx="44069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12</a:t>
            </a:r>
            <a:r>
              <a:rPr spc="4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13</a:t>
            </a:r>
            <a:r>
              <a:rPr spc="4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64300" y="3111500"/>
            <a:ext cx="3149600" cy="558800"/>
            <a:chOff x="4940300" y="3111500"/>
            <a:chExt cx="3149600" cy="558800"/>
          </a:xfrm>
        </p:grpSpPr>
        <p:sp>
          <p:nvSpPr>
            <p:cNvPr id="17" name="object 17"/>
            <p:cNvSpPr/>
            <p:nvPr/>
          </p:nvSpPr>
          <p:spPr>
            <a:xfrm>
              <a:off x="4953000" y="3124200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266699" y="0"/>
                  </a:moveTo>
                  <a:lnTo>
                    <a:pt x="0" y="266699"/>
                  </a:lnTo>
                  <a:lnTo>
                    <a:pt x="266699" y="533399"/>
                  </a:lnTo>
                  <a:lnTo>
                    <a:pt x="266699" y="400049"/>
                  </a:lnTo>
                  <a:lnTo>
                    <a:pt x="3124199" y="400049"/>
                  </a:lnTo>
                  <a:lnTo>
                    <a:pt x="3124199" y="133349"/>
                  </a:lnTo>
                  <a:lnTo>
                    <a:pt x="266699" y="133349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3000" y="3124200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124199" y="400049"/>
                  </a:moveTo>
                  <a:lnTo>
                    <a:pt x="266699" y="400049"/>
                  </a:lnTo>
                  <a:lnTo>
                    <a:pt x="266699" y="533399"/>
                  </a:lnTo>
                  <a:lnTo>
                    <a:pt x="0" y="266699"/>
                  </a:lnTo>
                  <a:lnTo>
                    <a:pt x="266699" y="0"/>
                  </a:lnTo>
                  <a:lnTo>
                    <a:pt x="266699" y="133349"/>
                  </a:lnTo>
                  <a:lnTo>
                    <a:pt x="3124199" y="133349"/>
                  </a:lnTo>
                  <a:lnTo>
                    <a:pt x="3124199" y="4000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400" y="3276600"/>
              <a:ext cx="2209800" cy="207645"/>
            </a:xfrm>
            <a:custGeom>
              <a:avLst/>
              <a:gdLst/>
              <a:ahLst/>
              <a:cxnLst/>
              <a:rect l="l" t="t" r="r" b="b"/>
              <a:pathLst>
                <a:path w="2209800" h="207645">
                  <a:moveTo>
                    <a:pt x="2209799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2209799" y="207263"/>
                  </a:lnTo>
                  <a:lnTo>
                    <a:pt x="22097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3276600"/>
              <a:ext cx="2209800" cy="207645"/>
            </a:xfrm>
            <a:custGeom>
              <a:avLst/>
              <a:gdLst/>
              <a:ahLst/>
              <a:cxnLst/>
              <a:rect l="l" t="t" r="r" b="b"/>
              <a:pathLst>
                <a:path w="2209800" h="207645">
                  <a:moveTo>
                    <a:pt x="0" y="207263"/>
                  </a:moveTo>
                  <a:lnTo>
                    <a:pt x="2209799" y="207263"/>
                  </a:lnTo>
                  <a:lnTo>
                    <a:pt x="2209799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81220" y="3215701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концу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строки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№8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94492" y="3437635"/>
            <a:ext cx="3409950" cy="558800"/>
            <a:chOff x="4070492" y="3437635"/>
            <a:chExt cx="3409950" cy="558800"/>
          </a:xfrm>
        </p:grpSpPr>
        <p:sp>
          <p:nvSpPr>
            <p:cNvPr id="23" name="object 23"/>
            <p:cNvSpPr/>
            <p:nvPr/>
          </p:nvSpPr>
          <p:spPr>
            <a:xfrm>
              <a:off x="4083192" y="3450335"/>
              <a:ext cx="3384550" cy="533400"/>
            </a:xfrm>
            <a:custGeom>
              <a:avLst/>
              <a:gdLst/>
              <a:ahLst/>
              <a:cxnLst/>
              <a:rect l="l" t="t" r="r" b="b"/>
              <a:pathLst>
                <a:path w="3384550" h="533400">
                  <a:moveTo>
                    <a:pt x="266699" y="0"/>
                  </a:moveTo>
                  <a:lnTo>
                    <a:pt x="0" y="266699"/>
                  </a:lnTo>
                  <a:lnTo>
                    <a:pt x="266699" y="533399"/>
                  </a:lnTo>
                  <a:lnTo>
                    <a:pt x="266699" y="400049"/>
                  </a:lnTo>
                  <a:lnTo>
                    <a:pt x="3384407" y="400049"/>
                  </a:lnTo>
                  <a:lnTo>
                    <a:pt x="3384407" y="133349"/>
                  </a:lnTo>
                  <a:lnTo>
                    <a:pt x="266699" y="133349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3192" y="3450335"/>
              <a:ext cx="3384550" cy="533400"/>
            </a:xfrm>
            <a:custGeom>
              <a:avLst/>
              <a:gdLst/>
              <a:ahLst/>
              <a:cxnLst/>
              <a:rect l="l" t="t" r="r" b="b"/>
              <a:pathLst>
                <a:path w="3384550" h="533400">
                  <a:moveTo>
                    <a:pt x="3384407" y="400049"/>
                  </a:moveTo>
                  <a:lnTo>
                    <a:pt x="266699" y="400049"/>
                  </a:lnTo>
                  <a:lnTo>
                    <a:pt x="266699" y="533399"/>
                  </a:lnTo>
                  <a:lnTo>
                    <a:pt x="0" y="266699"/>
                  </a:lnTo>
                  <a:lnTo>
                    <a:pt x="266699" y="0"/>
                  </a:lnTo>
                  <a:lnTo>
                    <a:pt x="266699" y="133349"/>
                  </a:lnTo>
                  <a:lnTo>
                    <a:pt x="3384407" y="133349"/>
                  </a:lnTo>
                  <a:lnTo>
                    <a:pt x="3384407" y="4000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9600" y="3636263"/>
              <a:ext cx="2393950" cy="173990"/>
            </a:xfrm>
            <a:custGeom>
              <a:avLst/>
              <a:gdLst/>
              <a:ahLst/>
              <a:cxnLst/>
              <a:rect l="l" t="t" r="r" b="b"/>
              <a:pathLst>
                <a:path w="2393950" h="173989">
                  <a:moveTo>
                    <a:pt x="2393822" y="0"/>
                  </a:moveTo>
                  <a:lnTo>
                    <a:pt x="0" y="0"/>
                  </a:lnTo>
                  <a:lnTo>
                    <a:pt x="0" y="173735"/>
                  </a:lnTo>
                  <a:lnTo>
                    <a:pt x="2393822" y="173735"/>
                  </a:lnTo>
                  <a:lnTo>
                    <a:pt x="23938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9600" y="3636263"/>
              <a:ext cx="2393950" cy="173990"/>
            </a:xfrm>
            <a:custGeom>
              <a:avLst/>
              <a:gdLst/>
              <a:ahLst/>
              <a:cxnLst/>
              <a:rect l="l" t="t" r="r" b="b"/>
              <a:pathLst>
                <a:path w="2393950" h="173989">
                  <a:moveTo>
                    <a:pt x="0" y="173735"/>
                  </a:moveTo>
                  <a:lnTo>
                    <a:pt x="2393822" y="173735"/>
                  </a:lnTo>
                  <a:lnTo>
                    <a:pt x="2393822" y="0"/>
                  </a:lnTo>
                  <a:lnTo>
                    <a:pt x="0" y="0"/>
                  </a:lnTo>
                  <a:lnTo>
                    <a:pt x="0" y="173735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99254" y="3559109"/>
            <a:ext cx="188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концу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строки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№9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00676" y="5080508"/>
            <a:ext cx="3409950" cy="558800"/>
            <a:chOff x="3376676" y="5080508"/>
            <a:chExt cx="3409950" cy="558800"/>
          </a:xfrm>
        </p:grpSpPr>
        <p:sp>
          <p:nvSpPr>
            <p:cNvPr id="29" name="object 29"/>
            <p:cNvSpPr/>
            <p:nvPr/>
          </p:nvSpPr>
          <p:spPr>
            <a:xfrm>
              <a:off x="3389376" y="5093208"/>
              <a:ext cx="3384550" cy="533400"/>
            </a:xfrm>
            <a:custGeom>
              <a:avLst/>
              <a:gdLst/>
              <a:ahLst/>
              <a:cxnLst/>
              <a:rect l="l" t="t" r="r" b="b"/>
              <a:pathLst>
                <a:path w="3384550" h="533400">
                  <a:moveTo>
                    <a:pt x="266699" y="0"/>
                  </a:moveTo>
                  <a:lnTo>
                    <a:pt x="0" y="266699"/>
                  </a:lnTo>
                  <a:lnTo>
                    <a:pt x="266699" y="533399"/>
                  </a:lnTo>
                  <a:lnTo>
                    <a:pt x="266699" y="400049"/>
                  </a:lnTo>
                  <a:lnTo>
                    <a:pt x="3384438" y="400049"/>
                  </a:lnTo>
                  <a:lnTo>
                    <a:pt x="3384438" y="133349"/>
                  </a:lnTo>
                  <a:lnTo>
                    <a:pt x="266699" y="133349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9376" y="5093208"/>
              <a:ext cx="3384550" cy="533400"/>
            </a:xfrm>
            <a:custGeom>
              <a:avLst/>
              <a:gdLst/>
              <a:ahLst/>
              <a:cxnLst/>
              <a:rect l="l" t="t" r="r" b="b"/>
              <a:pathLst>
                <a:path w="3384550" h="533400">
                  <a:moveTo>
                    <a:pt x="3384438" y="400049"/>
                  </a:moveTo>
                  <a:lnTo>
                    <a:pt x="266699" y="400049"/>
                  </a:lnTo>
                  <a:lnTo>
                    <a:pt x="266699" y="533399"/>
                  </a:lnTo>
                  <a:lnTo>
                    <a:pt x="0" y="266699"/>
                  </a:lnTo>
                  <a:lnTo>
                    <a:pt x="266699" y="0"/>
                  </a:lnTo>
                  <a:lnTo>
                    <a:pt x="266699" y="133349"/>
                  </a:lnTo>
                  <a:lnTo>
                    <a:pt x="3384438" y="133349"/>
                  </a:lnTo>
                  <a:lnTo>
                    <a:pt x="3384438" y="40004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5814" y="5279136"/>
              <a:ext cx="2393950" cy="173990"/>
            </a:xfrm>
            <a:custGeom>
              <a:avLst/>
              <a:gdLst/>
              <a:ahLst/>
              <a:cxnLst/>
              <a:rect l="l" t="t" r="r" b="b"/>
              <a:pathLst>
                <a:path w="2393950" h="173989">
                  <a:moveTo>
                    <a:pt x="2393822" y="0"/>
                  </a:moveTo>
                  <a:lnTo>
                    <a:pt x="0" y="0"/>
                  </a:lnTo>
                  <a:lnTo>
                    <a:pt x="0" y="173735"/>
                  </a:lnTo>
                  <a:lnTo>
                    <a:pt x="2393822" y="173735"/>
                  </a:lnTo>
                  <a:lnTo>
                    <a:pt x="23938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5814" y="5279136"/>
              <a:ext cx="2393950" cy="173990"/>
            </a:xfrm>
            <a:custGeom>
              <a:avLst/>
              <a:gdLst/>
              <a:ahLst/>
              <a:cxnLst/>
              <a:rect l="l" t="t" r="r" b="b"/>
              <a:pathLst>
                <a:path w="2393950" h="173989">
                  <a:moveTo>
                    <a:pt x="0" y="173735"/>
                  </a:moveTo>
                  <a:lnTo>
                    <a:pt x="2393822" y="173735"/>
                  </a:lnTo>
                  <a:lnTo>
                    <a:pt x="2393822" y="0"/>
                  </a:lnTo>
                  <a:lnTo>
                    <a:pt x="0" y="0"/>
                  </a:lnTo>
                  <a:lnTo>
                    <a:pt x="0" y="173735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47288" y="5204142"/>
            <a:ext cx="1998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концу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строки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№12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220C27-68EA-F905-F8F3-AB54BAFA9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6" y="604910"/>
            <a:ext cx="10183729" cy="5725552"/>
          </a:xfrm>
        </p:spPr>
      </p:pic>
    </p:spTree>
    <p:extLst>
      <p:ext uri="{BB962C8B-B14F-4D97-AF65-F5344CB8AC3E}">
        <p14:creationId xmlns:p14="http://schemas.microsoft.com/office/powerpoint/2010/main" val="12757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0276" y="1504934"/>
            <a:ext cx="7839709" cy="5287010"/>
            <a:chOff x="676275" y="1504934"/>
            <a:chExt cx="7839709" cy="5287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504934"/>
              <a:ext cx="7781940" cy="3505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" y="1571625"/>
              <a:ext cx="4324350" cy="3448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524000"/>
              <a:ext cx="7710098" cy="3428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524000"/>
              <a:ext cx="7710170" cy="3429000"/>
            </a:xfrm>
            <a:custGeom>
              <a:avLst/>
              <a:gdLst/>
              <a:ahLst/>
              <a:cxnLst/>
              <a:rect l="l" t="t" r="r" b="b"/>
              <a:pathLst>
                <a:path w="7710170" h="3429000">
                  <a:moveTo>
                    <a:pt x="0" y="571499"/>
                  </a:moveTo>
                  <a:lnTo>
                    <a:pt x="1894" y="524633"/>
                  </a:lnTo>
                  <a:lnTo>
                    <a:pt x="7480" y="478809"/>
                  </a:lnTo>
                  <a:lnTo>
                    <a:pt x="16610" y="434175"/>
                  </a:lnTo>
                  <a:lnTo>
                    <a:pt x="29137" y="390877"/>
                  </a:lnTo>
                  <a:lnTo>
                    <a:pt x="44915" y="349063"/>
                  </a:lnTo>
                  <a:lnTo>
                    <a:pt x="63795" y="308880"/>
                  </a:lnTo>
                  <a:lnTo>
                    <a:pt x="85631" y="270476"/>
                  </a:lnTo>
                  <a:lnTo>
                    <a:pt x="110276" y="233997"/>
                  </a:lnTo>
                  <a:lnTo>
                    <a:pt x="137583" y="199590"/>
                  </a:lnTo>
                  <a:lnTo>
                    <a:pt x="167404" y="167403"/>
                  </a:lnTo>
                  <a:lnTo>
                    <a:pt x="199593" y="137583"/>
                  </a:lnTo>
                  <a:lnTo>
                    <a:pt x="234003" y="110278"/>
                  </a:lnTo>
                  <a:lnTo>
                    <a:pt x="270486" y="85633"/>
                  </a:lnTo>
                  <a:lnTo>
                    <a:pt x="308895" y="63797"/>
                  </a:lnTo>
                  <a:lnTo>
                    <a:pt x="349084" y="44917"/>
                  </a:lnTo>
                  <a:lnTo>
                    <a:pt x="390905" y="29139"/>
                  </a:lnTo>
                  <a:lnTo>
                    <a:pt x="434211" y="16611"/>
                  </a:lnTo>
                  <a:lnTo>
                    <a:pt x="478855" y="7481"/>
                  </a:lnTo>
                  <a:lnTo>
                    <a:pt x="524690" y="1894"/>
                  </a:lnTo>
                  <a:lnTo>
                    <a:pt x="571570" y="0"/>
                  </a:lnTo>
                  <a:lnTo>
                    <a:pt x="7138598" y="0"/>
                  </a:lnTo>
                  <a:lnTo>
                    <a:pt x="7185469" y="1894"/>
                  </a:lnTo>
                  <a:lnTo>
                    <a:pt x="7231296" y="7481"/>
                  </a:lnTo>
                  <a:lnTo>
                    <a:pt x="7275933" y="16611"/>
                  </a:lnTo>
                  <a:lnTo>
                    <a:pt x="7319232" y="29139"/>
                  </a:lnTo>
                  <a:lnTo>
                    <a:pt x="7361047" y="44917"/>
                  </a:lnTo>
                  <a:lnTo>
                    <a:pt x="7401231" y="63797"/>
                  </a:lnTo>
                  <a:lnTo>
                    <a:pt x="7439635" y="85633"/>
                  </a:lnTo>
                  <a:lnTo>
                    <a:pt x="7476114" y="110278"/>
                  </a:lnTo>
                  <a:lnTo>
                    <a:pt x="7510520" y="137583"/>
                  </a:lnTo>
                  <a:lnTo>
                    <a:pt x="7542706" y="167403"/>
                  </a:lnTo>
                  <a:lnTo>
                    <a:pt x="7572525" y="199590"/>
                  </a:lnTo>
                  <a:lnTo>
                    <a:pt x="7599829" y="233997"/>
                  </a:lnTo>
                  <a:lnTo>
                    <a:pt x="7624472" y="270476"/>
                  </a:lnTo>
                  <a:lnTo>
                    <a:pt x="7646306" y="308880"/>
                  </a:lnTo>
                  <a:lnTo>
                    <a:pt x="7665185" y="349063"/>
                  </a:lnTo>
                  <a:lnTo>
                    <a:pt x="7680962" y="390877"/>
                  </a:lnTo>
                  <a:lnTo>
                    <a:pt x="7693488" y="434175"/>
                  </a:lnTo>
                  <a:lnTo>
                    <a:pt x="7702618" y="478809"/>
                  </a:lnTo>
                  <a:lnTo>
                    <a:pt x="7708204" y="524633"/>
                  </a:lnTo>
                  <a:lnTo>
                    <a:pt x="7710098" y="571499"/>
                  </a:lnTo>
                  <a:lnTo>
                    <a:pt x="7710098" y="2857499"/>
                  </a:lnTo>
                  <a:lnTo>
                    <a:pt x="7708204" y="2904367"/>
                  </a:lnTo>
                  <a:lnTo>
                    <a:pt x="7702618" y="2950192"/>
                  </a:lnTo>
                  <a:lnTo>
                    <a:pt x="7693488" y="2994827"/>
                  </a:lnTo>
                  <a:lnTo>
                    <a:pt x="7680962" y="3038125"/>
                  </a:lnTo>
                  <a:lnTo>
                    <a:pt x="7665185" y="3079940"/>
                  </a:lnTo>
                  <a:lnTo>
                    <a:pt x="7646306" y="3120123"/>
                  </a:lnTo>
                  <a:lnTo>
                    <a:pt x="7624472" y="3158527"/>
                  </a:lnTo>
                  <a:lnTo>
                    <a:pt x="7599829" y="3195006"/>
                  </a:lnTo>
                  <a:lnTo>
                    <a:pt x="7572525" y="3229413"/>
                  </a:lnTo>
                  <a:lnTo>
                    <a:pt x="7542706" y="3261599"/>
                  </a:lnTo>
                  <a:lnTo>
                    <a:pt x="7510520" y="3291419"/>
                  </a:lnTo>
                  <a:lnTo>
                    <a:pt x="7476114" y="3318724"/>
                  </a:lnTo>
                  <a:lnTo>
                    <a:pt x="7439635" y="3343368"/>
                  </a:lnTo>
                  <a:lnTo>
                    <a:pt x="7401231" y="3365204"/>
                  </a:lnTo>
                  <a:lnTo>
                    <a:pt x="7361047" y="3384084"/>
                  </a:lnTo>
                  <a:lnTo>
                    <a:pt x="7319232" y="3399861"/>
                  </a:lnTo>
                  <a:lnTo>
                    <a:pt x="7275933" y="3412388"/>
                  </a:lnTo>
                  <a:lnTo>
                    <a:pt x="7231296" y="3421519"/>
                  </a:lnTo>
                  <a:lnTo>
                    <a:pt x="7185469" y="3427105"/>
                  </a:lnTo>
                  <a:lnTo>
                    <a:pt x="7138598" y="3428999"/>
                  </a:lnTo>
                  <a:lnTo>
                    <a:pt x="571570" y="3428999"/>
                  </a:lnTo>
                  <a:lnTo>
                    <a:pt x="524690" y="3427105"/>
                  </a:lnTo>
                  <a:lnTo>
                    <a:pt x="478855" y="3421519"/>
                  </a:lnTo>
                  <a:lnTo>
                    <a:pt x="434211" y="3412388"/>
                  </a:lnTo>
                  <a:lnTo>
                    <a:pt x="390905" y="3399861"/>
                  </a:lnTo>
                  <a:lnTo>
                    <a:pt x="349084" y="3384084"/>
                  </a:lnTo>
                  <a:lnTo>
                    <a:pt x="308895" y="3365204"/>
                  </a:lnTo>
                  <a:lnTo>
                    <a:pt x="270486" y="3343368"/>
                  </a:lnTo>
                  <a:lnTo>
                    <a:pt x="234003" y="3318724"/>
                  </a:lnTo>
                  <a:lnTo>
                    <a:pt x="199593" y="3291419"/>
                  </a:lnTo>
                  <a:lnTo>
                    <a:pt x="167404" y="3261599"/>
                  </a:lnTo>
                  <a:lnTo>
                    <a:pt x="137583" y="3229413"/>
                  </a:lnTo>
                  <a:lnTo>
                    <a:pt x="110276" y="3195006"/>
                  </a:lnTo>
                  <a:lnTo>
                    <a:pt x="85631" y="3158527"/>
                  </a:lnTo>
                  <a:lnTo>
                    <a:pt x="63795" y="3120123"/>
                  </a:lnTo>
                  <a:lnTo>
                    <a:pt x="44915" y="3079940"/>
                  </a:lnTo>
                  <a:lnTo>
                    <a:pt x="29137" y="3038125"/>
                  </a:lnTo>
                  <a:lnTo>
                    <a:pt x="16610" y="2994827"/>
                  </a:lnTo>
                  <a:lnTo>
                    <a:pt x="7480" y="2950192"/>
                  </a:lnTo>
                  <a:lnTo>
                    <a:pt x="1894" y="2904367"/>
                  </a:lnTo>
                  <a:lnTo>
                    <a:pt x="0" y="2857499"/>
                  </a:lnTo>
                  <a:lnTo>
                    <a:pt x="0" y="5714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275" y="4991100"/>
              <a:ext cx="7839090" cy="18002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950" y="5172075"/>
              <a:ext cx="7715250" cy="1495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962" y="5029200"/>
              <a:ext cx="7710098" cy="1676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9962" y="5029200"/>
              <a:ext cx="7710170" cy="1676400"/>
            </a:xfrm>
            <a:custGeom>
              <a:avLst/>
              <a:gdLst/>
              <a:ahLst/>
              <a:cxnLst/>
              <a:rect l="l" t="t" r="r" b="b"/>
              <a:pathLst>
                <a:path w="7710170" h="1676400">
                  <a:moveTo>
                    <a:pt x="0" y="279404"/>
                  </a:moveTo>
                  <a:lnTo>
                    <a:pt x="3657" y="234084"/>
                  </a:lnTo>
                  <a:lnTo>
                    <a:pt x="14244" y="191092"/>
                  </a:lnTo>
                  <a:lnTo>
                    <a:pt x="31187" y="151004"/>
                  </a:lnTo>
                  <a:lnTo>
                    <a:pt x="53910" y="114394"/>
                  </a:lnTo>
                  <a:lnTo>
                    <a:pt x="81838" y="81837"/>
                  </a:lnTo>
                  <a:lnTo>
                    <a:pt x="114396" y="53910"/>
                  </a:lnTo>
                  <a:lnTo>
                    <a:pt x="151007" y="31187"/>
                  </a:lnTo>
                  <a:lnTo>
                    <a:pt x="191097" y="14244"/>
                  </a:lnTo>
                  <a:lnTo>
                    <a:pt x="234091" y="3657"/>
                  </a:lnTo>
                  <a:lnTo>
                    <a:pt x="279413" y="0"/>
                  </a:lnTo>
                  <a:lnTo>
                    <a:pt x="7430719" y="0"/>
                  </a:lnTo>
                  <a:lnTo>
                    <a:pt x="7476034" y="3657"/>
                  </a:lnTo>
                  <a:lnTo>
                    <a:pt x="7519021" y="14244"/>
                  </a:lnTo>
                  <a:lnTo>
                    <a:pt x="7559106" y="31187"/>
                  </a:lnTo>
                  <a:lnTo>
                    <a:pt x="7595713" y="53910"/>
                  </a:lnTo>
                  <a:lnTo>
                    <a:pt x="7628267" y="81837"/>
                  </a:lnTo>
                  <a:lnTo>
                    <a:pt x="7656192" y="114394"/>
                  </a:lnTo>
                  <a:lnTo>
                    <a:pt x="7678913" y="151004"/>
                  </a:lnTo>
                  <a:lnTo>
                    <a:pt x="7695855" y="191092"/>
                  </a:lnTo>
                  <a:lnTo>
                    <a:pt x="7706441" y="234084"/>
                  </a:lnTo>
                  <a:lnTo>
                    <a:pt x="7710098" y="279404"/>
                  </a:lnTo>
                  <a:lnTo>
                    <a:pt x="7710098" y="1396995"/>
                  </a:lnTo>
                  <a:lnTo>
                    <a:pt x="7706441" y="1442315"/>
                  </a:lnTo>
                  <a:lnTo>
                    <a:pt x="7695855" y="1485307"/>
                  </a:lnTo>
                  <a:lnTo>
                    <a:pt x="7678913" y="1525395"/>
                  </a:lnTo>
                  <a:lnTo>
                    <a:pt x="7656192" y="1562005"/>
                  </a:lnTo>
                  <a:lnTo>
                    <a:pt x="7628267" y="1594562"/>
                  </a:lnTo>
                  <a:lnTo>
                    <a:pt x="7595713" y="1622489"/>
                  </a:lnTo>
                  <a:lnTo>
                    <a:pt x="7559106" y="1645212"/>
                  </a:lnTo>
                  <a:lnTo>
                    <a:pt x="7519021" y="1662155"/>
                  </a:lnTo>
                  <a:lnTo>
                    <a:pt x="7476034" y="1672742"/>
                  </a:lnTo>
                  <a:lnTo>
                    <a:pt x="7430719" y="1676399"/>
                  </a:lnTo>
                  <a:lnTo>
                    <a:pt x="279413" y="1676399"/>
                  </a:lnTo>
                  <a:lnTo>
                    <a:pt x="234091" y="1672742"/>
                  </a:lnTo>
                  <a:lnTo>
                    <a:pt x="191097" y="1662155"/>
                  </a:lnTo>
                  <a:lnTo>
                    <a:pt x="151007" y="1645212"/>
                  </a:lnTo>
                  <a:lnTo>
                    <a:pt x="114396" y="1622489"/>
                  </a:lnTo>
                  <a:lnTo>
                    <a:pt x="81838" y="1594562"/>
                  </a:lnTo>
                  <a:lnTo>
                    <a:pt x="53910" y="1562005"/>
                  </a:lnTo>
                  <a:lnTo>
                    <a:pt x="31187" y="1525395"/>
                  </a:lnTo>
                  <a:lnTo>
                    <a:pt x="14244" y="1485307"/>
                  </a:lnTo>
                  <a:lnTo>
                    <a:pt x="3657" y="1442315"/>
                  </a:lnTo>
                  <a:lnTo>
                    <a:pt x="0" y="1396995"/>
                  </a:lnTo>
                  <a:lnTo>
                    <a:pt x="0" y="2794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25369" y="1633534"/>
            <a:ext cx="7216140" cy="4848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9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Какое</a:t>
            </a:r>
            <a:r>
              <a:rPr sz="155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утверждение</a:t>
            </a:r>
            <a:r>
              <a:rPr sz="1550" spc="2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верно</a:t>
            </a:r>
            <a:r>
              <a:rPr sz="1550" spc="1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для</a:t>
            </a:r>
            <a:r>
              <a:rPr sz="155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данного</a:t>
            </a:r>
            <a:r>
              <a:rPr sz="1550" spc="1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кода?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327025" indent="-238760">
              <a:spcBef>
                <a:spcPts val="5"/>
              </a:spcBef>
              <a:buAutoNum type="arabicPlain"/>
              <a:tabLst>
                <a:tab pos="327025" algn="l"/>
                <a:tab pos="328295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class</a:t>
            </a:r>
            <a:r>
              <a:rPr sz="1550" spc="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Employee</a:t>
            </a:r>
            <a:r>
              <a:rPr sz="1550" spc="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375F91"/>
                </a:solidFill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469900" indent="-381635">
              <a:spcBef>
                <a:spcPts val="90"/>
              </a:spcBef>
              <a:buAutoNum type="arabicPlain"/>
              <a:tabLst>
                <a:tab pos="469900" algn="l"/>
                <a:tab pos="470534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Employee</a:t>
            </a:r>
            <a:r>
              <a:rPr sz="1550" spc="4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manager</a:t>
            </a:r>
            <a:r>
              <a:rPr sz="1550" spc="5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=</a:t>
            </a:r>
            <a:r>
              <a:rPr sz="1550" spc="4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new</a:t>
            </a:r>
            <a:r>
              <a:rPr sz="1550" spc="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5F91"/>
                </a:solidFill>
                <a:latin typeface="Calibri"/>
                <a:cs typeface="Calibri"/>
              </a:rPr>
              <a:t>Employee();</a:t>
            </a:r>
            <a:endParaRPr sz="1550">
              <a:latin typeface="Calibri"/>
              <a:cs typeface="Calibri"/>
            </a:endParaRPr>
          </a:p>
          <a:p>
            <a:pPr marL="88900">
              <a:spcBef>
                <a:spcPts val="20"/>
              </a:spcBef>
              <a:tabLst>
                <a:tab pos="327025" algn="l"/>
              </a:tabLst>
            </a:pPr>
            <a:r>
              <a:rPr sz="1550" spc="-50" dirty="0">
                <a:solidFill>
                  <a:srgbClr val="375F91"/>
                </a:solidFill>
                <a:latin typeface="Calibri"/>
                <a:cs typeface="Calibri"/>
              </a:rPr>
              <a:t>3</a:t>
            </a:r>
            <a:r>
              <a:rPr sz="1550" dirty="0">
                <a:solidFill>
                  <a:srgbClr val="375F91"/>
                </a:solidFill>
                <a:latin typeface="Times New Roman"/>
                <a:cs typeface="Times New Roman"/>
              </a:rPr>
              <a:t>	</a:t>
            </a:r>
            <a:r>
              <a:rPr sz="1550" spc="-50" dirty="0">
                <a:solidFill>
                  <a:srgbClr val="375F91"/>
                </a:solidFill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88900">
              <a:spcBef>
                <a:spcPts val="90"/>
              </a:spcBef>
            </a:pPr>
            <a:r>
              <a:rPr sz="1550" spc="10" dirty="0">
                <a:solidFill>
                  <a:srgbClr val="375F91"/>
                </a:solidFill>
                <a:latin typeface="Calibri"/>
                <a:cs typeface="Calibri"/>
              </a:rPr>
              <a:t>4</a:t>
            </a:r>
            <a:endParaRPr sz="1550">
              <a:latin typeface="Calibri"/>
              <a:cs typeface="Calibri"/>
            </a:endParaRPr>
          </a:p>
          <a:p>
            <a:pPr marL="327025" indent="-238760">
              <a:spcBef>
                <a:spcPts val="95"/>
              </a:spcBef>
              <a:buAutoNum type="arabicPlain" startAt="5"/>
              <a:tabLst>
                <a:tab pos="327025" algn="l"/>
                <a:tab pos="328295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class</a:t>
            </a:r>
            <a:r>
              <a:rPr sz="1550" spc="-2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TestEmployee</a:t>
            </a:r>
            <a:r>
              <a:rPr sz="1550" spc="3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375F91"/>
                </a:solidFill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469900" indent="-381635">
              <a:spcBef>
                <a:spcPts val="15"/>
              </a:spcBef>
              <a:buAutoNum type="arabicPlain" startAt="5"/>
              <a:tabLst>
                <a:tab pos="469900" algn="l"/>
                <a:tab pos="470534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public</a:t>
            </a:r>
            <a:r>
              <a:rPr sz="1550" spc="-1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static</a:t>
            </a:r>
            <a:r>
              <a:rPr sz="1550" spc="-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void</a:t>
            </a:r>
            <a:r>
              <a:rPr sz="1550" spc="-2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main(String</a:t>
            </a:r>
            <a:r>
              <a:rPr sz="1550" spc="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args[])</a:t>
            </a:r>
            <a:r>
              <a:rPr sz="1550" spc="11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375F91"/>
                </a:solidFill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56260" indent="-467995">
              <a:spcBef>
                <a:spcPts val="95"/>
              </a:spcBef>
              <a:buAutoNum type="arabicPlain" startAt="5"/>
              <a:tabLst>
                <a:tab pos="556260" algn="l"/>
                <a:tab pos="556895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Employee</a:t>
            </a:r>
            <a:r>
              <a:rPr sz="1550" spc="12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1550" spc="-2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=</a:t>
            </a:r>
            <a:r>
              <a:rPr sz="1550" spc="4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375F91"/>
                </a:solidFill>
                <a:latin typeface="Calibri"/>
                <a:cs typeface="Calibri"/>
              </a:rPr>
              <a:t>null;</a:t>
            </a:r>
            <a:endParaRPr sz="1550">
              <a:latin typeface="Calibri"/>
              <a:cs typeface="Calibri"/>
            </a:endParaRPr>
          </a:p>
          <a:p>
            <a:pPr marL="556260" indent="-467995">
              <a:spcBef>
                <a:spcPts val="15"/>
              </a:spcBef>
              <a:buAutoNum type="arabicPlain" startAt="5"/>
              <a:tabLst>
                <a:tab pos="556260" algn="l"/>
                <a:tab pos="556895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1550" spc="3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=</a:t>
            </a:r>
            <a:r>
              <a:rPr sz="1550" spc="-5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new</a:t>
            </a:r>
            <a:r>
              <a:rPr sz="1550" spc="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5F91"/>
                </a:solidFill>
                <a:latin typeface="Calibri"/>
                <a:cs typeface="Calibri"/>
              </a:rPr>
              <a:t>Employee();</a:t>
            </a:r>
            <a:endParaRPr sz="1550">
              <a:latin typeface="Calibri"/>
              <a:cs typeface="Calibri"/>
            </a:endParaRPr>
          </a:p>
          <a:p>
            <a:pPr marL="556260" indent="-467995">
              <a:spcBef>
                <a:spcPts val="95"/>
              </a:spcBef>
              <a:buAutoNum type="arabicPlain" startAt="5"/>
              <a:tabLst>
                <a:tab pos="556260" algn="l"/>
                <a:tab pos="556895" algn="l"/>
              </a:tabLst>
            </a:pP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1550" spc="3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5F91"/>
                </a:solidFill>
                <a:latin typeface="Calibri"/>
                <a:cs typeface="Calibri"/>
              </a:rPr>
              <a:t>=</a:t>
            </a:r>
            <a:r>
              <a:rPr sz="1550" spc="-4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5F91"/>
                </a:solidFill>
                <a:latin typeface="Calibri"/>
                <a:cs typeface="Calibri"/>
              </a:rPr>
              <a:t>null;</a:t>
            </a:r>
            <a:endParaRPr sz="1550">
              <a:latin typeface="Calibri"/>
              <a:cs typeface="Calibri"/>
            </a:endParaRPr>
          </a:p>
          <a:p>
            <a:pPr marL="575310" indent="-487045">
              <a:spcBef>
                <a:spcPts val="95"/>
              </a:spcBef>
              <a:buAutoNum type="arabicPlain" startAt="5"/>
              <a:tabLst>
                <a:tab pos="575310" algn="l"/>
                <a:tab pos="575945" algn="l"/>
              </a:tabLst>
            </a:pPr>
            <a:r>
              <a:rPr sz="1550" spc="5" dirty="0">
                <a:solidFill>
                  <a:srgbClr val="375F91"/>
                </a:solidFill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575310" indent="-487045">
              <a:spcBef>
                <a:spcPts val="15"/>
              </a:spcBef>
              <a:buAutoNum type="arabicPlain" startAt="5"/>
              <a:tabLst>
                <a:tab pos="575310" algn="l"/>
                <a:tab pos="575945" algn="l"/>
              </a:tabLst>
            </a:pPr>
            <a:r>
              <a:rPr sz="1550" spc="5" dirty="0">
                <a:solidFill>
                  <a:srgbClr val="375F91"/>
                </a:solidFill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/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550" spc="3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Объект,</a:t>
            </a:r>
            <a:r>
              <a:rPr sz="1550" spc="1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созданный</a:t>
            </a:r>
            <a:r>
              <a:rPr sz="1550" spc="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на</a:t>
            </a:r>
            <a:r>
              <a:rPr sz="155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строке</a:t>
            </a:r>
            <a:r>
              <a:rPr sz="155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№8,</a:t>
            </a:r>
            <a:r>
              <a:rPr sz="155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пригоден</a:t>
            </a:r>
            <a:r>
              <a:rPr sz="1550" spc="1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для</a:t>
            </a:r>
            <a:r>
              <a:rPr sz="155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удаления</a:t>
            </a:r>
            <a:r>
              <a:rPr sz="155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Garbage</a:t>
            </a:r>
            <a:r>
              <a:rPr sz="1550" spc="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collector-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ом</a:t>
            </a:r>
            <a:r>
              <a:rPr sz="1550" spc="25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1F487C"/>
                </a:solidFill>
                <a:latin typeface="Calibri"/>
                <a:cs typeface="Calibri"/>
              </a:rPr>
              <a:t>в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конце</a:t>
            </a:r>
            <a:r>
              <a:rPr sz="1550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строки</a:t>
            </a:r>
            <a:r>
              <a:rPr sz="1550" spc="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№9</a:t>
            </a:r>
            <a:endParaRPr sz="1550">
              <a:latin typeface="Calibri"/>
              <a:cs typeface="Calibri"/>
            </a:endParaRPr>
          </a:p>
          <a:p>
            <a:pPr marL="12700" marR="14604">
              <a:lnSpc>
                <a:spcPts val="1950"/>
              </a:lnSpc>
              <a:spcBef>
                <a:spcPts val="10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550" spc="3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Объект,</a:t>
            </a:r>
            <a:r>
              <a:rPr sz="1550" spc="1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созданный</a:t>
            </a:r>
            <a:r>
              <a:rPr sz="1550" spc="1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на</a:t>
            </a:r>
            <a:r>
              <a:rPr sz="155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строке</a:t>
            </a:r>
            <a:r>
              <a:rPr sz="155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№8,</a:t>
            </a:r>
            <a:r>
              <a:rPr sz="155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пригоден</a:t>
            </a:r>
            <a:r>
              <a:rPr sz="1550" spc="1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для</a:t>
            </a:r>
            <a:r>
              <a:rPr sz="155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удаления</a:t>
            </a:r>
            <a:r>
              <a:rPr sz="1550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Garbage</a:t>
            </a:r>
            <a:r>
              <a:rPr sz="1550" spc="11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collector-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ом</a:t>
            </a:r>
            <a:r>
              <a:rPr sz="1550" spc="1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1F487C"/>
                </a:solidFill>
                <a:latin typeface="Calibri"/>
                <a:cs typeface="Calibri"/>
              </a:rPr>
              <a:t>в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конце</a:t>
            </a:r>
            <a:r>
              <a:rPr sz="1550" spc="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строки</a:t>
            </a:r>
            <a:r>
              <a:rPr sz="155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№10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155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Выполняющийся</a:t>
            </a:r>
            <a:r>
              <a:rPr sz="1550" spc="2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код</a:t>
            </a:r>
            <a:r>
              <a:rPr sz="1550" spc="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никогда</a:t>
            </a:r>
            <a:r>
              <a:rPr sz="155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не</a:t>
            </a:r>
            <a:r>
              <a:rPr sz="155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достигнет</a:t>
            </a:r>
            <a:r>
              <a:rPr sz="1550" spc="1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строк</a:t>
            </a:r>
            <a:r>
              <a:rPr sz="1550" spc="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№9,</a:t>
            </a:r>
            <a:r>
              <a:rPr sz="155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10,</a:t>
            </a:r>
            <a:r>
              <a:rPr sz="155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11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88300" y="6235700"/>
            <a:ext cx="1168400" cy="177800"/>
            <a:chOff x="6464300" y="6235700"/>
            <a:chExt cx="1168400" cy="177800"/>
          </a:xfrm>
        </p:grpSpPr>
        <p:sp>
          <p:nvSpPr>
            <p:cNvPr id="19" name="object 19"/>
            <p:cNvSpPr/>
            <p:nvPr/>
          </p:nvSpPr>
          <p:spPr>
            <a:xfrm>
              <a:off x="6476999" y="62483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6999" y="62483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7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5451" y="324425"/>
            <a:ext cx="10401300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1151" y="269646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699" y="3028951"/>
            <a:ext cx="8686800" cy="885825"/>
            <a:chOff x="266699" y="3028950"/>
            <a:chExt cx="8686800" cy="8858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99" y="3028950"/>
              <a:ext cx="8686784" cy="800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7049" y="3067050"/>
              <a:ext cx="315279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978" y="3048000"/>
              <a:ext cx="8610537" cy="7269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3978" y="3048000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57"/>
                  </a:moveTo>
                  <a:lnTo>
                    <a:pt x="9519" y="73989"/>
                  </a:lnTo>
                  <a:lnTo>
                    <a:pt x="35481" y="35478"/>
                  </a:lnTo>
                  <a:lnTo>
                    <a:pt x="73991" y="9518"/>
                  </a:lnTo>
                  <a:lnTo>
                    <a:pt x="121156" y="0"/>
                  </a:lnTo>
                  <a:lnTo>
                    <a:pt x="8489379" y="0"/>
                  </a:lnTo>
                  <a:lnTo>
                    <a:pt x="8536548" y="9518"/>
                  </a:lnTo>
                  <a:lnTo>
                    <a:pt x="8575058" y="35478"/>
                  </a:lnTo>
                  <a:lnTo>
                    <a:pt x="8601018" y="73989"/>
                  </a:lnTo>
                  <a:lnTo>
                    <a:pt x="8610537" y="121157"/>
                  </a:lnTo>
                  <a:lnTo>
                    <a:pt x="8610537" y="605789"/>
                  </a:lnTo>
                  <a:lnTo>
                    <a:pt x="8601018" y="652958"/>
                  </a:lnTo>
                  <a:lnTo>
                    <a:pt x="8575058" y="691469"/>
                  </a:lnTo>
                  <a:lnTo>
                    <a:pt x="8536548" y="717429"/>
                  </a:lnTo>
                  <a:lnTo>
                    <a:pt x="8489379" y="726947"/>
                  </a:lnTo>
                  <a:lnTo>
                    <a:pt x="121156" y="726947"/>
                  </a:lnTo>
                  <a:lnTo>
                    <a:pt x="73991" y="717429"/>
                  </a:lnTo>
                  <a:lnTo>
                    <a:pt x="35481" y="691469"/>
                  </a:lnTo>
                  <a:lnTo>
                    <a:pt x="9519" y="652958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699" y="1904985"/>
            <a:ext cx="8686800" cy="904875"/>
            <a:chOff x="266699" y="1904984"/>
            <a:chExt cx="8686800" cy="9048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699" y="1904984"/>
              <a:ext cx="8686784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2749" y="1962134"/>
              <a:ext cx="3381359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978" y="1919081"/>
              <a:ext cx="8610537" cy="7726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3978" y="1919081"/>
              <a:ext cx="8610600" cy="772795"/>
            </a:xfrm>
            <a:custGeom>
              <a:avLst/>
              <a:gdLst/>
              <a:ahLst/>
              <a:cxnLst/>
              <a:rect l="l" t="t" r="r" b="b"/>
              <a:pathLst>
                <a:path w="8610600" h="772794">
                  <a:moveTo>
                    <a:pt x="0" y="128777"/>
                  </a:moveTo>
                  <a:lnTo>
                    <a:pt x="10117" y="78656"/>
                  </a:lnTo>
                  <a:lnTo>
                    <a:pt x="37711" y="37722"/>
                  </a:lnTo>
                  <a:lnTo>
                    <a:pt x="78644" y="10121"/>
                  </a:lnTo>
                  <a:lnTo>
                    <a:pt x="128776" y="0"/>
                  </a:lnTo>
                  <a:lnTo>
                    <a:pt x="8481759" y="0"/>
                  </a:lnTo>
                  <a:lnTo>
                    <a:pt x="8531880" y="10121"/>
                  </a:lnTo>
                  <a:lnTo>
                    <a:pt x="8572814" y="37722"/>
                  </a:lnTo>
                  <a:lnTo>
                    <a:pt x="8600415" y="78656"/>
                  </a:lnTo>
                  <a:lnTo>
                    <a:pt x="8610537" y="128777"/>
                  </a:lnTo>
                  <a:lnTo>
                    <a:pt x="8610537" y="643889"/>
                  </a:lnTo>
                  <a:lnTo>
                    <a:pt x="8600415" y="694023"/>
                  </a:lnTo>
                  <a:lnTo>
                    <a:pt x="8572814" y="734956"/>
                  </a:lnTo>
                  <a:lnTo>
                    <a:pt x="8531880" y="762550"/>
                  </a:lnTo>
                  <a:lnTo>
                    <a:pt x="8481759" y="772667"/>
                  </a:lnTo>
                  <a:lnTo>
                    <a:pt x="128776" y="772667"/>
                  </a:lnTo>
                  <a:lnTo>
                    <a:pt x="78644" y="762550"/>
                  </a:lnTo>
                  <a:lnTo>
                    <a:pt x="37711" y="734956"/>
                  </a:lnTo>
                  <a:lnTo>
                    <a:pt x="10117" y="694023"/>
                  </a:lnTo>
                  <a:lnTo>
                    <a:pt x="0" y="643889"/>
                  </a:lnTo>
                  <a:lnTo>
                    <a:pt x="0" y="12877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699" y="4114801"/>
            <a:ext cx="8686800" cy="885825"/>
            <a:chOff x="266699" y="4114800"/>
            <a:chExt cx="8686800" cy="8858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699" y="4114800"/>
              <a:ext cx="8686784" cy="8001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5699" y="4152900"/>
              <a:ext cx="188595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978" y="4134362"/>
              <a:ext cx="8610537" cy="72694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3978" y="4134362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57"/>
                  </a:moveTo>
                  <a:lnTo>
                    <a:pt x="9519" y="73987"/>
                  </a:lnTo>
                  <a:lnTo>
                    <a:pt x="35481" y="35477"/>
                  </a:lnTo>
                  <a:lnTo>
                    <a:pt x="73991" y="9517"/>
                  </a:lnTo>
                  <a:lnTo>
                    <a:pt x="121156" y="0"/>
                  </a:lnTo>
                  <a:lnTo>
                    <a:pt x="8489379" y="0"/>
                  </a:lnTo>
                  <a:lnTo>
                    <a:pt x="8536548" y="9517"/>
                  </a:lnTo>
                  <a:lnTo>
                    <a:pt x="8575058" y="35477"/>
                  </a:lnTo>
                  <a:lnTo>
                    <a:pt x="8601018" y="73987"/>
                  </a:lnTo>
                  <a:lnTo>
                    <a:pt x="8610537" y="121157"/>
                  </a:lnTo>
                  <a:lnTo>
                    <a:pt x="8610537" y="605789"/>
                  </a:lnTo>
                  <a:lnTo>
                    <a:pt x="8601018" y="652954"/>
                  </a:lnTo>
                  <a:lnTo>
                    <a:pt x="8575058" y="691465"/>
                  </a:lnTo>
                  <a:lnTo>
                    <a:pt x="8536548" y="717428"/>
                  </a:lnTo>
                  <a:lnTo>
                    <a:pt x="8489379" y="726947"/>
                  </a:lnTo>
                  <a:lnTo>
                    <a:pt x="121156" y="726947"/>
                  </a:lnTo>
                  <a:lnTo>
                    <a:pt x="73991" y="717428"/>
                  </a:lnTo>
                  <a:lnTo>
                    <a:pt x="35481" y="691465"/>
                  </a:lnTo>
                  <a:lnTo>
                    <a:pt x="9519" y="652954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00224" y="5200651"/>
            <a:ext cx="8686800" cy="885825"/>
            <a:chOff x="276224" y="5200650"/>
            <a:chExt cx="8686800" cy="88582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224" y="5200650"/>
              <a:ext cx="8686784" cy="8096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7099" y="5238750"/>
              <a:ext cx="2390775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169" y="5220711"/>
              <a:ext cx="8610538" cy="7269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6169" y="5220711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57"/>
                  </a:moveTo>
                  <a:lnTo>
                    <a:pt x="9519" y="73993"/>
                  </a:lnTo>
                  <a:lnTo>
                    <a:pt x="35482" y="35482"/>
                  </a:lnTo>
                  <a:lnTo>
                    <a:pt x="73993" y="9519"/>
                  </a:lnTo>
                  <a:lnTo>
                    <a:pt x="121157" y="0"/>
                  </a:lnTo>
                  <a:lnTo>
                    <a:pt x="8489380" y="0"/>
                  </a:lnTo>
                  <a:lnTo>
                    <a:pt x="8536549" y="9519"/>
                  </a:lnTo>
                  <a:lnTo>
                    <a:pt x="8575060" y="35482"/>
                  </a:lnTo>
                  <a:lnTo>
                    <a:pt x="8601020" y="73993"/>
                  </a:lnTo>
                  <a:lnTo>
                    <a:pt x="8610538" y="121157"/>
                  </a:lnTo>
                  <a:lnTo>
                    <a:pt x="8610538" y="605777"/>
                  </a:lnTo>
                  <a:lnTo>
                    <a:pt x="8601020" y="652944"/>
                  </a:lnTo>
                  <a:lnTo>
                    <a:pt x="8575060" y="691459"/>
                  </a:lnTo>
                  <a:lnTo>
                    <a:pt x="8536549" y="717426"/>
                  </a:lnTo>
                  <a:lnTo>
                    <a:pt x="8489380" y="726947"/>
                  </a:lnTo>
                  <a:lnTo>
                    <a:pt x="121157" y="726947"/>
                  </a:lnTo>
                  <a:lnTo>
                    <a:pt x="73993" y="717426"/>
                  </a:lnTo>
                  <a:lnTo>
                    <a:pt x="35482" y="691459"/>
                  </a:lnTo>
                  <a:lnTo>
                    <a:pt x="9519" y="652944"/>
                  </a:lnTo>
                  <a:lnTo>
                    <a:pt x="0" y="605777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38753" y="2062858"/>
            <a:ext cx="2802890" cy="37325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Создание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ArrayList</a:t>
            </a:r>
            <a:endParaRPr sz="2750">
              <a:latin typeface="Calibri"/>
              <a:cs typeface="Calibri"/>
            </a:endParaRPr>
          </a:p>
          <a:p>
            <a:pPr marL="124460" marR="122555" algn="ctr">
              <a:lnSpc>
                <a:spcPct val="259500"/>
              </a:lnSpc>
              <a:spcBef>
                <a:spcPts val="155"/>
              </a:spcBef>
            </a:pPr>
            <a:r>
              <a:rPr sz="2750" dirty="0">
                <a:latin typeface="Calibri"/>
                <a:cs typeface="Calibri"/>
              </a:rPr>
              <a:t>Методы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ArrayList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iterators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594360">
              <a:spcBef>
                <a:spcPts val="1850"/>
              </a:spcBef>
            </a:pPr>
            <a:r>
              <a:rPr sz="2750" dirty="0">
                <a:latin typeface="Calibri"/>
                <a:cs typeface="Calibri"/>
              </a:rPr>
              <a:t>Object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class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4576" y="232973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5925" y="1809735"/>
            <a:ext cx="8925560" cy="3867165"/>
            <a:chOff x="161925" y="1809734"/>
            <a:chExt cx="8925560" cy="35820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34"/>
              <a:ext cx="8686800" cy="3581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2181225"/>
              <a:ext cx="8924940" cy="2943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3505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505200"/>
            </a:xfrm>
            <a:custGeom>
              <a:avLst/>
              <a:gdLst/>
              <a:ahLst/>
              <a:cxnLst/>
              <a:rect l="l" t="t" r="r" b="b"/>
              <a:pathLst>
                <a:path w="8610600" h="3505200">
                  <a:moveTo>
                    <a:pt x="0" y="3505199"/>
                  </a:moveTo>
                  <a:lnTo>
                    <a:pt x="8610599" y="35051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05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838176" y="1343026"/>
            <a:ext cx="8149886" cy="4190379"/>
          </a:xfrm>
          <a:prstGeom prst="rect">
            <a:avLst/>
          </a:prstGeom>
        </p:spPr>
        <p:txBody>
          <a:bodyPr vert="horz" wrap="square" lIns="0" tIns="592773" rIns="0" bIns="0" rtlCol="0">
            <a:spAutoFit/>
          </a:bodyPr>
          <a:lstStyle/>
          <a:p>
            <a:pPr marL="383540" marR="794385" indent="-34353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30" dirty="0"/>
              <a:t> </a:t>
            </a:r>
            <a:r>
              <a:rPr sz="2400" dirty="0"/>
              <a:t>класс,</a:t>
            </a:r>
            <a:r>
              <a:rPr sz="2400" spc="-105" dirty="0"/>
              <a:t> </a:t>
            </a:r>
            <a:r>
              <a:rPr sz="2400" dirty="0"/>
              <a:t>в</a:t>
            </a:r>
            <a:r>
              <a:rPr sz="2400" spc="15" dirty="0"/>
              <a:t> </a:t>
            </a:r>
            <a:r>
              <a:rPr sz="2400" dirty="0"/>
              <a:t>котором</a:t>
            </a:r>
            <a:r>
              <a:rPr sz="2400" spc="-145" dirty="0"/>
              <a:t> </a:t>
            </a:r>
            <a:r>
              <a:rPr sz="2400" dirty="0"/>
              <a:t>создайте</a:t>
            </a:r>
            <a:r>
              <a:rPr sz="2400" spc="-95" dirty="0"/>
              <a:t> </a:t>
            </a:r>
            <a:r>
              <a:rPr sz="2400" dirty="0"/>
              <a:t>метод</a:t>
            </a:r>
            <a:r>
              <a:rPr sz="2400" spc="-25" dirty="0"/>
              <a:t> </a:t>
            </a:r>
            <a:r>
              <a:rPr sz="2400" dirty="0"/>
              <a:t>abc.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/>
              <a:t>Инпут </a:t>
            </a:r>
            <a:r>
              <a:rPr sz="2400" dirty="0"/>
              <a:t>параметром</a:t>
            </a:r>
            <a:r>
              <a:rPr sz="2400" spc="-15" dirty="0"/>
              <a:t> </a:t>
            </a:r>
            <a:r>
              <a:rPr sz="2400" dirty="0"/>
              <a:t>данного</a:t>
            </a:r>
            <a:r>
              <a:rPr sz="2400" spc="-25" dirty="0"/>
              <a:t> </a:t>
            </a:r>
            <a:r>
              <a:rPr sz="2400" spc="-10" dirty="0"/>
              <a:t>метода</a:t>
            </a:r>
            <a:r>
              <a:rPr sz="2400" spc="-125" dirty="0"/>
              <a:t> </a:t>
            </a:r>
            <a:r>
              <a:rPr sz="2400" spc="-10" dirty="0"/>
              <a:t>будет</a:t>
            </a:r>
            <a:r>
              <a:rPr sz="2400" spc="-60" dirty="0"/>
              <a:t> </a:t>
            </a:r>
            <a:r>
              <a:rPr sz="2400" dirty="0"/>
              <a:t>N-ое</a:t>
            </a:r>
            <a:r>
              <a:rPr sz="2400" spc="-25" dirty="0"/>
              <a:t> </a:t>
            </a:r>
            <a:r>
              <a:rPr sz="2400" spc="-10" dirty="0"/>
              <a:t>количество </a:t>
            </a:r>
            <a:r>
              <a:rPr sz="2400" dirty="0"/>
              <a:t>параметров</a:t>
            </a:r>
            <a:r>
              <a:rPr sz="2400" spc="-95" dirty="0"/>
              <a:t> </a:t>
            </a:r>
            <a:r>
              <a:rPr sz="2400" dirty="0"/>
              <a:t>типа</a:t>
            </a:r>
            <a:r>
              <a:rPr sz="2400" spc="-35" dirty="0"/>
              <a:t> </a:t>
            </a:r>
            <a:r>
              <a:rPr sz="2400" dirty="0"/>
              <a:t>String.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/>
              <a:t>Метод</a:t>
            </a:r>
            <a:r>
              <a:rPr sz="2400" spc="-60" dirty="0"/>
              <a:t> </a:t>
            </a:r>
            <a:r>
              <a:rPr sz="2400" dirty="0"/>
              <a:t>должен</a:t>
            </a:r>
            <a:r>
              <a:rPr sz="2400" spc="-80" dirty="0"/>
              <a:t> </a:t>
            </a:r>
            <a:r>
              <a:rPr sz="2400" dirty="0"/>
              <a:t>возвращать</a:t>
            </a:r>
            <a:r>
              <a:rPr sz="2400" spc="-5" dirty="0"/>
              <a:t> </a:t>
            </a:r>
            <a:r>
              <a:rPr sz="2400" spc="-25" dirty="0"/>
              <a:t>уже </a:t>
            </a:r>
            <a:r>
              <a:rPr sz="2400" dirty="0"/>
              <a:t>отсортированный</a:t>
            </a:r>
            <a:r>
              <a:rPr sz="2400" spc="-50" dirty="0"/>
              <a:t> </a:t>
            </a:r>
            <a:r>
              <a:rPr sz="2400" dirty="0"/>
              <a:t>объект</a:t>
            </a:r>
            <a:r>
              <a:rPr sz="2400" spc="-120" dirty="0"/>
              <a:t> </a:t>
            </a:r>
            <a:r>
              <a:rPr sz="2400" spc="-10" dirty="0"/>
              <a:t>ArrayList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из</a:t>
            </a:r>
            <a:r>
              <a:rPr sz="2400" spc="-55" dirty="0"/>
              <a:t> </a:t>
            </a:r>
            <a:r>
              <a:rPr sz="2400" spc="-10" dirty="0"/>
              <a:t>неповторяющихся</a:t>
            </a:r>
            <a:endParaRPr sz="2400" dirty="0">
              <a:latin typeface="Times New Roman"/>
              <a:cs typeface="Times New Roman"/>
            </a:endParaRPr>
          </a:p>
          <a:p>
            <a:pPr marL="383540">
              <a:lnSpc>
                <a:spcPts val="2865"/>
              </a:lnSpc>
              <a:spcBef>
                <a:spcPts val="50"/>
              </a:spcBef>
            </a:pPr>
            <a:r>
              <a:rPr sz="2400" dirty="0"/>
              <a:t>объектов</a:t>
            </a:r>
            <a:r>
              <a:rPr sz="2400" spc="-75" dirty="0"/>
              <a:t> </a:t>
            </a:r>
            <a:r>
              <a:rPr sz="2400" dirty="0"/>
              <a:t>типа</a:t>
            </a:r>
            <a:r>
              <a:rPr sz="2400" spc="-5" dirty="0"/>
              <a:t> </a:t>
            </a:r>
            <a:r>
              <a:rPr sz="2400" dirty="0"/>
              <a:t>String,</a:t>
            </a:r>
            <a:r>
              <a:rPr sz="2400" spc="-50" dirty="0"/>
              <a:t> </a:t>
            </a:r>
            <a:r>
              <a:rPr sz="2400" dirty="0"/>
              <a:t>взятых</a:t>
            </a:r>
            <a:r>
              <a:rPr sz="2400" spc="25" dirty="0"/>
              <a:t> </a:t>
            </a:r>
            <a:r>
              <a:rPr sz="2400" dirty="0"/>
              <a:t>из</a:t>
            </a:r>
            <a:r>
              <a:rPr sz="2400" spc="-15" dirty="0"/>
              <a:t> </a:t>
            </a:r>
            <a:r>
              <a:rPr sz="2400" dirty="0"/>
              <a:t>параметра</a:t>
            </a:r>
            <a:r>
              <a:rPr sz="2400" spc="-75" dirty="0"/>
              <a:t> </a:t>
            </a:r>
            <a:r>
              <a:rPr sz="2400" dirty="0"/>
              <a:t>метода</a:t>
            </a:r>
            <a:r>
              <a:rPr sz="2400" spc="-75" dirty="0"/>
              <a:t> </a:t>
            </a:r>
            <a:r>
              <a:rPr sz="2400" dirty="0"/>
              <a:t>и</a:t>
            </a:r>
            <a:r>
              <a:rPr sz="2400" spc="-70" dirty="0"/>
              <a:t> </a:t>
            </a:r>
            <a:r>
              <a:rPr sz="2400" spc="-10" dirty="0"/>
              <a:t>выводить</a:t>
            </a:r>
            <a:endParaRPr sz="2400" dirty="0"/>
          </a:p>
          <a:p>
            <a:pPr marL="383540">
              <a:lnSpc>
                <a:spcPts val="2855"/>
              </a:lnSpc>
            </a:pPr>
            <a:r>
              <a:rPr sz="2400" dirty="0"/>
              <a:t>данный</a:t>
            </a:r>
            <a:r>
              <a:rPr sz="2400" spc="10" dirty="0"/>
              <a:t> </a:t>
            </a:r>
            <a:r>
              <a:rPr sz="2400" dirty="0"/>
              <a:t>объект на</a:t>
            </a:r>
            <a:r>
              <a:rPr sz="2400" spc="-65" dirty="0"/>
              <a:t> </a:t>
            </a:r>
            <a:r>
              <a:rPr sz="2400" spc="-10" dirty="0"/>
              <a:t>экран.</a:t>
            </a:r>
            <a:endParaRPr sz="2400" dirty="0"/>
          </a:p>
          <a:p>
            <a:pPr marL="383540">
              <a:lnSpc>
                <a:spcPts val="2870"/>
              </a:lnSpc>
            </a:pPr>
            <a:r>
              <a:rPr sz="2400" spc="-10" dirty="0"/>
              <a:t>Продемонстрируйте</a:t>
            </a:r>
            <a:r>
              <a:rPr sz="2400" spc="-114" dirty="0"/>
              <a:t> </a:t>
            </a:r>
            <a:r>
              <a:rPr sz="2400" dirty="0"/>
              <a:t>данный</a:t>
            </a:r>
            <a:r>
              <a:rPr sz="2400" spc="20" dirty="0"/>
              <a:t> </a:t>
            </a:r>
            <a:r>
              <a:rPr sz="2400" spc="-10" dirty="0"/>
              <a:t>метод.</a:t>
            </a:r>
            <a:endParaRPr sz="24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838825"/>
            <a:ext cx="7800975" cy="742950"/>
            <a:chOff x="161925" y="5838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886450"/>
              <a:ext cx="7696200" cy="533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838825"/>
              <a:ext cx="403860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903976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903976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3650" y="504825"/>
              <a:ext cx="41910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98915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675764">
              <a:lnSpc>
                <a:spcPct val="100000"/>
              </a:lnSpc>
              <a:spcBef>
                <a:spcPts val="125"/>
              </a:spcBef>
            </a:pPr>
            <a:r>
              <a:rPr dirty="0"/>
              <a:t>Повторение</a:t>
            </a:r>
            <a:r>
              <a:rPr spc="155" dirty="0"/>
              <a:t> </a:t>
            </a:r>
            <a:r>
              <a:rPr dirty="0"/>
              <a:t>+</a:t>
            </a:r>
            <a:r>
              <a:rPr spc="80" dirty="0"/>
              <a:t> </a:t>
            </a:r>
            <a:r>
              <a:rPr spc="-10" dirty="0"/>
              <a:t>Примеры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62250" y="1685909"/>
            <a:ext cx="6630034" cy="1000760"/>
            <a:chOff x="1238250" y="1685909"/>
            <a:chExt cx="6630034" cy="1000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0" y="1685909"/>
              <a:ext cx="6629415" cy="96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4050" y="1733549"/>
              <a:ext cx="5314950" cy="952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3433" y="1705721"/>
              <a:ext cx="6553190" cy="8869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73433" y="1705721"/>
              <a:ext cx="6553200" cy="887094"/>
            </a:xfrm>
            <a:custGeom>
              <a:avLst/>
              <a:gdLst/>
              <a:ahLst/>
              <a:cxnLst/>
              <a:rect l="l" t="t" r="r" b="b"/>
              <a:pathLst>
                <a:path w="6553200" h="887094">
                  <a:moveTo>
                    <a:pt x="0" y="147827"/>
                  </a:moveTo>
                  <a:lnTo>
                    <a:pt x="7534" y="101098"/>
                  </a:lnTo>
                  <a:lnTo>
                    <a:pt x="28515" y="60517"/>
                  </a:lnTo>
                  <a:lnTo>
                    <a:pt x="60513" y="28518"/>
                  </a:lnTo>
                  <a:lnTo>
                    <a:pt x="101094" y="7535"/>
                  </a:lnTo>
                  <a:lnTo>
                    <a:pt x="147827" y="0"/>
                  </a:lnTo>
                  <a:lnTo>
                    <a:pt x="6405362" y="0"/>
                  </a:lnTo>
                  <a:lnTo>
                    <a:pt x="6452045" y="7535"/>
                  </a:lnTo>
                  <a:lnTo>
                    <a:pt x="6492620" y="28518"/>
                  </a:lnTo>
                  <a:lnTo>
                    <a:pt x="6524637" y="60517"/>
                  </a:lnTo>
                  <a:lnTo>
                    <a:pt x="6545643" y="101098"/>
                  </a:lnTo>
                  <a:lnTo>
                    <a:pt x="6553190" y="147827"/>
                  </a:lnTo>
                  <a:lnTo>
                    <a:pt x="6553190" y="739139"/>
                  </a:lnTo>
                  <a:lnTo>
                    <a:pt x="6545643" y="785881"/>
                  </a:lnTo>
                  <a:lnTo>
                    <a:pt x="6524637" y="826463"/>
                  </a:lnTo>
                  <a:lnTo>
                    <a:pt x="6492620" y="858458"/>
                  </a:lnTo>
                  <a:lnTo>
                    <a:pt x="6452045" y="879435"/>
                  </a:lnTo>
                  <a:lnTo>
                    <a:pt x="6405362" y="886967"/>
                  </a:lnTo>
                  <a:lnTo>
                    <a:pt x="147827" y="886967"/>
                  </a:lnTo>
                  <a:lnTo>
                    <a:pt x="101094" y="879435"/>
                  </a:lnTo>
                  <a:lnTo>
                    <a:pt x="60513" y="858458"/>
                  </a:lnTo>
                  <a:lnTo>
                    <a:pt x="28515" y="826463"/>
                  </a:lnTo>
                  <a:lnTo>
                    <a:pt x="7534" y="785881"/>
                  </a:lnTo>
                  <a:lnTo>
                    <a:pt x="0" y="739139"/>
                  </a:lnTo>
                  <a:lnTo>
                    <a:pt x="0" y="1478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45917" y="1815143"/>
            <a:ext cx="486664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553845">
              <a:spcBef>
                <a:spcPts val="125"/>
              </a:spcBef>
            </a:pPr>
            <a:r>
              <a:rPr sz="2000" spc="-20" dirty="0">
                <a:latin typeface="Calibri"/>
                <a:cs typeface="Calibri"/>
              </a:rPr>
              <a:t>Ternary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booleanExpression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expression1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71701" y="2895600"/>
            <a:ext cx="7934325" cy="3867150"/>
            <a:chOff x="647700" y="2895600"/>
            <a:chExt cx="7934325" cy="386715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" y="2895600"/>
              <a:ext cx="7934325" cy="38671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99" y="2912729"/>
              <a:ext cx="7862437" cy="379287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5799" y="2912729"/>
              <a:ext cx="7862570" cy="3793490"/>
            </a:xfrm>
            <a:custGeom>
              <a:avLst/>
              <a:gdLst/>
              <a:ahLst/>
              <a:cxnLst/>
              <a:rect l="l" t="t" r="r" b="b"/>
              <a:pathLst>
                <a:path w="7862570" h="3793490">
                  <a:moveTo>
                    <a:pt x="0" y="632216"/>
                  </a:moveTo>
                  <a:lnTo>
                    <a:pt x="1733" y="585038"/>
                  </a:lnTo>
                  <a:lnTo>
                    <a:pt x="6854" y="538802"/>
                  </a:lnTo>
                  <a:lnTo>
                    <a:pt x="15238" y="493628"/>
                  </a:lnTo>
                  <a:lnTo>
                    <a:pt x="26764" y="449640"/>
                  </a:lnTo>
                  <a:lnTo>
                    <a:pt x="41310" y="406959"/>
                  </a:lnTo>
                  <a:lnTo>
                    <a:pt x="58754" y="365709"/>
                  </a:lnTo>
                  <a:lnTo>
                    <a:pt x="78973" y="326011"/>
                  </a:lnTo>
                  <a:lnTo>
                    <a:pt x="101845" y="287987"/>
                  </a:lnTo>
                  <a:lnTo>
                    <a:pt x="127249" y="251761"/>
                  </a:lnTo>
                  <a:lnTo>
                    <a:pt x="155060" y="217454"/>
                  </a:lnTo>
                  <a:lnTo>
                    <a:pt x="185159" y="185188"/>
                  </a:lnTo>
                  <a:lnTo>
                    <a:pt x="217422" y="155087"/>
                  </a:lnTo>
                  <a:lnTo>
                    <a:pt x="251727" y="127272"/>
                  </a:lnTo>
                  <a:lnTo>
                    <a:pt x="287952" y="101865"/>
                  </a:lnTo>
                  <a:lnTo>
                    <a:pt x="325975" y="78989"/>
                  </a:lnTo>
                  <a:lnTo>
                    <a:pt x="365674" y="58767"/>
                  </a:lnTo>
                  <a:lnTo>
                    <a:pt x="406926" y="41320"/>
                  </a:lnTo>
                  <a:lnTo>
                    <a:pt x="449609" y="26771"/>
                  </a:lnTo>
                  <a:lnTo>
                    <a:pt x="493601" y="15242"/>
                  </a:lnTo>
                  <a:lnTo>
                    <a:pt x="538780" y="6855"/>
                  </a:lnTo>
                  <a:lnTo>
                    <a:pt x="585023" y="1734"/>
                  </a:lnTo>
                  <a:lnTo>
                    <a:pt x="632210" y="0"/>
                  </a:lnTo>
                  <a:lnTo>
                    <a:pt x="7230373" y="0"/>
                  </a:lnTo>
                  <a:lnTo>
                    <a:pt x="7277550" y="1734"/>
                  </a:lnTo>
                  <a:lnTo>
                    <a:pt x="7323784" y="6855"/>
                  </a:lnTo>
                  <a:lnTo>
                    <a:pt x="7368953" y="15242"/>
                  </a:lnTo>
                  <a:lnTo>
                    <a:pt x="7412936" y="26771"/>
                  </a:lnTo>
                  <a:lnTo>
                    <a:pt x="7455610" y="41320"/>
                  </a:lnTo>
                  <a:lnTo>
                    <a:pt x="7496852" y="58767"/>
                  </a:lnTo>
                  <a:lnTo>
                    <a:pt x="7536542" y="78989"/>
                  </a:lnTo>
                  <a:lnTo>
                    <a:pt x="7574556" y="101865"/>
                  </a:lnTo>
                  <a:lnTo>
                    <a:pt x="7610773" y="127272"/>
                  </a:lnTo>
                  <a:lnTo>
                    <a:pt x="7645069" y="155087"/>
                  </a:lnTo>
                  <a:lnTo>
                    <a:pt x="7677325" y="185188"/>
                  </a:lnTo>
                  <a:lnTo>
                    <a:pt x="7707416" y="217454"/>
                  </a:lnTo>
                  <a:lnTo>
                    <a:pt x="7735221" y="251761"/>
                  </a:lnTo>
                  <a:lnTo>
                    <a:pt x="7760618" y="287987"/>
                  </a:lnTo>
                  <a:lnTo>
                    <a:pt x="7783484" y="326011"/>
                  </a:lnTo>
                  <a:lnTo>
                    <a:pt x="7803698" y="365709"/>
                  </a:lnTo>
                  <a:lnTo>
                    <a:pt x="7821137" y="406959"/>
                  </a:lnTo>
                  <a:lnTo>
                    <a:pt x="7835679" y="449640"/>
                  </a:lnTo>
                  <a:lnTo>
                    <a:pt x="7847203" y="493628"/>
                  </a:lnTo>
                  <a:lnTo>
                    <a:pt x="7855585" y="538802"/>
                  </a:lnTo>
                  <a:lnTo>
                    <a:pt x="7860704" y="585038"/>
                  </a:lnTo>
                  <a:lnTo>
                    <a:pt x="7862437" y="632216"/>
                  </a:lnTo>
                  <a:lnTo>
                    <a:pt x="7862437" y="3160721"/>
                  </a:lnTo>
                  <a:lnTo>
                    <a:pt x="7860704" y="3207899"/>
                  </a:lnTo>
                  <a:lnTo>
                    <a:pt x="7855585" y="3254135"/>
                  </a:lnTo>
                  <a:lnTo>
                    <a:pt x="7847203" y="3299308"/>
                  </a:lnTo>
                  <a:lnTo>
                    <a:pt x="7835679" y="3343294"/>
                  </a:lnTo>
                  <a:lnTo>
                    <a:pt x="7821137" y="3385972"/>
                  </a:lnTo>
                  <a:lnTo>
                    <a:pt x="7803698" y="3427219"/>
                  </a:lnTo>
                  <a:lnTo>
                    <a:pt x="7783484" y="3466913"/>
                  </a:lnTo>
                  <a:lnTo>
                    <a:pt x="7760618" y="3504933"/>
                  </a:lnTo>
                  <a:lnTo>
                    <a:pt x="7735221" y="3541155"/>
                  </a:lnTo>
                  <a:lnTo>
                    <a:pt x="7707416" y="3575457"/>
                  </a:lnTo>
                  <a:lnTo>
                    <a:pt x="7677325" y="3607718"/>
                  </a:lnTo>
                  <a:lnTo>
                    <a:pt x="7645069" y="3637814"/>
                  </a:lnTo>
                  <a:lnTo>
                    <a:pt x="7610773" y="3665625"/>
                  </a:lnTo>
                  <a:lnTo>
                    <a:pt x="7574556" y="3691027"/>
                  </a:lnTo>
                  <a:lnTo>
                    <a:pt x="7536542" y="3713898"/>
                  </a:lnTo>
                  <a:lnTo>
                    <a:pt x="7496852" y="3734116"/>
                  </a:lnTo>
                  <a:lnTo>
                    <a:pt x="7455610" y="3751559"/>
                  </a:lnTo>
                  <a:lnTo>
                    <a:pt x="7412936" y="3766105"/>
                  </a:lnTo>
                  <a:lnTo>
                    <a:pt x="7368953" y="3777631"/>
                  </a:lnTo>
                  <a:lnTo>
                    <a:pt x="7323784" y="3786016"/>
                  </a:lnTo>
                  <a:lnTo>
                    <a:pt x="7277550" y="3791136"/>
                  </a:lnTo>
                  <a:lnTo>
                    <a:pt x="7230373" y="3792870"/>
                  </a:lnTo>
                  <a:lnTo>
                    <a:pt x="632210" y="3792870"/>
                  </a:lnTo>
                  <a:lnTo>
                    <a:pt x="585023" y="3791136"/>
                  </a:lnTo>
                  <a:lnTo>
                    <a:pt x="538780" y="3786016"/>
                  </a:lnTo>
                  <a:lnTo>
                    <a:pt x="493601" y="3777631"/>
                  </a:lnTo>
                  <a:lnTo>
                    <a:pt x="449609" y="3766105"/>
                  </a:lnTo>
                  <a:lnTo>
                    <a:pt x="406926" y="3751559"/>
                  </a:lnTo>
                  <a:lnTo>
                    <a:pt x="365674" y="3734116"/>
                  </a:lnTo>
                  <a:lnTo>
                    <a:pt x="325975" y="3713898"/>
                  </a:lnTo>
                  <a:lnTo>
                    <a:pt x="287952" y="3691027"/>
                  </a:lnTo>
                  <a:lnTo>
                    <a:pt x="251727" y="3665625"/>
                  </a:lnTo>
                  <a:lnTo>
                    <a:pt x="217422" y="3637814"/>
                  </a:lnTo>
                  <a:lnTo>
                    <a:pt x="185159" y="3607718"/>
                  </a:lnTo>
                  <a:lnTo>
                    <a:pt x="155060" y="3575457"/>
                  </a:lnTo>
                  <a:lnTo>
                    <a:pt x="127249" y="3541155"/>
                  </a:lnTo>
                  <a:lnTo>
                    <a:pt x="101845" y="3504933"/>
                  </a:lnTo>
                  <a:lnTo>
                    <a:pt x="78973" y="3466913"/>
                  </a:lnTo>
                  <a:lnTo>
                    <a:pt x="58754" y="3427219"/>
                  </a:lnTo>
                  <a:lnTo>
                    <a:pt x="41310" y="3385972"/>
                  </a:lnTo>
                  <a:lnTo>
                    <a:pt x="26764" y="3343294"/>
                  </a:lnTo>
                  <a:lnTo>
                    <a:pt x="15238" y="3299308"/>
                  </a:lnTo>
                  <a:lnTo>
                    <a:pt x="6854" y="3254135"/>
                  </a:lnTo>
                  <a:lnTo>
                    <a:pt x="1733" y="3207899"/>
                  </a:lnTo>
                  <a:lnTo>
                    <a:pt x="0" y="3160721"/>
                  </a:lnTo>
                  <a:lnTo>
                    <a:pt x="0" y="63221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29787" y="3116260"/>
            <a:ext cx="7315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-10" dirty="0">
                <a:latin typeface="Calibri"/>
                <a:cs typeface="Calibri"/>
              </a:rPr>
              <a:t>import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78100" y="3492500"/>
            <a:ext cx="6731000" cy="3149600"/>
            <a:chOff x="1054100" y="3492500"/>
            <a:chExt cx="6731000" cy="3149600"/>
          </a:xfrm>
        </p:grpSpPr>
        <p:sp>
          <p:nvSpPr>
            <p:cNvPr id="20" name="object 20"/>
            <p:cNvSpPr/>
            <p:nvPr/>
          </p:nvSpPr>
          <p:spPr>
            <a:xfrm>
              <a:off x="1066800" y="3505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2146310" y="0"/>
                  </a:moveTo>
                  <a:lnTo>
                    <a:pt x="139695" y="0"/>
                  </a:lnTo>
                  <a:lnTo>
                    <a:pt x="95541" y="7115"/>
                  </a:lnTo>
                  <a:lnTo>
                    <a:pt x="57193" y="26935"/>
                  </a:lnTo>
                  <a:lnTo>
                    <a:pt x="26953" y="57166"/>
                  </a:lnTo>
                  <a:lnTo>
                    <a:pt x="7121" y="95515"/>
                  </a:lnTo>
                  <a:lnTo>
                    <a:pt x="0" y="139689"/>
                  </a:lnTo>
                  <a:lnTo>
                    <a:pt x="0" y="698504"/>
                  </a:lnTo>
                  <a:lnTo>
                    <a:pt x="7121" y="742681"/>
                  </a:lnTo>
                  <a:lnTo>
                    <a:pt x="26953" y="781032"/>
                  </a:lnTo>
                  <a:lnTo>
                    <a:pt x="57193" y="811264"/>
                  </a:lnTo>
                  <a:lnTo>
                    <a:pt x="95541" y="831083"/>
                  </a:lnTo>
                  <a:lnTo>
                    <a:pt x="139695" y="838199"/>
                  </a:lnTo>
                  <a:lnTo>
                    <a:pt x="2146310" y="838199"/>
                  </a:lnTo>
                  <a:lnTo>
                    <a:pt x="2190484" y="831083"/>
                  </a:lnTo>
                  <a:lnTo>
                    <a:pt x="2228833" y="811264"/>
                  </a:lnTo>
                  <a:lnTo>
                    <a:pt x="2259064" y="781032"/>
                  </a:lnTo>
                  <a:lnTo>
                    <a:pt x="2278883" y="742681"/>
                  </a:lnTo>
                  <a:lnTo>
                    <a:pt x="2285999" y="698504"/>
                  </a:lnTo>
                  <a:lnTo>
                    <a:pt x="2285999" y="139689"/>
                  </a:lnTo>
                  <a:lnTo>
                    <a:pt x="2278883" y="95515"/>
                  </a:lnTo>
                  <a:lnTo>
                    <a:pt x="2259064" y="57166"/>
                  </a:lnTo>
                  <a:lnTo>
                    <a:pt x="2228833" y="26935"/>
                  </a:lnTo>
                  <a:lnTo>
                    <a:pt x="2190484" y="7115"/>
                  </a:lnTo>
                  <a:lnTo>
                    <a:pt x="214631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3505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3" y="57166"/>
                  </a:lnTo>
                  <a:lnTo>
                    <a:pt x="57193" y="26935"/>
                  </a:lnTo>
                  <a:lnTo>
                    <a:pt x="95541" y="7115"/>
                  </a:lnTo>
                  <a:lnTo>
                    <a:pt x="139695" y="0"/>
                  </a:lnTo>
                  <a:lnTo>
                    <a:pt x="2146310" y="0"/>
                  </a:lnTo>
                  <a:lnTo>
                    <a:pt x="2190484" y="7115"/>
                  </a:lnTo>
                  <a:lnTo>
                    <a:pt x="2228833" y="26935"/>
                  </a:lnTo>
                  <a:lnTo>
                    <a:pt x="2259064" y="57166"/>
                  </a:lnTo>
                  <a:lnTo>
                    <a:pt x="2278883" y="95515"/>
                  </a:lnTo>
                  <a:lnTo>
                    <a:pt x="2285999" y="139689"/>
                  </a:lnTo>
                  <a:lnTo>
                    <a:pt x="2285999" y="698504"/>
                  </a:lnTo>
                  <a:lnTo>
                    <a:pt x="2278883" y="742681"/>
                  </a:lnTo>
                  <a:lnTo>
                    <a:pt x="2259064" y="781032"/>
                  </a:lnTo>
                  <a:lnTo>
                    <a:pt x="2228833" y="811264"/>
                  </a:lnTo>
                  <a:lnTo>
                    <a:pt x="2190484" y="831083"/>
                  </a:lnTo>
                  <a:lnTo>
                    <a:pt x="2146310" y="838199"/>
                  </a:lnTo>
                  <a:lnTo>
                    <a:pt x="139695" y="838199"/>
                  </a:lnTo>
                  <a:lnTo>
                    <a:pt x="95541" y="831083"/>
                  </a:lnTo>
                  <a:lnTo>
                    <a:pt x="57193" y="811264"/>
                  </a:lnTo>
                  <a:lnTo>
                    <a:pt x="26953" y="781032"/>
                  </a:lnTo>
                  <a:lnTo>
                    <a:pt x="7121" y="742681"/>
                  </a:lnTo>
                  <a:lnTo>
                    <a:pt x="0" y="698504"/>
                  </a:lnTo>
                  <a:lnTo>
                    <a:pt x="0" y="13968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86400" y="3505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2146310" y="0"/>
                  </a:moveTo>
                  <a:lnTo>
                    <a:pt x="139689" y="0"/>
                  </a:lnTo>
                  <a:lnTo>
                    <a:pt x="95515" y="7115"/>
                  </a:lnTo>
                  <a:lnTo>
                    <a:pt x="57166" y="26935"/>
                  </a:lnTo>
                  <a:lnTo>
                    <a:pt x="26935" y="57166"/>
                  </a:lnTo>
                  <a:lnTo>
                    <a:pt x="7115" y="95515"/>
                  </a:lnTo>
                  <a:lnTo>
                    <a:pt x="0" y="139689"/>
                  </a:lnTo>
                  <a:lnTo>
                    <a:pt x="0" y="698504"/>
                  </a:lnTo>
                  <a:lnTo>
                    <a:pt x="7115" y="742681"/>
                  </a:lnTo>
                  <a:lnTo>
                    <a:pt x="26935" y="781032"/>
                  </a:lnTo>
                  <a:lnTo>
                    <a:pt x="57166" y="811264"/>
                  </a:lnTo>
                  <a:lnTo>
                    <a:pt x="95515" y="831083"/>
                  </a:lnTo>
                  <a:lnTo>
                    <a:pt x="139689" y="838199"/>
                  </a:lnTo>
                  <a:lnTo>
                    <a:pt x="2146310" y="838199"/>
                  </a:lnTo>
                  <a:lnTo>
                    <a:pt x="2190484" y="831083"/>
                  </a:lnTo>
                  <a:lnTo>
                    <a:pt x="2228833" y="811264"/>
                  </a:lnTo>
                  <a:lnTo>
                    <a:pt x="2259064" y="781032"/>
                  </a:lnTo>
                  <a:lnTo>
                    <a:pt x="2278883" y="742681"/>
                  </a:lnTo>
                  <a:lnTo>
                    <a:pt x="2285999" y="698504"/>
                  </a:lnTo>
                  <a:lnTo>
                    <a:pt x="2285999" y="139689"/>
                  </a:lnTo>
                  <a:lnTo>
                    <a:pt x="2278883" y="95515"/>
                  </a:lnTo>
                  <a:lnTo>
                    <a:pt x="2259064" y="57166"/>
                  </a:lnTo>
                  <a:lnTo>
                    <a:pt x="2228833" y="26935"/>
                  </a:lnTo>
                  <a:lnTo>
                    <a:pt x="2190484" y="7115"/>
                  </a:lnTo>
                  <a:lnTo>
                    <a:pt x="2146310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86400" y="3505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689"/>
                  </a:moveTo>
                  <a:lnTo>
                    <a:pt x="7115" y="95515"/>
                  </a:lnTo>
                  <a:lnTo>
                    <a:pt x="26935" y="57166"/>
                  </a:lnTo>
                  <a:lnTo>
                    <a:pt x="57166" y="26935"/>
                  </a:lnTo>
                  <a:lnTo>
                    <a:pt x="95515" y="7115"/>
                  </a:lnTo>
                  <a:lnTo>
                    <a:pt x="139689" y="0"/>
                  </a:lnTo>
                  <a:lnTo>
                    <a:pt x="2146310" y="0"/>
                  </a:lnTo>
                  <a:lnTo>
                    <a:pt x="2190484" y="7115"/>
                  </a:lnTo>
                  <a:lnTo>
                    <a:pt x="2228833" y="26935"/>
                  </a:lnTo>
                  <a:lnTo>
                    <a:pt x="2259064" y="57166"/>
                  </a:lnTo>
                  <a:lnTo>
                    <a:pt x="2278883" y="95515"/>
                  </a:lnTo>
                  <a:lnTo>
                    <a:pt x="2285999" y="139689"/>
                  </a:lnTo>
                  <a:lnTo>
                    <a:pt x="2285999" y="698504"/>
                  </a:lnTo>
                  <a:lnTo>
                    <a:pt x="2278883" y="742681"/>
                  </a:lnTo>
                  <a:lnTo>
                    <a:pt x="2259064" y="781032"/>
                  </a:lnTo>
                  <a:lnTo>
                    <a:pt x="2228833" y="811264"/>
                  </a:lnTo>
                  <a:lnTo>
                    <a:pt x="2190484" y="831083"/>
                  </a:lnTo>
                  <a:lnTo>
                    <a:pt x="2146310" y="838199"/>
                  </a:lnTo>
                  <a:lnTo>
                    <a:pt x="139689" y="838199"/>
                  </a:lnTo>
                  <a:lnTo>
                    <a:pt x="95515" y="831083"/>
                  </a:lnTo>
                  <a:lnTo>
                    <a:pt x="57166" y="811264"/>
                  </a:lnTo>
                  <a:lnTo>
                    <a:pt x="26935" y="781032"/>
                  </a:lnTo>
                  <a:lnTo>
                    <a:pt x="7115" y="742681"/>
                  </a:lnTo>
                  <a:lnTo>
                    <a:pt x="0" y="698504"/>
                  </a:lnTo>
                  <a:lnTo>
                    <a:pt x="0" y="13968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200" y="4451984"/>
              <a:ext cx="6477000" cy="2177415"/>
            </a:xfrm>
            <a:custGeom>
              <a:avLst/>
              <a:gdLst/>
              <a:ahLst/>
              <a:cxnLst/>
              <a:rect l="l" t="t" r="r" b="b"/>
              <a:pathLst>
                <a:path w="6477000" h="2177415">
                  <a:moveTo>
                    <a:pt x="6114044" y="0"/>
                  </a:moveTo>
                  <a:lnTo>
                    <a:pt x="362961" y="0"/>
                  </a:lnTo>
                  <a:lnTo>
                    <a:pt x="313696" y="3314"/>
                  </a:lnTo>
                  <a:lnTo>
                    <a:pt x="266449" y="12968"/>
                  </a:lnTo>
                  <a:lnTo>
                    <a:pt x="221652" y="28530"/>
                  </a:lnTo>
                  <a:lnTo>
                    <a:pt x="179738" y="49566"/>
                  </a:lnTo>
                  <a:lnTo>
                    <a:pt x="141138" y="75643"/>
                  </a:lnTo>
                  <a:lnTo>
                    <a:pt x="106284" y="106328"/>
                  </a:lnTo>
                  <a:lnTo>
                    <a:pt x="75607" y="141188"/>
                  </a:lnTo>
                  <a:lnTo>
                    <a:pt x="49540" y="179791"/>
                  </a:lnTo>
                  <a:lnTo>
                    <a:pt x="28513" y="221702"/>
                  </a:lnTo>
                  <a:lnTo>
                    <a:pt x="12960" y="266490"/>
                  </a:lnTo>
                  <a:lnTo>
                    <a:pt x="3312" y="313721"/>
                  </a:lnTo>
                  <a:lnTo>
                    <a:pt x="0" y="362961"/>
                  </a:lnTo>
                  <a:lnTo>
                    <a:pt x="0" y="1814510"/>
                  </a:lnTo>
                  <a:lnTo>
                    <a:pt x="3312" y="1863753"/>
                  </a:lnTo>
                  <a:lnTo>
                    <a:pt x="12960" y="1910982"/>
                  </a:lnTo>
                  <a:lnTo>
                    <a:pt x="28513" y="1955766"/>
                  </a:lnTo>
                  <a:lnTo>
                    <a:pt x="49540" y="1997671"/>
                  </a:lnTo>
                  <a:lnTo>
                    <a:pt x="75607" y="2036267"/>
                  </a:lnTo>
                  <a:lnTo>
                    <a:pt x="106284" y="2071119"/>
                  </a:lnTo>
                  <a:lnTo>
                    <a:pt x="141138" y="2101796"/>
                  </a:lnTo>
                  <a:lnTo>
                    <a:pt x="179738" y="2127866"/>
                  </a:lnTo>
                  <a:lnTo>
                    <a:pt x="221652" y="2148895"/>
                  </a:lnTo>
                  <a:lnTo>
                    <a:pt x="266449" y="2164451"/>
                  </a:lnTo>
                  <a:lnTo>
                    <a:pt x="313696" y="2174101"/>
                  </a:lnTo>
                  <a:lnTo>
                    <a:pt x="362961" y="2177414"/>
                  </a:lnTo>
                  <a:lnTo>
                    <a:pt x="6114044" y="2177414"/>
                  </a:lnTo>
                  <a:lnTo>
                    <a:pt x="6163310" y="2174101"/>
                  </a:lnTo>
                  <a:lnTo>
                    <a:pt x="6210557" y="2164451"/>
                  </a:lnTo>
                  <a:lnTo>
                    <a:pt x="6255353" y="2148895"/>
                  </a:lnTo>
                  <a:lnTo>
                    <a:pt x="6297267" y="2127866"/>
                  </a:lnTo>
                  <a:lnTo>
                    <a:pt x="6335866" y="2101796"/>
                  </a:lnTo>
                  <a:lnTo>
                    <a:pt x="6370719" y="2071119"/>
                  </a:lnTo>
                  <a:lnTo>
                    <a:pt x="6401395" y="2036267"/>
                  </a:lnTo>
                  <a:lnTo>
                    <a:pt x="6427461" y="1997671"/>
                  </a:lnTo>
                  <a:lnTo>
                    <a:pt x="6448487" y="1955766"/>
                  </a:lnTo>
                  <a:lnTo>
                    <a:pt x="6464039" y="1910982"/>
                  </a:lnTo>
                  <a:lnTo>
                    <a:pt x="6473687" y="1863753"/>
                  </a:lnTo>
                  <a:lnTo>
                    <a:pt x="6476999" y="1814510"/>
                  </a:lnTo>
                  <a:lnTo>
                    <a:pt x="6476999" y="362961"/>
                  </a:lnTo>
                  <a:lnTo>
                    <a:pt x="6473687" y="313721"/>
                  </a:lnTo>
                  <a:lnTo>
                    <a:pt x="6464039" y="266490"/>
                  </a:lnTo>
                  <a:lnTo>
                    <a:pt x="6448487" y="221702"/>
                  </a:lnTo>
                  <a:lnTo>
                    <a:pt x="6427461" y="179791"/>
                  </a:lnTo>
                  <a:lnTo>
                    <a:pt x="6401395" y="141188"/>
                  </a:lnTo>
                  <a:lnTo>
                    <a:pt x="6370719" y="106328"/>
                  </a:lnTo>
                  <a:lnTo>
                    <a:pt x="6335866" y="75643"/>
                  </a:lnTo>
                  <a:lnTo>
                    <a:pt x="6297267" y="49566"/>
                  </a:lnTo>
                  <a:lnTo>
                    <a:pt x="6255353" y="28530"/>
                  </a:lnTo>
                  <a:lnTo>
                    <a:pt x="6210557" y="12968"/>
                  </a:lnTo>
                  <a:lnTo>
                    <a:pt x="6163310" y="3314"/>
                  </a:lnTo>
                  <a:lnTo>
                    <a:pt x="6114044" y="0"/>
                  </a:lnTo>
                  <a:close/>
                </a:path>
              </a:pathLst>
            </a:custGeom>
            <a:solidFill>
              <a:srgbClr val="DC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4451984"/>
              <a:ext cx="6477000" cy="2177415"/>
            </a:xfrm>
            <a:custGeom>
              <a:avLst/>
              <a:gdLst/>
              <a:ahLst/>
              <a:cxnLst/>
              <a:rect l="l" t="t" r="r" b="b"/>
              <a:pathLst>
                <a:path w="6477000" h="2177415">
                  <a:moveTo>
                    <a:pt x="0" y="362961"/>
                  </a:moveTo>
                  <a:lnTo>
                    <a:pt x="3312" y="313721"/>
                  </a:lnTo>
                  <a:lnTo>
                    <a:pt x="12960" y="266490"/>
                  </a:lnTo>
                  <a:lnTo>
                    <a:pt x="28513" y="221702"/>
                  </a:lnTo>
                  <a:lnTo>
                    <a:pt x="49540" y="179791"/>
                  </a:lnTo>
                  <a:lnTo>
                    <a:pt x="75607" y="141188"/>
                  </a:lnTo>
                  <a:lnTo>
                    <a:pt x="106284" y="106328"/>
                  </a:lnTo>
                  <a:lnTo>
                    <a:pt x="141138" y="75643"/>
                  </a:lnTo>
                  <a:lnTo>
                    <a:pt x="179738" y="49566"/>
                  </a:lnTo>
                  <a:lnTo>
                    <a:pt x="221652" y="28530"/>
                  </a:lnTo>
                  <a:lnTo>
                    <a:pt x="266449" y="12968"/>
                  </a:lnTo>
                  <a:lnTo>
                    <a:pt x="313696" y="3314"/>
                  </a:lnTo>
                  <a:lnTo>
                    <a:pt x="362961" y="0"/>
                  </a:lnTo>
                  <a:lnTo>
                    <a:pt x="6114044" y="0"/>
                  </a:lnTo>
                  <a:lnTo>
                    <a:pt x="6163310" y="3314"/>
                  </a:lnTo>
                  <a:lnTo>
                    <a:pt x="6210557" y="12968"/>
                  </a:lnTo>
                  <a:lnTo>
                    <a:pt x="6255353" y="28530"/>
                  </a:lnTo>
                  <a:lnTo>
                    <a:pt x="6297267" y="49566"/>
                  </a:lnTo>
                  <a:lnTo>
                    <a:pt x="6335866" y="75643"/>
                  </a:lnTo>
                  <a:lnTo>
                    <a:pt x="6370719" y="106328"/>
                  </a:lnTo>
                  <a:lnTo>
                    <a:pt x="6401395" y="141188"/>
                  </a:lnTo>
                  <a:lnTo>
                    <a:pt x="6427461" y="179791"/>
                  </a:lnTo>
                  <a:lnTo>
                    <a:pt x="6448487" y="221702"/>
                  </a:lnTo>
                  <a:lnTo>
                    <a:pt x="6464039" y="266490"/>
                  </a:lnTo>
                  <a:lnTo>
                    <a:pt x="6473687" y="313721"/>
                  </a:lnTo>
                  <a:lnTo>
                    <a:pt x="6476999" y="362961"/>
                  </a:lnTo>
                  <a:lnTo>
                    <a:pt x="6476999" y="1814510"/>
                  </a:lnTo>
                  <a:lnTo>
                    <a:pt x="6473687" y="1863753"/>
                  </a:lnTo>
                  <a:lnTo>
                    <a:pt x="6464039" y="1910982"/>
                  </a:lnTo>
                  <a:lnTo>
                    <a:pt x="6448487" y="1955766"/>
                  </a:lnTo>
                  <a:lnTo>
                    <a:pt x="6427461" y="1997671"/>
                  </a:lnTo>
                  <a:lnTo>
                    <a:pt x="6401395" y="2036267"/>
                  </a:lnTo>
                  <a:lnTo>
                    <a:pt x="6370719" y="2071119"/>
                  </a:lnTo>
                  <a:lnTo>
                    <a:pt x="6335866" y="2101796"/>
                  </a:lnTo>
                  <a:lnTo>
                    <a:pt x="6297267" y="2127866"/>
                  </a:lnTo>
                  <a:lnTo>
                    <a:pt x="6255353" y="2148895"/>
                  </a:lnTo>
                  <a:lnTo>
                    <a:pt x="6210557" y="2164451"/>
                  </a:lnTo>
                  <a:lnTo>
                    <a:pt x="6163310" y="2174101"/>
                  </a:lnTo>
                  <a:lnTo>
                    <a:pt x="6114044" y="2177414"/>
                  </a:lnTo>
                  <a:lnTo>
                    <a:pt x="362961" y="2177414"/>
                  </a:lnTo>
                  <a:lnTo>
                    <a:pt x="313696" y="2174101"/>
                  </a:lnTo>
                  <a:lnTo>
                    <a:pt x="266449" y="2164451"/>
                  </a:lnTo>
                  <a:lnTo>
                    <a:pt x="221652" y="2148895"/>
                  </a:lnTo>
                  <a:lnTo>
                    <a:pt x="179738" y="2127866"/>
                  </a:lnTo>
                  <a:lnTo>
                    <a:pt x="141138" y="2101796"/>
                  </a:lnTo>
                  <a:lnTo>
                    <a:pt x="106284" y="2071119"/>
                  </a:lnTo>
                  <a:lnTo>
                    <a:pt x="75607" y="2036267"/>
                  </a:lnTo>
                  <a:lnTo>
                    <a:pt x="49540" y="1997671"/>
                  </a:lnTo>
                  <a:lnTo>
                    <a:pt x="28513" y="1955766"/>
                  </a:lnTo>
                  <a:lnTo>
                    <a:pt x="12960" y="1910982"/>
                  </a:lnTo>
                  <a:lnTo>
                    <a:pt x="3312" y="1863753"/>
                  </a:lnTo>
                  <a:lnTo>
                    <a:pt x="0" y="1814510"/>
                  </a:lnTo>
                  <a:lnTo>
                    <a:pt x="0" y="362961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4000" y="3856862"/>
              <a:ext cx="1295400" cy="398145"/>
            </a:xfrm>
            <a:custGeom>
              <a:avLst/>
              <a:gdLst/>
              <a:ahLst/>
              <a:cxnLst/>
              <a:rect l="l" t="t" r="r" b="b"/>
              <a:pathLst>
                <a:path w="1295400" h="398145">
                  <a:moveTo>
                    <a:pt x="1228974" y="0"/>
                  </a:moveTo>
                  <a:lnTo>
                    <a:pt x="66425" y="0"/>
                  </a:lnTo>
                  <a:lnTo>
                    <a:pt x="40560" y="5214"/>
                  </a:lnTo>
                  <a:lnTo>
                    <a:pt x="19447" y="19430"/>
                  </a:lnTo>
                  <a:lnTo>
                    <a:pt x="5216" y="40505"/>
                  </a:lnTo>
                  <a:lnTo>
                    <a:pt x="0" y="66293"/>
                  </a:lnTo>
                  <a:lnTo>
                    <a:pt x="0" y="331719"/>
                  </a:lnTo>
                  <a:lnTo>
                    <a:pt x="5216" y="357584"/>
                  </a:lnTo>
                  <a:lnTo>
                    <a:pt x="19447" y="378697"/>
                  </a:lnTo>
                  <a:lnTo>
                    <a:pt x="40560" y="392928"/>
                  </a:lnTo>
                  <a:lnTo>
                    <a:pt x="66425" y="398144"/>
                  </a:lnTo>
                  <a:lnTo>
                    <a:pt x="1228974" y="398144"/>
                  </a:lnTo>
                  <a:lnTo>
                    <a:pt x="1254839" y="392928"/>
                  </a:lnTo>
                  <a:lnTo>
                    <a:pt x="1275952" y="378697"/>
                  </a:lnTo>
                  <a:lnTo>
                    <a:pt x="1290182" y="357584"/>
                  </a:lnTo>
                  <a:lnTo>
                    <a:pt x="1295399" y="331719"/>
                  </a:lnTo>
                  <a:lnTo>
                    <a:pt x="1295399" y="66293"/>
                  </a:lnTo>
                  <a:lnTo>
                    <a:pt x="1290182" y="40505"/>
                  </a:lnTo>
                  <a:lnTo>
                    <a:pt x="1275952" y="19430"/>
                  </a:lnTo>
                  <a:lnTo>
                    <a:pt x="1254839" y="5214"/>
                  </a:lnTo>
                  <a:lnTo>
                    <a:pt x="1228974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856862"/>
              <a:ext cx="1295400" cy="398145"/>
            </a:xfrm>
            <a:custGeom>
              <a:avLst/>
              <a:gdLst/>
              <a:ahLst/>
              <a:cxnLst/>
              <a:rect l="l" t="t" r="r" b="b"/>
              <a:pathLst>
                <a:path w="1295400" h="398145">
                  <a:moveTo>
                    <a:pt x="0" y="66293"/>
                  </a:moveTo>
                  <a:lnTo>
                    <a:pt x="5216" y="40505"/>
                  </a:lnTo>
                  <a:lnTo>
                    <a:pt x="19447" y="19430"/>
                  </a:lnTo>
                  <a:lnTo>
                    <a:pt x="40560" y="5214"/>
                  </a:lnTo>
                  <a:lnTo>
                    <a:pt x="66425" y="0"/>
                  </a:lnTo>
                  <a:lnTo>
                    <a:pt x="1228974" y="0"/>
                  </a:lnTo>
                  <a:lnTo>
                    <a:pt x="1254839" y="5214"/>
                  </a:lnTo>
                  <a:lnTo>
                    <a:pt x="1275952" y="19430"/>
                  </a:lnTo>
                  <a:lnTo>
                    <a:pt x="1290182" y="40505"/>
                  </a:lnTo>
                  <a:lnTo>
                    <a:pt x="1295399" y="66293"/>
                  </a:lnTo>
                  <a:lnTo>
                    <a:pt x="1295399" y="331719"/>
                  </a:lnTo>
                  <a:lnTo>
                    <a:pt x="1290182" y="357584"/>
                  </a:lnTo>
                  <a:lnTo>
                    <a:pt x="1275952" y="378697"/>
                  </a:lnTo>
                  <a:lnTo>
                    <a:pt x="1254839" y="392928"/>
                  </a:lnTo>
                  <a:lnTo>
                    <a:pt x="1228974" y="398144"/>
                  </a:lnTo>
                  <a:lnTo>
                    <a:pt x="66425" y="398144"/>
                  </a:lnTo>
                  <a:lnTo>
                    <a:pt x="40560" y="392928"/>
                  </a:lnTo>
                  <a:lnTo>
                    <a:pt x="19447" y="378697"/>
                  </a:lnTo>
                  <a:lnTo>
                    <a:pt x="5216" y="357584"/>
                  </a:lnTo>
                  <a:lnTo>
                    <a:pt x="0" y="331719"/>
                  </a:lnTo>
                  <a:lnTo>
                    <a:pt x="0" y="6629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97862" y="3508943"/>
            <a:ext cx="1075055" cy="658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 marR="5080" indent="-179070">
              <a:lnSpc>
                <a:spcPct val="120600"/>
              </a:lnSpc>
              <a:spcBef>
                <a:spcPts val="95"/>
              </a:spcBef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package</a:t>
            </a:r>
            <a:r>
              <a:rPr spc="-9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75F91"/>
                </a:solidFill>
                <a:latin typeface="Calibri"/>
                <a:cs typeface="Calibri"/>
              </a:rPr>
              <a:t>p1</a:t>
            </a:r>
            <a:r>
              <a:rPr spc="-2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54900" y="3865499"/>
            <a:ext cx="1320800" cy="423545"/>
            <a:chOff x="5930900" y="3865498"/>
            <a:chExt cx="1320800" cy="423545"/>
          </a:xfrm>
        </p:grpSpPr>
        <p:sp>
          <p:nvSpPr>
            <p:cNvPr id="30" name="object 30"/>
            <p:cNvSpPr/>
            <p:nvPr/>
          </p:nvSpPr>
          <p:spPr>
            <a:xfrm>
              <a:off x="5943600" y="3878198"/>
              <a:ext cx="1295400" cy="398145"/>
            </a:xfrm>
            <a:custGeom>
              <a:avLst/>
              <a:gdLst/>
              <a:ahLst/>
              <a:cxnLst/>
              <a:rect l="l" t="t" r="r" b="b"/>
              <a:pathLst>
                <a:path w="1295400" h="398145">
                  <a:moveTo>
                    <a:pt x="1228984" y="0"/>
                  </a:moveTo>
                  <a:lnTo>
                    <a:pt x="66415" y="0"/>
                  </a:lnTo>
                  <a:lnTo>
                    <a:pt x="40556" y="5214"/>
                  </a:lnTo>
                  <a:lnTo>
                    <a:pt x="19446" y="19430"/>
                  </a:lnTo>
                  <a:lnTo>
                    <a:pt x="5216" y="40505"/>
                  </a:lnTo>
                  <a:lnTo>
                    <a:pt x="0" y="66293"/>
                  </a:lnTo>
                  <a:lnTo>
                    <a:pt x="0" y="331719"/>
                  </a:lnTo>
                  <a:lnTo>
                    <a:pt x="5216" y="357584"/>
                  </a:lnTo>
                  <a:lnTo>
                    <a:pt x="19446" y="378697"/>
                  </a:lnTo>
                  <a:lnTo>
                    <a:pt x="40556" y="392928"/>
                  </a:lnTo>
                  <a:lnTo>
                    <a:pt x="66415" y="398144"/>
                  </a:lnTo>
                  <a:lnTo>
                    <a:pt x="1228984" y="398144"/>
                  </a:lnTo>
                  <a:lnTo>
                    <a:pt x="1254843" y="392928"/>
                  </a:lnTo>
                  <a:lnTo>
                    <a:pt x="1275953" y="378697"/>
                  </a:lnTo>
                  <a:lnTo>
                    <a:pt x="1290183" y="357584"/>
                  </a:lnTo>
                  <a:lnTo>
                    <a:pt x="1295399" y="331719"/>
                  </a:lnTo>
                  <a:lnTo>
                    <a:pt x="1295399" y="66293"/>
                  </a:lnTo>
                  <a:lnTo>
                    <a:pt x="1290183" y="40505"/>
                  </a:lnTo>
                  <a:lnTo>
                    <a:pt x="1275953" y="19430"/>
                  </a:lnTo>
                  <a:lnTo>
                    <a:pt x="1254843" y="5214"/>
                  </a:lnTo>
                  <a:lnTo>
                    <a:pt x="1228984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3600" y="3878198"/>
              <a:ext cx="1295400" cy="398145"/>
            </a:xfrm>
            <a:custGeom>
              <a:avLst/>
              <a:gdLst/>
              <a:ahLst/>
              <a:cxnLst/>
              <a:rect l="l" t="t" r="r" b="b"/>
              <a:pathLst>
                <a:path w="1295400" h="398145">
                  <a:moveTo>
                    <a:pt x="0" y="66293"/>
                  </a:moveTo>
                  <a:lnTo>
                    <a:pt x="5216" y="40505"/>
                  </a:lnTo>
                  <a:lnTo>
                    <a:pt x="19446" y="19430"/>
                  </a:lnTo>
                  <a:lnTo>
                    <a:pt x="40556" y="5214"/>
                  </a:lnTo>
                  <a:lnTo>
                    <a:pt x="66415" y="0"/>
                  </a:lnTo>
                  <a:lnTo>
                    <a:pt x="1228984" y="0"/>
                  </a:lnTo>
                  <a:lnTo>
                    <a:pt x="1254843" y="5214"/>
                  </a:lnTo>
                  <a:lnTo>
                    <a:pt x="1275953" y="19430"/>
                  </a:lnTo>
                  <a:lnTo>
                    <a:pt x="1290183" y="40505"/>
                  </a:lnTo>
                  <a:lnTo>
                    <a:pt x="1295399" y="66293"/>
                  </a:lnTo>
                  <a:lnTo>
                    <a:pt x="1295399" y="331719"/>
                  </a:lnTo>
                  <a:lnTo>
                    <a:pt x="1290183" y="357584"/>
                  </a:lnTo>
                  <a:lnTo>
                    <a:pt x="1275953" y="378697"/>
                  </a:lnTo>
                  <a:lnTo>
                    <a:pt x="1254843" y="392928"/>
                  </a:lnTo>
                  <a:lnTo>
                    <a:pt x="1228984" y="398144"/>
                  </a:lnTo>
                  <a:lnTo>
                    <a:pt x="66415" y="398144"/>
                  </a:lnTo>
                  <a:lnTo>
                    <a:pt x="40556" y="392928"/>
                  </a:lnTo>
                  <a:lnTo>
                    <a:pt x="19446" y="378697"/>
                  </a:lnTo>
                  <a:lnTo>
                    <a:pt x="5216" y="357584"/>
                  </a:lnTo>
                  <a:lnTo>
                    <a:pt x="0" y="331719"/>
                  </a:lnTo>
                  <a:lnTo>
                    <a:pt x="0" y="6629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64563" y="2959120"/>
            <a:ext cx="2732405" cy="125857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spcBef>
                <a:spcPts val="1365"/>
              </a:spcBef>
            </a:pPr>
            <a:r>
              <a:rPr sz="2000" dirty="0">
                <a:latin typeface="Calibri"/>
                <a:cs typeface="Calibri"/>
              </a:rPr>
              <a:t>Конфликт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имён</a:t>
            </a:r>
            <a:endParaRPr sz="2000">
              <a:latin typeface="Calibri"/>
              <a:cs typeface="Calibri"/>
            </a:endParaRPr>
          </a:p>
          <a:p>
            <a:pPr marL="1848485" marR="5080" indent="-179070">
              <a:lnSpc>
                <a:spcPct val="128299"/>
              </a:lnSpc>
              <a:spcBef>
                <a:spcPts val="495"/>
              </a:spcBef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package</a:t>
            </a:r>
            <a:r>
              <a:rPr spc="-9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375F91"/>
                </a:solidFill>
                <a:latin typeface="Calibri"/>
                <a:cs typeface="Calibri"/>
              </a:rPr>
              <a:t>p2</a:t>
            </a:r>
            <a:r>
              <a:rPr spc="-2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87397" y="4563491"/>
            <a:ext cx="1473200" cy="1972310"/>
            <a:chOff x="2763397" y="4563491"/>
            <a:chExt cx="1473200" cy="1972310"/>
          </a:xfrm>
        </p:grpSpPr>
        <p:sp>
          <p:nvSpPr>
            <p:cNvPr id="34" name="object 34"/>
            <p:cNvSpPr/>
            <p:nvPr/>
          </p:nvSpPr>
          <p:spPr>
            <a:xfrm>
              <a:off x="2776097" y="4576191"/>
              <a:ext cx="1447800" cy="1946910"/>
            </a:xfrm>
            <a:custGeom>
              <a:avLst/>
              <a:gdLst/>
              <a:ahLst/>
              <a:cxnLst/>
              <a:rect l="l" t="t" r="r" b="b"/>
              <a:pathLst>
                <a:path w="1447800" h="1946909">
                  <a:moveTo>
                    <a:pt x="1206511" y="0"/>
                  </a:moveTo>
                  <a:lnTo>
                    <a:pt x="241291" y="0"/>
                  </a:lnTo>
                  <a:lnTo>
                    <a:pt x="192637" y="4899"/>
                  </a:lnTo>
                  <a:lnTo>
                    <a:pt x="147332" y="18951"/>
                  </a:lnTo>
                  <a:lnTo>
                    <a:pt x="106344" y="41189"/>
                  </a:lnTo>
                  <a:lnTo>
                    <a:pt x="70639" y="70645"/>
                  </a:lnTo>
                  <a:lnTo>
                    <a:pt x="41185" y="106352"/>
                  </a:lnTo>
                  <a:lnTo>
                    <a:pt x="18949" y="147343"/>
                  </a:lnTo>
                  <a:lnTo>
                    <a:pt x="4898" y="192649"/>
                  </a:lnTo>
                  <a:lnTo>
                    <a:pt x="0" y="241304"/>
                  </a:lnTo>
                  <a:lnTo>
                    <a:pt x="0" y="1705224"/>
                  </a:lnTo>
                  <a:lnTo>
                    <a:pt x="4898" y="1753855"/>
                  </a:lnTo>
                  <a:lnTo>
                    <a:pt x="18949" y="1799150"/>
                  </a:lnTo>
                  <a:lnTo>
                    <a:pt x="41185" y="1840139"/>
                  </a:lnTo>
                  <a:lnTo>
                    <a:pt x="70639" y="1875852"/>
                  </a:lnTo>
                  <a:lnTo>
                    <a:pt x="106344" y="1905317"/>
                  </a:lnTo>
                  <a:lnTo>
                    <a:pt x="147332" y="1927565"/>
                  </a:lnTo>
                  <a:lnTo>
                    <a:pt x="192637" y="1941626"/>
                  </a:lnTo>
                  <a:lnTo>
                    <a:pt x="241291" y="1946528"/>
                  </a:lnTo>
                  <a:lnTo>
                    <a:pt x="1206511" y="1946528"/>
                  </a:lnTo>
                  <a:lnTo>
                    <a:pt x="1255120" y="1941626"/>
                  </a:lnTo>
                  <a:lnTo>
                    <a:pt x="1300403" y="1927565"/>
                  </a:lnTo>
                  <a:lnTo>
                    <a:pt x="1341387" y="1905317"/>
                  </a:lnTo>
                  <a:lnTo>
                    <a:pt x="1377100" y="1875852"/>
                  </a:lnTo>
                  <a:lnTo>
                    <a:pt x="1406568" y="1840139"/>
                  </a:lnTo>
                  <a:lnTo>
                    <a:pt x="1428821" y="1799150"/>
                  </a:lnTo>
                  <a:lnTo>
                    <a:pt x="1442886" y="1753855"/>
                  </a:lnTo>
                  <a:lnTo>
                    <a:pt x="1447790" y="1705224"/>
                  </a:lnTo>
                  <a:lnTo>
                    <a:pt x="1447790" y="241304"/>
                  </a:lnTo>
                  <a:lnTo>
                    <a:pt x="1442886" y="192649"/>
                  </a:lnTo>
                  <a:lnTo>
                    <a:pt x="1428821" y="147343"/>
                  </a:lnTo>
                  <a:lnTo>
                    <a:pt x="1406568" y="106352"/>
                  </a:lnTo>
                  <a:lnTo>
                    <a:pt x="1377100" y="70645"/>
                  </a:lnTo>
                  <a:lnTo>
                    <a:pt x="1341387" y="41189"/>
                  </a:lnTo>
                  <a:lnTo>
                    <a:pt x="1300403" y="18951"/>
                  </a:lnTo>
                  <a:lnTo>
                    <a:pt x="1255120" y="4899"/>
                  </a:lnTo>
                  <a:lnTo>
                    <a:pt x="1206511" y="0"/>
                  </a:lnTo>
                  <a:close/>
                </a:path>
              </a:pathLst>
            </a:custGeom>
            <a:solidFill>
              <a:srgbClr val="D7E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76097" y="4576191"/>
              <a:ext cx="1447800" cy="1946910"/>
            </a:xfrm>
            <a:custGeom>
              <a:avLst/>
              <a:gdLst/>
              <a:ahLst/>
              <a:cxnLst/>
              <a:rect l="l" t="t" r="r" b="b"/>
              <a:pathLst>
                <a:path w="1447800" h="1946909">
                  <a:moveTo>
                    <a:pt x="0" y="241304"/>
                  </a:moveTo>
                  <a:lnTo>
                    <a:pt x="4898" y="192649"/>
                  </a:lnTo>
                  <a:lnTo>
                    <a:pt x="18949" y="147343"/>
                  </a:lnTo>
                  <a:lnTo>
                    <a:pt x="41185" y="106352"/>
                  </a:lnTo>
                  <a:lnTo>
                    <a:pt x="70639" y="70645"/>
                  </a:lnTo>
                  <a:lnTo>
                    <a:pt x="106344" y="41189"/>
                  </a:lnTo>
                  <a:lnTo>
                    <a:pt x="147332" y="18951"/>
                  </a:lnTo>
                  <a:lnTo>
                    <a:pt x="192637" y="4899"/>
                  </a:lnTo>
                  <a:lnTo>
                    <a:pt x="241291" y="0"/>
                  </a:lnTo>
                  <a:lnTo>
                    <a:pt x="1206511" y="0"/>
                  </a:lnTo>
                  <a:lnTo>
                    <a:pt x="1255120" y="4899"/>
                  </a:lnTo>
                  <a:lnTo>
                    <a:pt x="1300403" y="18951"/>
                  </a:lnTo>
                  <a:lnTo>
                    <a:pt x="1341387" y="41189"/>
                  </a:lnTo>
                  <a:lnTo>
                    <a:pt x="1377100" y="70645"/>
                  </a:lnTo>
                  <a:lnTo>
                    <a:pt x="1406568" y="106352"/>
                  </a:lnTo>
                  <a:lnTo>
                    <a:pt x="1428821" y="147343"/>
                  </a:lnTo>
                  <a:lnTo>
                    <a:pt x="1442886" y="192649"/>
                  </a:lnTo>
                  <a:lnTo>
                    <a:pt x="1447790" y="241304"/>
                  </a:lnTo>
                  <a:lnTo>
                    <a:pt x="1447790" y="1705224"/>
                  </a:lnTo>
                  <a:lnTo>
                    <a:pt x="1442886" y="1753855"/>
                  </a:lnTo>
                  <a:lnTo>
                    <a:pt x="1428821" y="1799150"/>
                  </a:lnTo>
                  <a:lnTo>
                    <a:pt x="1406568" y="1840139"/>
                  </a:lnTo>
                  <a:lnTo>
                    <a:pt x="1377100" y="1875852"/>
                  </a:lnTo>
                  <a:lnTo>
                    <a:pt x="1341387" y="1905317"/>
                  </a:lnTo>
                  <a:lnTo>
                    <a:pt x="1300403" y="1927565"/>
                  </a:lnTo>
                  <a:lnTo>
                    <a:pt x="1255120" y="1941626"/>
                  </a:lnTo>
                  <a:lnTo>
                    <a:pt x="1206511" y="1946528"/>
                  </a:lnTo>
                  <a:lnTo>
                    <a:pt x="241291" y="1946528"/>
                  </a:lnTo>
                  <a:lnTo>
                    <a:pt x="192637" y="1941626"/>
                  </a:lnTo>
                  <a:lnTo>
                    <a:pt x="147332" y="1927565"/>
                  </a:lnTo>
                  <a:lnTo>
                    <a:pt x="106344" y="1905317"/>
                  </a:lnTo>
                  <a:lnTo>
                    <a:pt x="70639" y="1875852"/>
                  </a:lnTo>
                  <a:lnTo>
                    <a:pt x="41185" y="1840139"/>
                  </a:lnTo>
                  <a:lnTo>
                    <a:pt x="18949" y="1799150"/>
                  </a:lnTo>
                  <a:lnTo>
                    <a:pt x="4898" y="1753855"/>
                  </a:lnTo>
                  <a:lnTo>
                    <a:pt x="0" y="1705224"/>
                  </a:lnTo>
                  <a:lnTo>
                    <a:pt x="0" y="24130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52623" y="4884419"/>
            <a:ext cx="103568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220" algn="just">
              <a:lnSpc>
                <a:spcPct val="101299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package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p3;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p1.*;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p2.*;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A();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58169" y="4554728"/>
            <a:ext cx="1473200" cy="1972310"/>
            <a:chOff x="4234169" y="4554728"/>
            <a:chExt cx="1473200" cy="1972310"/>
          </a:xfrm>
        </p:grpSpPr>
        <p:sp>
          <p:nvSpPr>
            <p:cNvPr id="38" name="object 38"/>
            <p:cNvSpPr/>
            <p:nvPr/>
          </p:nvSpPr>
          <p:spPr>
            <a:xfrm>
              <a:off x="4246869" y="4567428"/>
              <a:ext cx="1447800" cy="1946910"/>
            </a:xfrm>
            <a:custGeom>
              <a:avLst/>
              <a:gdLst/>
              <a:ahLst/>
              <a:cxnLst/>
              <a:rect l="l" t="t" r="r" b="b"/>
              <a:pathLst>
                <a:path w="1447800" h="1946909">
                  <a:moveTo>
                    <a:pt x="1206520" y="0"/>
                  </a:moveTo>
                  <a:lnTo>
                    <a:pt x="241310" y="0"/>
                  </a:lnTo>
                  <a:lnTo>
                    <a:pt x="192655" y="4903"/>
                  </a:lnTo>
                  <a:lnTo>
                    <a:pt x="147348" y="18968"/>
                  </a:lnTo>
                  <a:lnTo>
                    <a:pt x="106357" y="41220"/>
                  </a:lnTo>
                  <a:lnTo>
                    <a:pt x="70648" y="70690"/>
                  </a:lnTo>
                  <a:lnTo>
                    <a:pt x="41191" y="106405"/>
                  </a:lnTo>
                  <a:lnTo>
                    <a:pt x="18952" y="147393"/>
                  </a:lnTo>
                  <a:lnTo>
                    <a:pt x="4899" y="192683"/>
                  </a:lnTo>
                  <a:lnTo>
                    <a:pt x="0" y="241304"/>
                  </a:lnTo>
                  <a:lnTo>
                    <a:pt x="0" y="1705249"/>
                  </a:lnTo>
                  <a:lnTo>
                    <a:pt x="4899" y="1753882"/>
                  </a:lnTo>
                  <a:lnTo>
                    <a:pt x="18952" y="1799179"/>
                  </a:lnTo>
                  <a:lnTo>
                    <a:pt x="41191" y="1840168"/>
                  </a:lnTo>
                  <a:lnTo>
                    <a:pt x="70648" y="1875880"/>
                  </a:lnTo>
                  <a:lnTo>
                    <a:pt x="106357" y="1905344"/>
                  </a:lnTo>
                  <a:lnTo>
                    <a:pt x="147348" y="1927591"/>
                  </a:lnTo>
                  <a:lnTo>
                    <a:pt x="192655" y="1941651"/>
                  </a:lnTo>
                  <a:lnTo>
                    <a:pt x="241310" y="1946553"/>
                  </a:lnTo>
                  <a:lnTo>
                    <a:pt x="1206520" y="1946553"/>
                  </a:lnTo>
                  <a:lnTo>
                    <a:pt x="1255138" y="1941651"/>
                  </a:lnTo>
                  <a:lnTo>
                    <a:pt x="1300425" y="1927591"/>
                  </a:lnTo>
                  <a:lnTo>
                    <a:pt x="1341410" y="1905344"/>
                  </a:lnTo>
                  <a:lnTo>
                    <a:pt x="1377120" y="1875880"/>
                  </a:lnTo>
                  <a:lnTo>
                    <a:pt x="1406586" y="1840168"/>
                  </a:lnTo>
                  <a:lnTo>
                    <a:pt x="1428835" y="1799179"/>
                  </a:lnTo>
                  <a:lnTo>
                    <a:pt x="1442896" y="1753882"/>
                  </a:lnTo>
                  <a:lnTo>
                    <a:pt x="1447799" y="1705249"/>
                  </a:lnTo>
                  <a:lnTo>
                    <a:pt x="1447799" y="241304"/>
                  </a:lnTo>
                  <a:lnTo>
                    <a:pt x="1442896" y="192683"/>
                  </a:lnTo>
                  <a:lnTo>
                    <a:pt x="1428835" y="147393"/>
                  </a:lnTo>
                  <a:lnTo>
                    <a:pt x="1406586" y="106405"/>
                  </a:lnTo>
                  <a:lnTo>
                    <a:pt x="1377120" y="70690"/>
                  </a:lnTo>
                  <a:lnTo>
                    <a:pt x="1341410" y="41220"/>
                  </a:lnTo>
                  <a:lnTo>
                    <a:pt x="1300425" y="18968"/>
                  </a:lnTo>
                  <a:lnTo>
                    <a:pt x="1255138" y="4903"/>
                  </a:lnTo>
                  <a:lnTo>
                    <a:pt x="1206520" y="0"/>
                  </a:lnTo>
                  <a:close/>
                </a:path>
              </a:pathLst>
            </a:custGeom>
            <a:solidFill>
              <a:srgbClr val="D7E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46869" y="4567428"/>
              <a:ext cx="1447800" cy="1946910"/>
            </a:xfrm>
            <a:custGeom>
              <a:avLst/>
              <a:gdLst/>
              <a:ahLst/>
              <a:cxnLst/>
              <a:rect l="l" t="t" r="r" b="b"/>
              <a:pathLst>
                <a:path w="1447800" h="1946909">
                  <a:moveTo>
                    <a:pt x="0" y="241304"/>
                  </a:moveTo>
                  <a:lnTo>
                    <a:pt x="4899" y="192683"/>
                  </a:lnTo>
                  <a:lnTo>
                    <a:pt x="18952" y="147393"/>
                  </a:lnTo>
                  <a:lnTo>
                    <a:pt x="41191" y="106405"/>
                  </a:lnTo>
                  <a:lnTo>
                    <a:pt x="70648" y="70690"/>
                  </a:lnTo>
                  <a:lnTo>
                    <a:pt x="106357" y="41220"/>
                  </a:lnTo>
                  <a:lnTo>
                    <a:pt x="147348" y="18968"/>
                  </a:lnTo>
                  <a:lnTo>
                    <a:pt x="192655" y="4903"/>
                  </a:lnTo>
                  <a:lnTo>
                    <a:pt x="241310" y="0"/>
                  </a:lnTo>
                  <a:lnTo>
                    <a:pt x="1206520" y="0"/>
                  </a:lnTo>
                  <a:lnTo>
                    <a:pt x="1255138" y="4903"/>
                  </a:lnTo>
                  <a:lnTo>
                    <a:pt x="1300425" y="18968"/>
                  </a:lnTo>
                  <a:lnTo>
                    <a:pt x="1341410" y="41220"/>
                  </a:lnTo>
                  <a:lnTo>
                    <a:pt x="1377120" y="70690"/>
                  </a:lnTo>
                  <a:lnTo>
                    <a:pt x="1406586" y="106405"/>
                  </a:lnTo>
                  <a:lnTo>
                    <a:pt x="1428835" y="147393"/>
                  </a:lnTo>
                  <a:lnTo>
                    <a:pt x="1442896" y="192683"/>
                  </a:lnTo>
                  <a:lnTo>
                    <a:pt x="1447799" y="241304"/>
                  </a:lnTo>
                  <a:lnTo>
                    <a:pt x="1447799" y="1705249"/>
                  </a:lnTo>
                  <a:lnTo>
                    <a:pt x="1442896" y="1753882"/>
                  </a:lnTo>
                  <a:lnTo>
                    <a:pt x="1428835" y="1799179"/>
                  </a:lnTo>
                  <a:lnTo>
                    <a:pt x="1406586" y="1840168"/>
                  </a:lnTo>
                  <a:lnTo>
                    <a:pt x="1377120" y="1875880"/>
                  </a:lnTo>
                  <a:lnTo>
                    <a:pt x="1341410" y="1905344"/>
                  </a:lnTo>
                  <a:lnTo>
                    <a:pt x="1300425" y="1927591"/>
                  </a:lnTo>
                  <a:lnTo>
                    <a:pt x="1255138" y="1941651"/>
                  </a:lnTo>
                  <a:lnTo>
                    <a:pt x="1206520" y="1946553"/>
                  </a:lnTo>
                  <a:lnTo>
                    <a:pt x="241310" y="1946553"/>
                  </a:lnTo>
                  <a:lnTo>
                    <a:pt x="192655" y="1941651"/>
                  </a:lnTo>
                  <a:lnTo>
                    <a:pt x="147348" y="1927591"/>
                  </a:lnTo>
                  <a:lnTo>
                    <a:pt x="106357" y="1905344"/>
                  </a:lnTo>
                  <a:lnTo>
                    <a:pt x="70648" y="1875880"/>
                  </a:lnTo>
                  <a:lnTo>
                    <a:pt x="41191" y="1840168"/>
                  </a:lnTo>
                  <a:lnTo>
                    <a:pt x="18952" y="1799179"/>
                  </a:lnTo>
                  <a:lnTo>
                    <a:pt x="4899" y="1753882"/>
                  </a:lnTo>
                  <a:lnTo>
                    <a:pt x="0" y="1705249"/>
                  </a:lnTo>
                  <a:lnTo>
                    <a:pt x="0" y="24130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64563" y="4893667"/>
            <a:ext cx="103568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805">
              <a:lnSpc>
                <a:spcPct val="1014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package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p3;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import</a:t>
            </a:r>
            <a:r>
              <a:rPr sz="1400" spc="-8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10" dirty="0">
                <a:highlight>
                  <a:srgbClr val="00FF00"/>
                </a:highlight>
                <a:latin typeface="Calibri"/>
                <a:cs typeface="Calibri"/>
              </a:rPr>
              <a:t>p1.A;</a:t>
            </a:r>
            <a:r>
              <a:rPr sz="1400" spc="-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p2.*;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35"/>
              </a:lnSpc>
            </a:pP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A</a:t>
            </a:r>
            <a:r>
              <a:rPr sz="1400" spc="-5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a</a:t>
            </a:r>
            <a:r>
              <a:rPr sz="1400" spc="-5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=</a:t>
            </a:r>
            <a:r>
              <a:rPr sz="1400" spc="-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10" dirty="0">
                <a:highlight>
                  <a:srgbClr val="00FF00"/>
                </a:highlight>
                <a:latin typeface="Calibri"/>
                <a:cs typeface="Calibri"/>
              </a:rPr>
              <a:t>new</a:t>
            </a:r>
            <a:r>
              <a:rPr sz="1400" spc="-9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20" dirty="0">
                <a:highlight>
                  <a:srgbClr val="00FF00"/>
                </a:highlight>
                <a:latin typeface="Calibri"/>
                <a:cs typeface="Calibri"/>
              </a:rPr>
              <a:t>A();</a:t>
            </a:r>
            <a:endParaRPr sz="1400" dirty="0">
              <a:highlight>
                <a:srgbClr val="00FF00"/>
              </a:highlight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18261" y="4557395"/>
            <a:ext cx="1473200" cy="1972310"/>
            <a:chOff x="1294261" y="4557395"/>
            <a:chExt cx="1473200" cy="1972310"/>
          </a:xfrm>
        </p:grpSpPr>
        <p:sp>
          <p:nvSpPr>
            <p:cNvPr id="42" name="object 42"/>
            <p:cNvSpPr/>
            <p:nvPr/>
          </p:nvSpPr>
          <p:spPr>
            <a:xfrm>
              <a:off x="1306961" y="4570095"/>
              <a:ext cx="1447800" cy="1946910"/>
            </a:xfrm>
            <a:custGeom>
              <a:avLst/>
              <a:gdLst/>
              <a:ahLst/>
              <a:cxnLst/>
              <a:rect l="l" t="t" r="r" b="b"/>
              <a:pathLst>
                <a:path w="1447800" h="1946909">
                  <a:moveTo>
                    <a:pt x="1206495" y="0"/>
                  </a:moveTo>
                  <a:lnTo>
                    <a:pt x="241291" y="0"/>
                  </a:lnTo>
                  <a:lnTo>
                    <a:pt x="192637" y="4899"/>
                  </a:lnTo>
                  <a:lnTo>
                    <a:pt x="147332" y="18951"/>
                  </a:lnTo>
                  <a:lnTo>
                    <a:pt x="106344" y="41189"/>
                  </a:lnTo>
                  <a:lnTo>
                    <a:pt x="70639" y="70645"/>
                  </a:lnTo>
                  <a:lnTo>
                    <a:pt x="41185" y="106352"/>
                  </a:lnTo>
                  <a:lnTo>
                    <a:pt x="18949" y="147343"/>
                  </a:lnTo>
                  <a:lnTo>
                    <a:pt x="4898" y="192649"/>
                  </a:lnTo>
                  <a:lnTo>
                    <a:pt x="0" y="241304"/>
                  </a:lnTo>
                  <a:lnTo>
                    <a:pt x="0" y="1705224"/>
                  </a:lnTo>
                  <a:lnTo>
                    <a:pt x="4898" y="1753855"/>
                  </a:lnTo>
                  <a:lnTo>
                    <a:pt x="18949" y="1799150"/>
                  </a:lnTo>
                  <a:lnTo>
                    <a:pt x="41185" y="1840139"/>
                  </a:lnTo>
                  <a:lnTo>
                    <a:pt x="70639" y="1875852"/>
                  </a:lnTo>
                  <a:lnTo>
                    <a:pt x="106344" y="1905317"/>
                  </a:lnTo>
                  <a:lnTo>
                    <a:pt x="147332" y="1927565"/>
                  </a:lnTo>
                  <a:lnTo>
                    <a:pt x="192637" y="1941626"/>
                  </a:lnTo>
                  <a:lnTo>
                    <a:pt x="241291" y="1946528"/>
                  </a:lnTo>
                  <a:lnTo>
                    <a:pt x="1206495" y="1946528"/>
                  </a:lnTo>
                  <a:lnTo>
                    <a:pt x="1255112" y="1941626"/>
                  </a:lnTo>
                  <a:lnTo>
                    <a:pt x="1300401" y="1927565"/>
                  </a:lnTo>
                  <a:lnTo>
                    <a:pt x="1341389" y="1905317"/>
                  </a:lnTo>
                  <a:lnTo>
                    <a:pt x="1377105" y="1875852"/>
                  </a:lnTo>
                  <a:lnTo>
                    <a:pt x="1406575" y="1840139"/>
                  </a:lnTo>
                  <a:lnTo>
                    <a:pt x="1428830" y="1799150"/>
                  </a:lnTo>
                  <a:lnTo>
                    <a:pt x="1442895" y="1753855"/>
                  </a:lnTo>
                  <a:lnTo>
                    <a:pt x="1447799" y="1705224"/>
                  </a:lnTo>
                  <a:lnTo>
                    <a:pt x="1447799" y="241304"/>
                  </a:lnTo>
                  <a:lnTo>
                    <a:pt x="1442895" y="192649"/>
                  </a:lnTo>
                  <a:lnTo>
                    <a:pt x="1428830" y="147343"/>
                  </a:lnTo>
                  <a:lnTo>
                    <a:pt x="1406575" y="106352"/>
                  </a:lnTo>
                  <a:lnTo>
                    <a:pt x="1377105" y="70645"/>
                  </a:lnTo>
                  <a:lnTo>
                    <a:pt x="1341389" y="41189"/>
                  </a:lnTo>
                  <a:lnTo>
                    <a:pt x="1300401" y="18951"/>
                  </a:lnTo>
                  <a:lnTo>
                    <a:pt x="1255112" y="4899"/>
                  </a:lnTo>
                  <a:lnTo>
                    <a:pt x="1206495" y="0"/>
                  </a:lnTo>
                  <a:close/>
                </a:path>
              </a:pathLst>
            </a:custGeom>
            <a:solidFill>
              <a:srgbClr val="D7E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06961" y="4570095"/>
              <a:ext cx="1447800" cy="1946910"/>
            </a:xfrm>
            <a:custGeom>
              <a:avLst/>
              <a:gdLst/>
              <a:ahLst/>
              <a:cxnLst/>
              <a:rect l="l" t="t" r="r" b="b"/>
              <a:pathLst>
                <a:path w="1447800" h="1946909">
                  <a:moveTo>
                    <a:pt x="0" y="241304"/>
                  </a:moveTo>
                  <a:lnTo>
                    <a:pt x="4898" y="192649"/>
                  </a:lnTo>
                  <a:lnTo>
                    <a:pt x="18949" y="147343"/>
                  </a:lnTo>
                  <a:lnTo>
                    <a:pt x="41185" y="106352"/>
                  </a:lnTo>
                  <a:lnTo>
                    <a:pt x="70639" y="70645"/>
                  </a:lnTo>
                  <a:lnTo>
                    <a:pt x="106344" y="41189"/>
                  </a:lnTo>
                  <a:lnTo>
                    <a:pt x="147332" y="18951"/>
                  </a:lnTo>
                  <a:lnTo>
                    <a:pt x="192637" y="4899"/>
                  </a:lnTo>
                  <a:lnTo>
                    <a:pt x="241291" y="0"/>
                  </a:lnTo>
                  <a:lnTo>
                    <a:pt x="1206495" y="0"/>
                  </a:lnTo>
                  <a:lnTo>
                    <a:pt x="1255112" y="4899"/>
                  </a:lnTo>
                  <a:lnTo>
                    <a:pt x="1300401" y="18951"/>
                  </a:lnTo>
                  <a:lnTo>
                    <a:pt x="1341389" y="41189"/>
                  </a:lnTo>
                  <a:lnTo>
                    <a:pt x="1377105" y="70645"/>
                  </a:lnTo>
                  <a:lnTo>
                    <a:pt x="1406575" y="106352"/>
                  </a:lnTo>
                  <a:lnTo>
                    <a:pt x="1428830" y="147343"/>
                  </a:lnTo>
                  <a:lnTo>
                    <a:pt x="1442895" y="192649"/>
                  </a:lnTo>
                  <a:lnTo>
                    <a:pt x="1447799" y="241304"/>
                  </a:lnTo>
                  <a:lnTo>
                    <a:pt x="1447799" y="1705224"/>
                  </a:lnTo>
                  <a:lnTo>
                    <a:pt x="1442895" y="1753855"/>
                  </a:lnTo>
                  <a:lnTo>
                    <a:pt x="1428830" y="1799150"/>
                  </a:lnTo>
                  <a:lnTo>
                    <a:pt x="1406575" y="1840139"/>
                  </a:lnTo>
                  <a:lnTo>
                    <a:pt x="1377105" y="1875852"/>
                  </a:lnTo>
                  <a:lnTo>
                    <a:pt x="1341389" y="1905317"/>
                  </a:lnTo>
                  <a:lnTo>
                    <a:pt x="1300401" y="1927565"/>
                  </a:lnTo>
                  <a:lnTo>
                    <a:pt x="1255112" y="1941626"/>
                  </a:lnTo>
                  <a:lnTo>
                    <a:pt x="1206495" y="1946528"/>
                  </a:lnTo>
                  <a:lnTo>
                    <a:pt x="241291" y="1946528"/>
                  </a:lnTo>
                  <a:lnTo>
                    <a:pt x="192637" y="1941626"/>
                  </a:lnTo>
                  <a:lnTo>
                    <a:pt x="147332" y="1927565"/>
                  </a:lnTo>
                  <a:lnTo>
                    <a:pt x="106344" y="1905317"/>
                  </a:lnTo>
                  <a:lnTo>
                    <a:pt x="70639" y="1875852"/>
                  </a:lnTo>
                  <a:lnTo>
                    <a:pt x="41185" y="1840139"/>
                  </a:lnTo>
                  <a:lnTo>
                    <a:pt x="18949" y="1799150"/>
                  </a:lnTo>
                  <a:lnTo>
                    <a:pt x="4898" y="1753855"/>
                  </a:lnTo>
                  <a:lnTo>
                    <a:pt x="0" y="1705224"/>
                  </a:lnTo>
                  <a:lnTo>
                    <a:pt x="0" y="24130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81961" y="4985065"/>
            <a:ext cx="950594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package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p3;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p1.A;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sz="1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p2.A;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227305" y="4554728"/>
            <a:ext cx="1896110" cy="1972310"/>
            <a:chOff x="5703305" y="4554728"/>
            <a:chExt cx="1896110" cy="1972310"/>
          </a:xfrm>
        </p:grpSpPr>
        <p:sp>
          <p:nvSpPr>
            <p:cNvPr id="46" name="object 46"/>
            <p:cNvSpPr/>
            <p:nvPr/>
          </p:nvSpPr>
          <p:spPr>
            <a:xfrm>
              <a:off x="5716005" y="4567428"/>
              <a:ext cx="1870710" cy="1946910"/>
            </a:xfrm>
            <a:custGeom>
              <a:avLst/>
              <a:gdLst/>
              <a:ahLst/>
              <a:cxnLst/>
              <a:rect l="l" t="t" r="r" b="b"/>
              <a:pathLst>
                <a:path w="1870709" h="1946909">
                  <a:moveTo>
                    <a:pt x="1558930" y="0"/>
                  </a:moveTo>
                  <a:lnTo>
                    <a:pt x="311810" y="0"/>
                  </a:lnTo>
                  <a:lnTo>
                    <a:pt x="265732" y="3380"/>
                  </a:lnTo>
                  <a:lnTo>
                    <a:pt x="221754" y="13199"/>
                  </a:lnTo>
                  <a:lnTo>
                    <a:pt x="180357" y="28975"/>
                  </a:lnTo>
                  <a:lnTo>
                    <a:pt x="142024" y="50227"/>
                  </a:lnTo>
                  <a:lnTo>
                    <a:pt x="107238" y="76471"/>
                  </a:lnTo>
                  <a:lnTo>
                    <a:pt x="76480" y="107226"/>
                  </a:lnTo>
                  <a:lnTo>
                    <a:pt x="50233" y="142009"/>
                  </a:lnTo>
                  <a:lnTo>
                    <a:pt x="28979" y="180339"/>
                  </a:lnTo>
                  <a:lnTo>
                    <a:pt x="13201" y="221734"/>
                  </a:lnTo>
                  <a:lnTo>
                    <a:pt x="3380" y="265711"/>
                  </a:lnTo>
                  <a:lnTo>
                    <a:pt x="0" y="311789"/>
                  </a:lnTo>
                  <a:lnTo>
                    <a:pt x="0" y="1634752"/>
                  </a:lnTo>
                  <a:lnTo>
                    <a:pt x="3380" y="1680827"/>
                  </a:lnTo>
                  <a:lnTo>
                    <a:pt x="13201" y="1724803"/>
                  </a:lnTo>
                  <a:lnTo>
                    <a:pt x="28979" y="1766198"/>
                  </a:lnTo>
                  <a:lnTo>
                    <a:pt x="50233" y="1804529"/>
                  </a:lnTo>
                  <a:lnTo>
                    <a:pt x="76480" y="1839315"/>
                  </a:lnTo>
                  <a:lnTo>
                    <a:pt x="107238" y="1870072"/>
                  </a:lnTo>
                  <a:lnTo>
                    <a:pt x="142024" y="1896319"/>
                  </a:lnTo>
                  <a:lnTo>
                    <a:pt x="180357" y="1917573"/>
                  </a:lnTo>
                  <a:lnTo>
                    <a:pt x="221754" y="1933351"/>
                  </a:lnTo>
                  <a:lnTo>
                    <a:pt x="265732" y="1943172"/>
                  </a:lnTo>
                  <a:lnTo>
                    <a:pt x="311810" y="1946553"/>
                  </a:lnTo>
                  <a:lnTo>
                    <a:pt x="1558930" y="1946553"/>
                  </a:lnTo>
                  <a:lnTo>
                    <a:pt x="1605007" y="1943172"/>
                  </a:lnTo>
                  <a:lnTo>
                    <a:pt x="1648983" y="1933351"/>
                  </a:lnTo>
                  <a:lnTo>
                    <a:pt x="1690377" y="1917573"/>
                  </a:lnTo>
                  <a:lnTo>
                    <a:pt x="1728706" y="1896319"/>
                  </a:lnTo>
                  <a:lnTo>
                    <a:pt x="1763488" y="1870072"/>
                  </a:lnTo>
                  <a:lnTo>
                    <a:pt x="1794242" y="1839315"/>
                  </a:lnTo>
                  <a:lnTo>
                    <a:pt x="1820485" y="1804529"/>
                  </a:lnTo>
                  <a:lnTo>
                    <a:pt x="1841735" y="1766198"/>
                  </a:lnTo>
                  <a:lnTo>
                    <a:pt x="1857511" y="1724803"/>
                  </a:lnTo>
                  <a:lnTo>
                    <a:pt x="1867329" y="1680827"/>
                  </a:lnTo>
                  <a:lnTo>
                    <a:pt x="1870709" y="1634752"/>
                  </a:lnTo>
                  <a:lnTo>
                    <a:pt x="1870709" y="311789"/>
                  </a:lnTo>
                  <a:lnTo>
                    <a:pt x="1867329" y="265711"/>
                  </a:lnTo>
                  <a:lnTo>
                    <a:pt x="1857511" y="221734"/>
                  </a:lnTo>
                  <a:lnTo>
                    <a:pt x="1841735" y="180339"/>
                  </a:lnTo>
                  <a:lnTo>
                    <a:pt x="1820485" y="142009"/>
                  </a:lnTo>
                  <a:lnTo>
                    <a:pt x="1794242" y="107226"/>
                  </a:lnTo>
                  <a:lnTo>
                    <a:pt x="1763488" y="76471"/>
                  </a:lnTo>
                  <a:lnTo>
                    <a:pt x="1728706" y="50227"/>
                  </a:lnTo>
                  <a:lnTo>
                    <a:pt x="1690377" y="28975"/>
                  </a:lnTo>
                  <a:lnTo>
                    <a:pt x="1648983" y="13199"/>
                  </a:lnTo>
                  <a:lnTo>
                    <a:pt x="1605007" y="3380"/>
                  </a:lnTo>
                  <a:lnTo>
                    <a:pt x="1558930" y="0"/>
                  </a:lnTo>
                  <a:close/>
                </a:path>
              </a:pathLst>
            </a:custGeom>
            <a:solidFill>
              <a:srgbClr val="D7E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16005" y="4567428"/>
              <a:ext cx="1870710" cy="1946910"/>
            </a:xfrm>
            <a:custGeom>
              <a:avLst/>
              <a:gdLst/>
              <a:ahLst/>
              <a:cxnLst/>
              <a:rect l="l" t="t" r="r" b="b"/>
              <a:pathLst>
                <a:path w="1870709" h="1946909">
                  <a:moveTo>
                    <a:pt x="0" y="311789"/>
                  </a:moveTo>
                  <a:lnTo>
                    <a:pt x="3380" y="265711"/>
                  </a:lnTo>
                  <a:lnTo>
                    <a:pt x="13201" y="221734"/>
                  </a:lnTo>
                  <a:lnTo>
                    <a:pt x="28979" y="180339"/>
                  </a:lnTo>
                  <a:lnTo>
                    <a:pt x="50233" y="142009"/>
                  </a:lnTo>
                  <a:lnTo>
                    <a:pt x="76480" y="107226"/>
                  </a:lnTo>
                  <a:lnTo>
                    <a:pt x="107238" y="76471"/>
                  </a:lnTo>
                  <a:lnTo>
                    <a:pt x="142024" y="50227"/>
                  </a:lnTo>
                  <a:lnTo>
                    <a:pt x="180357" y="28975"/>
                  </a:lnTo>
                  <a:lnTo>
                    <a:pt x="221754" y="13199"/>
                  </a:lnTo>
                  <a:lnTo>
                    <a:pt x="265732" y="3380"/>
                  </a:lnTo>
                  <a:lnTo>
                    <a:pt x="311810" y="0"/>
                  </a:lnTo>
                  <a:lnTo>
                    <a:pt x="1558930" y="0"/>
                  </a:lnTo>
                  <a:lnTo>
                    <a:pt x="1605007" y="3380"/>
                  </a:lnTo>
                  <a:lnTo>
                    <a:pt x="1648983" y="13199"/>
                  </a:lnTo>
                  <a:lnTo>
                    <a:pt x="1690377" y="28975"/>
                  </a:lnTo>
                  <a:lnTo>
                    <a:pt x="1728706" y="50227"/>
                  </a:lnTo>
                  <a:lnTo>
                    <a:pt x="1763488" y="76471"/>
                  </a:lnTo>
                  <a:lnTo>
                    <a:pt x="1794242" y="107226"/>
                  </a:lnTo>
                  <a:lnTo>
                    <a:pt x="1820485" y="142009"/>
                  </a:lnTo>
                  <a:lnTo>
                    <a:pt x="1841735" y="180339"/>
                  </a:lnTo>
                  <a:lnTo>
                    <a:pt x="1857511" y="221734"/>
                  </a:lnTo>
                  <a:lnTo>
                    <a:pt x="1867329" y="265711"/>
                  </a:lnTo>
                  <a:lnTo>
                    <a:pt x="1870709" y="311789"/>
                  </a:lnTo>
                  <a:lnTo>
                    <a:pt x="1870709" y="1634752"/>
                  </a:lnTo>
                  <a:lnTo>
                    <a:pt x="1867329" y="1680827"/>
                  </a:lnTo>
                  <a:lnTo>
                    <a:pt x="1857511" y="1724803"/>
                  </a:lnTo>
                  <a:lnTo>
                    <a:pt x="1841735" y="1766198"/>
                  </a:lnTo>
                  <a:lnTo>
                    <a:pt x="1820485" y="1804529"/>
                  </a:lnTo>
                  <a:lnTo>
                    <a:pt x="1794242" y="1839315"/>
                  </a:lnTo>
                  <a:lnTo>
                    <a:pt x="1763488" y="1870072"/>
                  </a:lnTo>
                  <a:lnTo>
                    <a:pt x="1728706" y="1896319"/>
                  </a:lnTo>
                  <a:lnTo>
                    <a:pt x="1690377" y="1917573"/>
                  </a:lnTo>
                  <a:lnTo>
                    <a:pt x="1648983" y="1933351"/>
                  </a:lnTo>
                  <a:lnTo>
                    <a:pt x="1605007" y="1943172"/>
                  </a:lnTo>
                  <a:lnTo>
                    <a:pt x="1558930" y="1946553"/>
                  </a:lnTo>
                  <a:lnTo>
                    <a:pt x="311810" y="1946553"/>
                  </a:lnTo>
                  <a:lnTo>
                    <a:pt x="265732" y="1943172"/>
                  </a:lnTo>
                  <a:lnTo>
                    <a:pt x="221754" y="1933351"/>
                  </a:lnTo>
                  <a:lnTo>
                    <a:pt x="180357" y="1917573"/>
                  </a:lnTo>
                  <a:lnTo>
                    <a:pt x="142024" y="1896319"/>
                  </a:lnTo>
                  <a:lnTo>
                    <a:pt x="107238" y="1870072"/>
                  </a:lnTo>
                  <a:lnTo>
                    <a:pt x="76480" y="1839315"/>
                  </a:lnTo>
                  <a:lnTo>
                    <a:pt x="50233" y="1804529"/>
                  </a:lnTo>
                  <a:lnTo>
                    <a:pt x="28979" y="1766198"/>
                  </a:lnTo>
                  <a:lnTo>
                    <a:pt x="13201" y="1724803"/>
                  </a:lnTo>
                  <a:lnTo>
                    <a:pt x="3380" y="1680827"/>
                  </a:lnTo>
                  <a:lnTo>
                    <a:pt x="0" y="1634752"/>
                  </a:lnTo>
                  <a:lnTo>
                    <a:pt x="0" y="31178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16170" y="4768849"/>
            <a:ext cx="1503045" cy="153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6580" algn="just">
              <a:lnSpc>
                <a:spcPct val="101299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package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p3;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p1.*;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p2.*;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p1.A</a:t>
            </a:r>
            <a:r>
              <a:rPr sz="1400" spc="-1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a</a:t>
            </a:r>
            <a:r>
              <a:rPr sz="1400" spc="-4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=</a:t>
            </a:r>
            <a:r>
              <a:rPr sz="1400" spc="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10" dirty="0">
                <a:highlight>
                  <a:srgbClr val="00FF00"/>
                </a:highlight>
                <a:latin typeface="Calibri"/>
                <a:cs typeface="Calibri"/>
              </a:rPr>
              <a:t>new</a:t>
            </a:r>
            <a:r>
              <a:rPr sz="1400" spc="-8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10" dirty="0">
                <a:highlight>
                  <a:srgbClr val="00FF00"/>
                </a:highlight>
                <a:latin typeface="Calibri"/>
                <a:cs typeface="Calibri"/>
              </a:rPr>
              <a:t>p1.A();</a:t>
            </a:r>
            <a:endParaRPr sz="1400" dirty="0">
              <a:highlight>
                <a:srgbClr val="00FF00"/>
              </a:highlight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p2.A</a:t>
            </a:r>
            <a:r>
              <a:rPr sz="1400" spc="-1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a</a:t>
            </a:r>
            <a:r>
              <a:rPr sz="1400" spc="-4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dirty="0">
                <a:highlight>
                  <a:srgbClr val="00FF00"/>
                </a:highlight>
                <a:latin typeface="Calibri"/>
                <a:cs typeface="Calibri"/>
              </a:rPr>
              <a:t>=</a:t>
            </a:r>
            <a:r>
              <a:rPr sz="1400" spc="10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10" dirty="0">
                <a:highlight>
                  <a:srgbClr val="00FF00"/>
                </a:highlight>
                <a:latin typeface="Calibri"/>
                <a:cs typeface="Calibri"/>
              </a:rPr>
              <a:t>new</a:t>
            </a:r>
            <a:r>
              <a:rPr sz="1400" spc="-75" dirty="0"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-10" dirty="0">
                <a:highlight>
                  <a:srgbClr val="00FF00"/>
                </a:highlight>
                <a:latin typeface="Calibri"/>
                <a:cs typeface="Calibri"/>
              </a:rPr>
              <a:t>p2.A();</a:t>
            </a:r>
            <a:endParaRPr sz="1400" dirty="0">
              <a:highlight>
                <a:srgbClr val="00FF00"/>
              </a:highlight>
              <a:latin typeface="Calibri"/>
              <a:cs typeface="Calibri"/>
            </a:endParaRPr>
          </a:p>
          <a:p>
            <a:pPr marL="12700">
              <a:spcBef>
                <a:spcPts val="50"/>
              </a:spcBef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464269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3650" y="504825"/>
              <a:ext cx="41910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9398" y="207609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675764">
              <a:lnSpc>
                <a:spcPct val="100000"/>
              </a:lnSpc>
              <a:spcBef>
                <a:spcPts val="125"/>
              </a:spcBef>
            </a:pPr>
            <a:r>
              <a:rPr dirty="0"/>
              <a:t>Повторение</a:t>
            </a:r>
            <a:r>
              <a:rPr spc="155" dirty="0"/>
              <a:t> </a:t>
            </a:r>
            <a:r>
              <a:rPr dirty="0"/>
              <a:t>+</a:t>
            </a:r>
            <a:r>
              <a:rPr spc="80" dirty="0"/>
              <a:t> </a:t>
            </a:r>
            <a:r>
              <a:rPr spc="-10" dirty="0"/>
              <a:t>Примеры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28900" y="1504951"/>
            <a:ext cx="6629400" cy="809625"/>
            <a:chOff x="1104900" y="1504950"/>
            <a:chExt cx="6629400" cy="8096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00" y="1504950"/>
              <a:ext cx="6629400" cy="809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475" y="1628759"/>
              <a:ext cx="5848350" cy="647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999" y="1524000"/>
              <a:ext cx="6553199" cy="7326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524000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041"/>
                  </a:moveTo>
                  <a:lnTo>
                    <a:pt x="9596" y="74529"/>
                  </a:lnTo>
                  <a:lnTo>
                    <a:pt x="35767" y="35737"/>
                  </a:lnTo>
                  <a:lnTo>
                    <a:pt x="74582" y="9587"/>
                  </a:lnTo>
                  <a:lnTo>
                    <a:pt x="122112" y="0"/>
                  </a:lnTo>
                  <a:lnTo>
                    <a:pt x="6431157" y="0"/>
                  </a:lnTo>
                  <a:lnTo>
                    <a:pt x="6478670" y="9587"/>
                  </a:lnTo>
                  <a:lnTo>
                    <a:pt x="6517462" y="35737"/>
                  </a:lnTo>
                  <a:lnTo>
                    <a:pt x="6543611" y="74529"/>
                  </a:lnTo>
                  <a:lnTo>
                    <a:pt x="6553199" y="122041"/>
                  </a:lnTo>
                  <a:lnTo>
                    <a:pt x="6553199" y="610483"/>
                  </a:lnTo>
                  <a:lnTo>
                    <a:pt x="6543611" y="658028"/>
                  </a:lnTo>
                  <a:lnTo>
                    <a:pt x="6517462" y="696860"/>
                  </a:lnTo>
                  <a:lnTo>
                    <a:pt x="6478670" y="723045"/>
                  </a:lnTo>
                  <a:lnTo>
                    <a:pt x="6431157" y="732647"/>
                  </a:lnTo>
                  <a:lnTo>
                    <a:pt x="122112" y="732647"/>
                  </a:lnTo>
                  <a:lnTo>
                    <a:pt x="74582" y="723045"/>
                  </a:lnTo>
                  <a:lnTo>
                    <a:pt x="35767" y="696860"/>
                  </a:lnTo>
                  <a:lnTo>
                    <a:pt x="9596" y="658028"/>
                  </a:lnTo>
                  <a:lnTo>
                    <a:pt x="0" y="610483"/>
                  </a:lnTo>
                  <a:lnTo>
                    <a:pt x="0" y="12204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81275" y="2400300"/>
            <a:ext cx="6743700" cy="3962400"/>
            <a:chOff x="1057275" y="2400300"/>
            <a:chExt cx="6743700" cy="39624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4900" y="2438384"/>
              <a:ext cx="6629400" cy="800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275" y="2400300"/>
              <a:ext cx="6581759" cy="9525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999" y="2449586"/>
              <a:ext cx="6553199" cy="7326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42999" y="2449586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163"/>
                  </a:moveTo>
                  <a:lnTo>
                    <a:pt x="9596" y="74619"/>
                  </a:lnTo>
                  <a:lnTo>
                    <a:pt x="35767" y="35787"/>
                  </a:lnTo>
                  <a:lnTo>
                    <a:pt x="74582" y="9602"/>
                  </a:lnTo>
                  <a:lnTo>
                    <a:pt x="122112" y="0"/>
                  </a:lnTo>
                  <a:lnTo>
                    <a:pt x="6431157" y="0"/>
                  </a:lnTo>
                  <a:lnTo>
                    <a:pt x="6478670" y="9602"/>
                  </a:lnTo>
                  <a:lnTo>
                    <a:pt x="6517462" y="35787"/>
                  </a:lnTo>
                  <a:lnTo>
                    <a:pt x="6543611" y="74619"/>
                  </a:lnTo>
                  <a:lnTo>
                    <a:pt x="6553199" y="122163"/>
                  </a:lnTo>
                  <a:lnTo>
                    <a:pt x="6553199" y="610605"/>
                  </a:lnTo>
                  <a:lnTo>
                    <a:pt x="6543611" y="658118"/>
                  </a:lnTo>
                  <a:lnTo>
                    <a:pt x="6517462" y="696909"/>
                  </a:lnTo>
                  <a:lnTo>
                    <a:pt x="6478670" y="723059"/>
                  </a:lnTo>
                  <a:lnTo>
                    <a:pt x="6431157" y="732647"/>
                  </a:lnTo>
                  <a:lnTo>
                    <a:pt x="122112" y="732647"/>
                  </a:lnTo>
                  <a:lnTo>
                    <a:pt x="74582" y="723059"/>
                  </a:lnTo>
                  <a:lnTo>
                    <a:pt x="35767" y="696909"/>
                  </a:lnTo>
                  <a:lnTo>
                    <a:pt x="9596" y="658118"/>
                  </a:lnTo>
                  <a:lnTo>
                    <a:pt x="0" y="610605"/>
                  </a:lnTo>
                  <a:lnTo>
                    <a:pt x="0" y="1221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850" y="3333750"/>
              <a:ext cx="6667500" cy="10953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6325" y="3286125"/>
              <a:ext cx="6724650" cy="1257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2999" y="3375263"/>
              <a:ext cx="6553199" cy="9681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42999" y="3375263"/>
              <a:ext cx="6553200" cy="968375"/>
            </a:xfrm>
            <a:custGeom>
              <a:avLst/>
              <a:gdLst/>
              <a:ahLst/>
              <a:cxnLst/>
              <a:rect l="l" t="t" r="r" b="b"/>
              <a:pathLst>
                <a:path w="6553200" h="968375">
                  <a:moveTo>
                    <a:pt x="0" y="161300"/>
                  </a:moveTo>
                  <a:lnTo>
                    <a:pt x="5764" y="118438"/>
                  </a:lnTo>
                  <a:lnTo>
                    <a:pt x="22033" y="79911"/>
                  </a:lnTo>
                  <a:lnTo>
                    <a:pt x="47269" y="47263"/>
                  </a:lnTo>
                  <a:lnTo>
                    <a:pt x="79935" y="22033"/>
                  </a:lnTo>
                  <a:lnTo>
                    <a:pt x="118495" y="5765"/>
                  </a:lnTo>
                  <a:lnTo>
                    <a:pt x="161412" y="0"/>
                  </a:lnTo>
                  <a:lnTo>
                    <a:pt x="6391777" y="0"/>
                  </a:lnTo>
                  <a:lnTo>
                    <a:pt x="6434691" y="5765"/>
                  </a:lnTo>
                  <a:lnTo>
                    <a:pt x="6473251" y="22033"/>
                  </a:lnTo>
                  <a:lnTo>
                    <a:pt x="6505921" y="47263"/>
                  </a:lnTo>
                  <a:lnTo>
                    <a:pt x="6531161" y="79911"/>
                  </a:lnTo>
                  <a:lnTo>
                    <a:pt x="6547433" y="118438"/>
                  </a:lnTo>
                  <a:lnTo>
                    <a:pt x="6553199" y="161300"/>
                  </a:lnTo>
                  <a:lnTo>
                    <a:pt x="6553199" y="806723"/>
                  </a:lnTo>
                  <a:lnTo>
                    <a:pt x="6547433" y="849636"/>
                  </a:lnTo>
                  <a:lnTo>
                    <a:pt x="6531161" y="888195"/>
                  </a:lnTo>
                  <a:lnTo>
                    <a:pt x="6505921" y="920862"/>
                  </a:lnTo>
                  <a:lnTo>
                    <a:pt x="6473251" y="946100"/>
                  </a:lnTo>
                  <a:lnTo>
                    <a:pt x="6434691" y="962370"/>
                  </a:lnTo>
                  <a:lnTo>
                    <a:pt x="6391777" y="968136"/>
                  </a:lnTo>
                  <a:lnTo>
                    <a:pt x="161412" y="968136"/>
                  </a:lnTo>
                  <a:lnTo>
                    <a:pt x="118495" y="962370"/>
                  </a:lnTo>
                  <a:lnTo>
                    <a:pt x="79935" y="946100"/>
                  </a:lnTo>
                  <a:lnTo>
                    <a:pt x="47269" y="920862"/>
                  </a:lnTo>
                  <a:lnTo>
                    <a:pt x="22033" y="888195"/>
                  </a:lnTo>
                  <a:lnTo>
                    <a:pt x="5764" y="849636"/>
                  </a:lnTo>
                  <a:lnTo>
                    <a:pt x="0" y="806723"/>
                  </a:lnTo>
                  <a:lnTo>
                    <a:pt x="0" y="16130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5850" y="4495800"/>
              <a:ext cx="6667500" cy="8572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7275" y="4486275"/>
              <a:ext cx="6610350" cy="9525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2999" y="4536435"/>
              <a:ext cx="6553199" cy="7325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42999" y="4536435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051"/>
                  </a:moveTo>
                  <a:lnTo>
                    <a:pt x="9596" y="74530"/>
                  </a:lnTo>
                  <a:lnTo>
                    <a:pt x="35767" y="35736"/>
                  </a:lnTo>
                  <a:lnTo>
                    <a:pt x="74582" y="9587"/>
                  </a:lnTo>
                  <a:lnTo>
                    <a:pt x="122112" y="0"/>
                  </a:lnTo>
                  <a:lnTo>
                    <a:pt x="6431157" y="0"/>
                  </a:lnTo>
                  <a:lnTo>
                    <a:pt x="6478670" y="9587"/>
                  </a:lnTo>
                  <a:lnTo>
                    <a:pt x="6517462" y="35736"/>
                  </a:lnTo>
                  <a:lnTo>
                    <a:pt x="6543611" y="74530"/>
                  </a:lnTo>
                  <a:lnTo>
                    <a:pt x="6553199" y="122051"/>
                  </a:lnTo>
                  <a:lnTo>
                    <a:pt x="6553199" y="610493"/>
                  </a:lnTo>
                  <a:lnTo>
                    <a:pt x="6543611" y="658013"/>
                  </a:lnTo>
                  <a:lnTo>
                    <a:pt x="6517462" y="696807"/>
                  </a:lnTo>
                  <a:lnTo>
                    <a:pt x="6478670" y="722956"/>
                  </a:lnTo>
                  <a:lnTo>
                    <a:pt x="6431157" y="732544"/>
                  </a:lnTo>
                  <a:lnTo>
                    <a:pt x="122112" y="732544"/>
                  </a:lnTo>
                  <a:lnTo>
                    <a:pt x="74582" y="722956"/>
                  </a:lnTo>
                  <a:lnTo>
                    <a:pt x="35767" y="696807"/>
                  </a:lnTo>
                  <a:lnTo>
                    <a:pt x="9596" y="658013"/>
                  </a:lnTo>
                  <a:lnTo>
                    <a:pt x="0" y="610493"/>
                  </a:lnTo>
                  <a:lnTo>
                    <a:pt x="0" y="1220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325" y="5419725"/>
              <a:ext cx="6677040" cy="8572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7275" y="5410200"/>
              <a:ext cx="6086459" cy="9525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9951" y="5462016"/>
              <a:ext cx="6553199" cy="7326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39951" y="5462016"/>
              <a:ext cx="6553200" cy="732790"/>
            </a:xfrm>
            <a:custGeom>
              <a:avLst/>
              <a:gdLst/>
              <a:ahLst/>
              <a:cxnLst/>
              <a:rect l="l" t="t" r="r" b="b"/>
              <a:pathLst>
                <a:path w="6553200" h="732789">
                  <a:moveTo>
                    <a:pt x="0" y="122051"/>
                  </a:moveTo>
                  <a:lnTo>
                    <a:pt x="9596" y="74530"/>
                  </a:lnTo>
                  <a:lnTo>
                    <a:pt x="35767" y="35736"/>
                  </a:lnTo>
                  <a:lnTo>
                    <a:pt x="74582" y="9587"/>
                  </a:lnTo>
                  <a:lnTo>
                    <a:pt x="122112" y="0"/>
                  </a:lnTo>
                  <a:lnTo>
                    <a:pt x="6431157" y="0"/>
                  </a:lnTo>
                  <a:lnTo>
                    <a:pt x="6478670" y="9587"/>
                  </a:lnTo>
                  <a:lnTo>
                    <a:pt x="6517462" y="35736"/>
                  </a:lnTo>
                  <a:lnTo>
                    <a:pt x="6543611" y="74530"/>
                  </a:lnTo>
                  <a:lnTo>
                    <a:pt x="6553199" y="122051"/>
                  </a:lnTo>
                  <a:lnTo>
                    <a:pt x="6553199" y="610529"/>
                  </a:lnTo>
                  <a:lnTo>
                    <a:pt x="6543611" y="658059"/>
                  </a:lnTo>
                  <a:lnTo>
                    <a:pt x="6517462" y="696872"/>
                  </a:lnTo>
                  <a:lnTo>
                    <a:pt x="6478670" y="723042"/>
                  </a:lnTo>
                  <a:lnTo>
                    <a:pt x="6431157" y="732638"/>
                  </a:lnTo>
                  <a:lnTo>
                    <a:pt x="122112" y="732638"/>
                  </a:lnTo>
                  <a:lnTo>
                    <a:pt x="74582" y="723042"/>
                  </a:lnTo>
                  <a:lnTo>
                    <a:pt x="35767" y="696872"/>
                  </a:lnTo>
                  <a:lnTo>
                    <a:pt x="9596" y="658059"/>
                  </a:lnTo>
                  <a:lnTo>
                    <a:pt x="0" y="610529"/>
                  </a:lnTo>
                  <a:lnTo>
                    <a:pt x="0" y="1220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79710" y="1708463"/>
            <a:ext cx="6297295" cy="4431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3709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Garbage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Collection.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System.gc(),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finalize().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5240">
              <a:spcBef>
                <a:spcPts val="1255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элементы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класса,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modifier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которого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default,</a:t>
            </a:r>
            <a:endParaRPr sz="2000" dirty="0">
              <a:latin typeface="Calibri"/>
              <a:cs typeface="Calibri"/>
            </a:endParaRPr>
          </a:p>
          <a:p>
            <a:pPr marL="1524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не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видны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классах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другого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пакета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dirty="0">
              <a:latin typeface="Calibri"/>
              <a:cs typeface="Calibri"/>
            </a:endParaRPr>
          </a:p>
          <a:p>
            <a:pPr marL="26670" marR="5080"/>
            <a:r>
              <a:rPr sz="2000" dirty="0">
                <a:latin typeface="Calibri"/>
                <a:cs typeface="Calibri"/>
              </a:rPr>
              <a:t>Объект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может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создан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классе другого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пакетета,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помощью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констуктора,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которого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dirty="0">
              <a:latin typeface="Calibri"/>
              <a:cs typeface="Calibri"/>
            </a:endParaRPr>
          </a:p>
          <a:p>
            <a:pPr marL="15240" marR="141605"/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modifier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default-</a:t>
            </a:r>
            <a:r>
              <a:rPr sz="2000" dirty="0" err="1">
                <a:latin typeface="Calibri"/>
                <a:cs typeface="Calibri"/>
              </a:rPr>
              <a:t>ного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lang="en-US" sz="2000" spc="65" dirty="0">
                <a:latin typeface="Calibri"/>
                <a:cs typeface="Calibri"/>
              </a:rPr>
              <a:t>(automatic, invisible) </a:t>
            </a:r>
            <a:r>
              <a:rPr sz="2000" spc="-10" dirty="0" err="1">
                <a:latin typeface="Calibri"/>
                <a:cs typeface="Calibri"/>
              </a:rPr>
              <a:t>конструктора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такой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же,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что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и </a:t>
            </a:r>
            <a:r>
              <a:rPr sz="2000" dirty="0">
                <a:latin typeface="Calibri"/>
                <a:cs typeface="Calibri"/>
              </a:rPr>
              <a:t>у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его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класса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657860"/>
            <a:r>
              <a:rPr sz="2000" dirty="0">
                <a:latin typeface="Calibri"/>
                <a:cs typeface="Calibri"/>
              </a:rPr>
              <a:t>Компилятор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разрешает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написание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рекурсивного конструктора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BD21-3F82-72A5-14FF-7C322797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70" y="0"/>
            <a:ext cx="11020865" cy="1325563"/>
          </a:xfrm>
        </p:spPr>
        <p:txBody>
          <a:bodyPr/>
          <a:lstStyle/>
          <a:p>
            <a:r>
              <a:rPr lang="en-US" dirty="0"/>
              <a:t>Class A is default, still can’t see public elements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2784C4-364E-092A-8196-A0A3FE276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92" y="1114547"/>
            <a:ext cx="10027908" cy="5637945"/>
          </a:xfrm>
        </p:spPr>
      </p:pic>
    </p:spTree>
    <p:extLst>
      <p:ext uri="{BB962C8B-B14F-4D97-AF65-F5344CB8AC3E}">
        <p14:creationId xmlns:p14="http://schemas.microsoft.com/office/powerpoint/2010/main" val="92630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44CF-E2BA-0876-2731-737BA5DC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6" y="19935"/>
            <a:ext cx="1107713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Public class default constructor – not visible in another package</a:t>
            </a:r>
            <a:endParaRPr lang="en-CA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0D7DDD-C52A-8328-B46B-DEECB067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5" y="1153552"/>
            <a:ext cx="10110737" cy="5684514"/>
          </a:xfrm>
        </p:spPr>
      </p:pic>
    </p:spTree>
    <p:extLst>
      <p:ext uri="{BB962C8B-B14F-4D97-AF65-F5344CB8AC3E}">
        <p14:creationId xmlns:p14="http://schemas.microsoft.com/office/powerpoint/2010/main" val="20192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D72B-AFB7-E6BA-0981-3B704463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19" y="266651"/>
            <a:ext cx="11380762" cy="1325563"/>
          </a:xfrm>
        </p:spPr>
        <p:txBody>
          <a:bodyPr/>
          <a:lstStyle/>
          <a:p>
            <a:r>
              <a:rPr lang="en-US"/>
              <a:t>Recursive </a:t>
            </a:r>
            <a:r>
              <a:rPr lang="en-US" dirty="0"/>
              <a:t>( calling itself with this) – not allowed for constructor 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DA9FB9-499F-B3A5-04AF-584C4A3B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94" y="1592214"/>
            <a:ext cx="9125962" cy="5130849"/>
          </a:xfrm>
        </p:spPr>
      </p:pic>
    </p:spTree>
    <p:extLst>
      <p:ext uri="{BB962C8B-B14F-4D97-AF65-F5344CB8AC3E}">
        <p14:creationId xmlns:p14="http://schemas.microsoft.com/office/powerpoint/2010/main" val="249310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1166</Words>
  <Application>Microsoft Office PowerPoint</Application>
  <PresentationFormat>Widescreen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Times New Roman</vt:lpstr>
      <vt:lpstr>Office Theme</vt:lpstr>
      <vt:lpstr>Lesson  21</vt:lpstr>
      <vt:lpstr>Урок 21</vt:lpstr>
      <vt:lpstr>Краткий повтор пройденного материала</vt:lpstr>
      <vt:lpstr>Проверка д/з</vt:lpstr>
      <vt:lpstr>Повторение + Примеры</vt:lpstr>
      <vt:lpstr>Повторение + Примеры</vt:lpstr>
      <vt:lpstr>Class A is default, still can’t see public elements</vt:lpstr>
      <vt:lpstr>Public class default constructor – not visible in another package</vt:lpstr>
      <vt:lpstr>Recursive ( calling itself with this) – not allowed for constructor </vt:lpstr>
      <vt:lpstr>Adding return type to constructor - method</vt:lpstr>
      <vt:lpstr>PowerPoint Presentation</vt:lpstr>
      <vt:lpstr>PowerPoint Presentation</vt:lpstr>
      <vt:lpstr>Повторение + Примеры</vt:lpstr>
      <vt:lpstr>Test</vt:lpstr>
      <vt:lpstr>Test</vt:lpstr>
      <vt:lpstr>PowerPoint Presentation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 21</dc:title>
  <dc:creator>Olga Dubanevych</dc:creator>
  <cp:lastModifiedBy>Olga Dubanevych</cp:lastModifiedBy>
  <cp:revision>4</cp:revision>
  <dcterms:created xsi:type="dcterms:W3CDTF">2023-09-04T00:04:39Z</dcterms:created>
  <dcterms:modified xsi:type="dcterms:W3CDTF">2023-09-04T12:10:40Z</dcterms:modified>
</cp:coreProperties>
</file>