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9" r:id="rId3"/>
    <p:sldId id="530" r:id="rId4"/>
    <p:sldId id="520" r:id="rId5"/>
    <p:sldId id="521" r:id="rId6"/>
    <p:sldId id="531" r:id="rId7"/>
    <p:sldId id="522" r:id="rId8"/>
    <p:sldId id="533" r:id="rId9"/>
    <p:sldId id="532" r:id="rId10"/>
    <p:sldId id="534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6" r:id="rId19"/>
    <p:sldId id="5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7622-A12F-2636-5E38-E38B4FBC3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5EFC-5B46-7EFD-962D-BB253DD3A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F2E1-BFE6-672E-3B16-DBE05396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2AF7-A6F2-2D16-6F85-C4050F4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77F5-58F3-91C2-AA3B-0C89B26F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05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81D0-9327-B6A4-1B15-DC2F338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D78D-C56C-8024-8CB3-FE31496A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ADEC-6D53-C696-7663-B440D8A1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3992-2D4C-32B4-18E7-36F2BB3D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5CBB-4EA9-2CE9-636D-4A467249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6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F0A-8029-7EFC-1748-F75F1B38B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8191E-03D6-5B6B-DA1B-5C30B783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E5A81-D7E7-2CBA-710B-FE2BE31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A416-E067-E14B-9745-9EDBF6A9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9B15-B09E-86E6-B4D7-B6C4DF7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26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1" y="390525"/>
            <a:ext cx="10096500" cy="971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46526" y="1822827"/>
            <a:ext cx="420454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57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B873-5C50-0208-793F-1140F1F6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89DE-1202-6767-9616-5B60A7B7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BD26-DBF6-CA4B-529E-7269E48E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BE15-4FC6-2E6B-FFB3-A63655CA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ED3F-1896-2716-BB39-2B48928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0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69C6-4D81-4462-96D2-16A1BC56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4342-A00F-0887-C3E8-9A00097FE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154D-DBD0-100A-1AF7-6DE97F5A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B053-0377-B8CA-3AF0-1641023D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FBB6-49C4-A5E4-119C-79FD8C21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5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AD79-B0F7-4813-B585-8F83F95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B110-5BA7-47A2-C8AD-0B84E0D7E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00B2-75AD-C248-67D1-C8A568B1C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A66E-CCE1-287A-AFC2-B07A1FAD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5F342-60D4-C8FD-B323-EE5C1649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14DF-161E-EE05-D34C-BE51F74D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55AC-2F5F-CDA7-2460-BEFDD125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51351-1723-98F4-E833-707589AA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A6CDB-CF64-B649-827C-AB3AB306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3CB8-5BDE-BF0F-5D15-57FA5E06F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74BB-9180-E63E-75BD-40873E124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BE76F-2E50-BCB0-FEE6-8A217B55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8535B-F34D-2A8C-08A2-74A6532F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5525E-CDF0-9B64-BABD-4EA870EA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0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001-425F-763B-E5A9-09DA9CB7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5AFB5-DB1F-76D7-4FDF-5A6C1794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D244-8DB7-62BD-134A-A9B891E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F00E4-8AC7-E668-BEDC-179DC890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3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3CC9E-50B1-723B-DFDD-A947A9A5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F1614-ACEF-C901-28F4-4C42B12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0B120-4C25-F844-691C-503EEADE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4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64-181E-D36D-616E-4F1EC9CC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E16F-F08C-18B9-9C02-6C7379A4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AE88A-7912-545B-72ED-8314C6BFE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78147-2F73-023D-FA79-B5013507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7E720-D904-7873-FFFE-F677551F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9D9E-9A80-9CE2-E5A1-5C478E8C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516E-8555-0414-465A-3A19A84C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8C0AD-C3E6-B777-795D-D4B8129E8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80665-FA02-75E9-A7BB-4EC98891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61E2-EAE8-2A3A-6BF9-25774460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BCAD-8DEB-8195-F73D-4835B6DF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DE94E-BC74-E4A1-B4B5-62DC6EF8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2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381D3-1813-0D0B-225C-856AED07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26D60-8350-3E56-1CE7-79ED9F9F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8D32-A724-809D-0B2F-EDDC9BD0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CB68-932A-4B48-84FA-DCA094B26C35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1C3F-BCFA-0F0A-87FF-0186E5556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BFCB-9349-1448-1F1F-FCEED2FD6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ECDD-0AB1-45BD-88E3-0D2FD288F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1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jp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4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1DDD-EB4D-FCE4-50B1-72F3E7B1B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Lesson 22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637BA-8715-7AD1-3574-4CB81BC5F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Java - 1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6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E4E1-8E69-28E5-1956-E743A125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/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Lesson22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Person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name)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Person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age)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Person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(){}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if this constructor does not exist it does not let to extend class without empty constructor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413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5" y="447675"/>
              <a:ext cx="593405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9826" y="240273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941705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Calibri"/>
                <a:cs typeface="Calibri"/>
              </a:rPr>
              <a:t>Зачем</a:t>
            </a:r>
            <a:r>
              <a:rPr sz="3200" b="1" spc="-1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нужно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наследование?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62226" y="1504934"/>
            <a:ext cx="6715125" cy="2943860"/>
            <a:chOff x="1038225" y="1504934"/>
            <a:chExt cx="6715125" cy="29438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1504934"/>
              <a:ext cx="6629400" cy="914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225" y="1647809"/>
              <a:ext cx="5105400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9" y="1524000"/>
              <a:ext cx="6553199" cy="83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2999" y="1524000"/>
              <a:ext cx="6553200" cy="838200"/>
            </a:xfrm>
            <a:custGeom>
              <a:avLst/>
              <a:gdLst/>
              <a:ahLst/>
              <a:cxnLst/>
              <a:rect l="l" t="t" r="r" b="b"/>
              <a:pathLst>
                <a:path w="6553200" h="838200">
                  <a:moveTo>
                    <a:pt x="0" y="139689"/>
                  </a:moveTo>
                  <a:lnTo>
                    <a:pt x="7121" y="95515"/>
                  </a:lnTo>
                  <a:lnTo>
                    <a:pt x="26953" y="57166"/>
                  </a:lnTo>
                  <a:lnTo>
                    <a:pt x="57193" y="26935"/>
                  </a:lnTo>
                  <a:lnTo>
                    <a:pt x="95541" y="7115"/>
                  </a:lnTo>
                  <a:lnTo>
                    <a:pt x="139695" y="0"/>
                  </a:lnTo>
                  <a:lnTo>
                    <a:pt x="6413510" y="0"/>
                  </a:lnTo>
                  <a:lnTo>
                    <a:pt x="6457684" y="7115"/>
                  </a:lnTo>
                  <a:lnTo>
                    <a:pt x="6496033" y="26935"/>
                  </a:lnTo>
                  <a:lnTo>
                    <a:pt x="6526264" y="57166"/>
                  </a:lnTo>
                  <a:lnTo>
                    <a:pt x="6546083" y="95515"/>
                  </a:lnTo>
                  <a:lnTo>
                    <a:pt x="6553199" y="139689"/>
                  </a:lnTo>
                  <a:lnTo>
                    <a:pt x="6553199" y="698510"/>
                  </a:lnTo>
                  <a:lnTo>
                    <a:pt x="6546083" y="742684"/>
                  </a:lnTo>
                  <a:lnTo>
                    <a:pt x="6526264" y="781033"/>
                  </a:lnTo>
                  <a:lnTo>
                    <a:pt x="6496033" y="811264"/>
                  </a:lnTo>
                  <a:lnTo>
                    <a:pt x="6457684" y="831083"/>
                  </a:lnTo>
                  <a:lnTo>
                    <a:pt x="6413510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3"/>
                  </a:lnTo>
                  <a:lnTo>
                    <a:pt x="7121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2495534"/>
              <a:ext cx="6629400" cy="914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8225" y="2457450"/>
              <a:ext cx="6029309" cy="1104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999" y="2514600"/>
              <a:ext cx="6553199" cy="838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2999" y="2514600"/>
              <a:ext cx="6553200" cy="838200"/>
            </a:xfrm>
            <a:custGeom>
              <a:avLst/>
              <a:gdLst/>
              <a:ahLst/>
              <a:cxnLst/>
              <a:rect l="l" t="t" r="r" b="b"/>
              <a:pathLst>
                <a:path w="6553200" h="838200">
                  <a:moveTo>
                    <a:pt x="0" y="139689"/>
                  </a:moveTo>
                  <a:lnTo>
                    <a:pt x="7121" y="95515"/>
                  </a:lnTo>
                  <a:lnTo>
                    <a:pt x="26953" y="57166"/>
                  </a:lnTo>
                  <a:lnTo>
                    <a:pt x="57193" y="26935"/>
                  </a:lnTo>
                  <a:lnTo>
                    <a:pt x="95541" y="7115"/>
                  </a:lnTo>
                  <a:lnTo>
                    <a:pt x="139695" y="0"/>
                  </a:lnTo>
                  <a:lnTo>
                    <a:pt x="6413510" y="0"/>
                  </a:lnTo>
                  <a:lnTo>
                    <a:pt x="6457684" y="7115"/>
                  </a:lnTo>
                  <a:lnTo>
                    <a:pt x="6496033" y="26935"/>
                  </a:lnTo>
                  <a:lnTo>
                    <a:pt x="6526264" y="57166"/>
                  </a:lnTo>
                  <a:lnTo>
                    <a:pt x="6546083" y="95515"/>
                  </a:lnTo>
                  <a:lnTo>
                    <a:pt x="6553199" y="139689"/>
                  </a:lnTo>
                  <a:lnTo>
                    <a:pt x="6553199" y="698510"/>
                  </a:lnTo>
                  <a:lnTo>
                    <a:pt x="6546083" y="742684"/>
                  </a:lnTo>
                  <a:lnTo>
                    <a:pt x="6526264" y="781033"/>
                  </a:lnTo>
                  <a:lnTo>
                    <a:pt x="6496033" y="811264"/>
                  </a:lnTo>
                  <a:lnTo>
                    <a:pt x="6457684" y="831083"/>
                  </a:lnTo>
                  <a:lnTo>
                    <a:pt x="6413510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3"/>
                  </a:lnTo>
                  <a:lnTo>
                    <a:pt x="7121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850" y="3486150"/>
              <a:ext cx="6667500" cy="9620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25" y="3657600"/>
              <a:ext cx="2038350" cy="7429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999" y="3532632"/>
              <a:ext cx="6553199" cy="838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42999" y="3532632"/>
              <a:ext cx="6553200" cy="838200"/>
            </a:xfrm>
            <a:custGeom>
              <a:avLst/>
              <a:gdLst/>
              <a:ahLst/>
              <a:cxnLst/>
              <a:rect l="l" t="t" r="r" b="b"/>
              <a:pathLst>
                <a:path w="6553200" h="838200">
                  <a:moveTo>
                    <a:pt x="0" y="139689"/>
                  </a:moveTo>
                  <a:lnTo>
                    <a:pt x="7121" y="95515"/>
                  </a:lnTo>
                  <a:lnTo>
                    <a:pt x="26953" y="57166"/>
                  </a:lnTo>
                  <a:lnTo>
                    <a:pt x="57193" y="26935"/>
                  </a:lnTo>
                  <a:lnTo>
                    <a:pt x="95541" y="7115"/>
                  </a:lnTo>
                  <a:lnTo>
                    <a:pt x="139695" y="0"/>
                  </a:lnTo>
                  <a:lnTo>
                    <a:pt x="6413510" y="0"/>
                  </a:lnTo>
                  <a:lnTo>
                    <a:pt x="6457684" y="7115"/>
                  </a:lnTo>
                  <a:lnTo>
                    <a:pt x="6496033" y="26935"/>
                  </a:lnTo>
                  <a:lnTo>
                    <a:pt x="6526264" y="57166"/>
                  </a:lnTo>
                  <a:lnTo>
                    <a:pt x="6546083" y="95515"/>
                  </a:lnTo>
                  <a:lnTo>
                    <a:pt x="6553199" y="139689"/>
                  </a:lnTo>
                  <a:lnTo>
                    <a:pt x="6553199" y="698504"/>
                  </a:lnTo>
                  <a:lnTo>
                    <a:pt x="6546083" y="742681"/>
                  </a:lnTo>
                  <a:lnTo>
                    <a:pt x="6526264" y="781032"/>
                  </a:lnTo>
                  <a:lnTo>
                    <a:pt x="6496033" y="811264"/>
                  </a:lnTo>
                  <a:lnTo>
                    <a:pt x="6457684" y="831083"/>
                  </a:lnTo>
                  <a:lnTo>
                    <a:pt x="6413510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2"/>
                  </a:lnTo>
                  <a:lnTo>
                    <a:pt x="7121" y="742681"/>
                  </a:lnTo>
                  <a:lnTo>
                    <a:pt x="0" y="698504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562226" y="4524375"/>
            <a:ext cx="6696075" cy="914400"/>
            <a:chOff x="1038225" y="4524375"/>
            <a:chExt cx="6696075" cy="91440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4900" y="4524375"/>
              <a:ext cx="6629400" cy="914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225" y="4667250"/>
              <a:ext cx="5172059" cy="7429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999" y="4544568"/>
              <a:ext cx="6553199" cy="8381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42999" y="4544568"/>
              <a:ext cx="6553200" cy="838200"/>
            </a:xfrm>
            <a:custGeom>
              <a:avLst/>
              <a:gdLst/>
              <a:ahLst/>
              <a:cxnLst/>
              <a:rect l="l" t="t" r="r" b="b"/>
              <a:pathLst>
                <a:path w="6553200" h="838200">
                  <a:moveTo>
                    <a:pt x="0" y="139695"/>
                  </a:moveTo>
                  <a:lnTo>
                    <a:pt x="7121" y="95518"/>
                  </a:lnTo>
                  <a:lnTo>
                    <a:pt x="26953" y="57167"/>
                  </a:lnTo>
                  <a:lnTo>
                    <a:pt x="57193" y="26935"/>
                  </a:lnTo>
                  <a:lnTo>
                    <a:pt x="95541" y="7116"/>
                  </a:lnTo>
                  <a:lnTo>
                    <a:pt x="139695" y="0"/>
                  </a:lnTo>
                  <a:lnTo>
                    <a:pt x="6413510" y="0"/>
                  </a:lnTo>
                  <a:lnTo>
                    <a:pt x="6457684" y="7116"/>
                  </a:lnTo>
                  <a:lnTo>
                    <a:pt x="6496033" y="26935"/>
                  </a:lnTo>
                  <a:lnTo>
                    <a:pt x="6526264" y="57167"/>
                  </a:lnTo>
                  <a:lnTo>
                    <a:pt x="6546083" y="95518"/>
                  </a:lnTo>
                  <a:lnTo>
                    <a:pt x="6553199" y="139695"/>
                  </a:lnTo>
                  <a:lnTo>
                    <a:pt x="6553199" y="698504"/>
                  </a:lnTo>
                  <a:lnTo>
                    <a:pt x="6546083" y="742681"/>
                  </a:lnTo>
                  <a:lnTo>
                    <a:pt x="6526264" y="781032"/>
                  </a:lnTo>
                  <a:lnTo>
                    <a:pt x="6496033" y="811264"/>
                  </a:lnTo>
                  <a:lnTo>
                    <a:pt x="6457684" y="831083"/>
                  </a:lnTo>
                  <a:lnTo>
                    <a:pt x="6413510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2"/>
                  </a:lnTo>
                  <a:lnTo>
                    <a:pt x="7121" y="742681"/>
                  </a:lnTo>
                  <a:lnTo>
                    <a:pt x="0" y="698504"/>
                  </a:lnTo>
                  <a:lnTo>
                    <a:pt x="0" y="1396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562226" y="5543551"/>
            <a:ext cx="6696075" cy="904875"/>
            <a:chOff x="1038225" y="5543550"/>
            <a:chExt cx="6696075" cy="90487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4900" y="5543550"/>
              <a:ext cx="6629400" cy="9048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8225" y="5676900"/>
              <a:ext cx="5667359" cy="7429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2999" y="5556504"/>
              <a:ext cx="6553199" cy="8381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42999" y="5556504"/>
              <a:ext cx="6553200" cy="838200"/>
            </a:xfrm>
            <a:custGeom>
              <a:avLst/>
              <a:gdLst/>
              <a:ahLst/>
              <a:cxnLst/>
              <a:rect l="l" t="t" r="r" b="b"/>
              <a:pathLst>
                <a:path w="6553200" h="838200">
                  <a:moveTo>
                    <a:pt x="0" y="139695"/>
                  </a:moveTo>
                  <a:lnTo>
                    <a:pt x="7121" y="95541"/>
                  </a:lnTo>
                  <a:lnTo>
                    <a:pt x="26953" y="57193"/>
                  </a:lnTo>
                  <a:lnTo>
                    <a:pt x="57193" y="26953"/>
                  </a:lnTo>
                  <a:lnTo>
                    <a:pt x="95541" y="7121"/>
                  </a:lnTo>
                  <a:lnTo>
                    <a:pt x="139695" y="0"/>
                  </a:lnTo>
                  <a:lnTo>
                    <a:pt x="6413510" y="0"/>
                  </a:lnTo>
                  <a:lnTo>
                    <a:pt x="6457684" y="7121"/>
                  </a:lnTo>
                  <a:lnTo>
                    <a:pt x="6496033" y="26953"/>
                  </a:lnTo>
                  <a:lnTo>
                    <a:pt x="6526264" y="57193"/>
                  </a:lnTo>
                  <a:lnTo>
                    <a:pt x="6546083" y="95541"/>
                  </a:lnTo>
                  <a:lnTo>
                    <a:pt x="6553199" y="139695"/>
                  </a:lnTo>
                  <a:lnTo>
                    <a:pt x="6553199" y="698504"/>
                  </a:lnTo>
                  <a:lnTo>
                    <a:pt x="6546083" y="742658"/>
                  </a:lnTo>
                  <a:lnTo>
                    <a:pt x="6526264" y="781006"/>
                  </a:lnTo>
                  <a:lnTo>
                    <a:pt x="6496033" y="811246"/>
                  </a:lnTo>
                  <a:lnTo>
                    <a:pt x="6457684" y="831078"/>
                  </a:lnTo>
                  <a:lnTo>
                    <a:pt x="6413510" y="838199"/>
                  </a:lnTo>
                  <a:lnTo>
                    <a:pt x="139695" y="838199"/>
                  </a:lnTo>
                  <a:lnTo>
                    <a:pt x="95541" y="831078"/>
                  </a:lnTo>
                  <a:lnTo>
                    <a:pt x="57193" y="811246"/>
                  </a:lnTo>
                  <a:lnTo>
                    <a:pt x="26953" y="781006"/>
                  </a:lnTo>
                  <a:lnTo>
                    <a:pt x="7121" y="742658"/>
                  </a:lnTo>
                  <a:lnTo>
                    <a:pt x="0" y="698504"/>
                  </a:lnTo>
                  <a:lnTo>
                    <a:pt x="0" y="1396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87905" y="1731069"/>
            <a:ext cx="5514340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Более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короткое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написание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классов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95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</a:pPr>
            <a:r>
              <a:rPr sz="2400" dirty="0">
                <a:latin typeface="Calibri"/>
                <a:cs typeface="Calibri"/>
              </a:rPr>
              <a:t>Лёгкость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изменении/добавлении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общих элементов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950">
              <a:latin typeface="Calibri"/>
              <a:cs typeface="Calibri"/>
            </a:endParaRPr>
          </a:p>
          <a:p>
            <a:pPr marL="12700"/>
            <a:r>
              <a:rPr sz="2400" spc="-10" dirty="0">
                <a:latin typeface="Calibri"/>
                <a:cs typeface="Calibri"/>
              </a:rPr>
              <a:t>Extensibility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Более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лёгкое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тестирование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классов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/>
            <a:r>
              <a:rPr sz="2400" spc="-20" dirty="0">
                <a:latin typeface="Calibri"/>
                <a:cs typeface="Calibri"/>
              </a:rPr>
              <a:t>Группировка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классов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под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общим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типом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075" y="504825"/>
              <a:ext cx="72961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6026" y="193550"/>
            <a:ext cx="10515600" cy="880561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97485">
              <a:lnSpc>
                <a:spcPct val="100000"/>
              </a:lnSpc>
              <a:spcBef>
                <a:spcPts val="125"/>
              </a:spcBef>
            </a:pPr>
            <a:r>
              <a:rPr sz="2800" b="1" dirty="0">
                <a:latin typeface="Calibri"/>
                <a:cs typeface="Calibri"/>
              </a:rPr>
              <a:t>Отношения</a:t>
            </a:r>
            <a:r>
              <a:rPr sz="2800" b="1" spc="1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между</a:t>
            </a:r>
            <a:r>
              <a:rPr sz="2800" b="1" spc="1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классами.</a:t>
            </a:r>
            <a:r>
              <a:rPr sz="2800" b="1" spc="3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Object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класс.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86026" y="1504934"/>
            <a:ext cx="2771775" cy="914400"/>
            <a:chOff x="962025" y="1504934"/>
            <a:chExt cx="2771775" cy="9144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504934"/>
              <a:ext cx="2590800" cy="914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025" y="1647809"/>
              <a:ext cx="2771775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99" y="1524000"/>
              <a:ext cx="2514599" cy="83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6799" y="1524000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0" y="139689"/>
                  </a:moveTo>
                  <a:lnTo>
                    <a:pt x="7121" y="95515"/>
                  </a:lnTo>
                  <a:lnTo>
                    <a:pt x="26953" y="57166"/>
                  </a:lnTo>
                  <a:lnTo>
                    <a:pt x="57193" y="26935"/>
                  </a:lnTo>
                  <a:lnTo>
                    <a:pt x="95541" y="7115"/>
                  </a:lnTo>
                  <a:lnTo>
                    <a:pt x="139695" y="0"/>
                  </a:lnTo>
                  <a:lnTo>
                    <a:pt x="2374910" y="0"/>
                  </a:lnTo>
                  <a:lnTo>
                    <a:pt x="2419084" y="7115"/>
                  </a:lnTo>
                  <a:lnTo>
                    <a:pt x="2457433" y="26935"/>
                  </a:lnTo>
                  <a:lnTo>
                    <a:pt x="2487664" y="57166"/>
                  </a:lnTo>
                  <a:lnTo>
                    <a:pt x="2507483" y="95515"/>
                  </a:lnTo>
                  <a:lnTo>
                    <a:pt x="2514599" y="139689"/>
                  </a:lnTo>
                  <a:lnTo>
                    <a:pt x="2514599" y="698510"/>
                  </a:lnTo>
                  <a:lnTo>
                    <a:pt x="2507483" y="742684"/>
                  </a:lnTo>
                  <a:lnTo>
                    <a:pt x="2487664" y="781033"/>
                  </a:lnTo>
                  <a:lnTo>
                    <a:pt x="2457433" y="811264"/>
                  </a:lnTo>
                  <a:lnTo>
                    <a:pt x="2419084" y="831083"/>
                  </a:lnTo>
                  <a:lnTo>
                    <a:pt x="2374910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3"/>
                  </a:lnTo>
                  <a:lnTo>
                    <a:pt x="7121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11773" y="1731070"/>
            <a:ext cx="2252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“Is-a”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81176" y="2962276"/>
            <a:ext cx="4124325" cy="1438275"/>
            <a:chOff x="257175" y="2962275"/>
            <a:chExt cx="4124325" cy="14382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2962275"/>
              <a:ext cx="4114800" cy="14382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175" y="3095625"/>
              <a:ext cx="3990990" cy="1257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2980944"/>
              <a:ext cx="4038599" cy="13624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4799" y="2980944"/>
              <a:ext cx="4038600" cy="1362710"/>
            </a:xfrm>
            <a:custGeom>
              <a:avLst/>
              <a:gdLst/>
              <a:ahLst/>
              <a:cxnLst/>
              <a:rect l="l" t="t" r="r" b="b"/>
              <a:pathLst>
                <a:path w="4038600" h="1362710">
                  <a:moveTo>
                    <a:pt x="0" y="227075"/>
                  </a:moveTo>
                  <a:lnTo>
                    <a:pt x="4613" y="181325"/>
                  </a:lnTo>
                  <a:lnTo>
                    <a:pt x="17844" y="138707"/>
                  </a:lnTo>
                  <a:lnTo>
                    <a:pt x="38781" y="100136"/>
                  </a:lnTo>
                  <a:lnTo>
                    <a:pt x="66509" y="66526"/>
                  </a:lnTo>
                  <a:lnTo>
                    <a:pt x="100115" y="38793"/>
                  </a:lnTo>
                  <a:lnTo>
                    <a:pt x="138688" y="17851"/>
                  </a:lnTo>
                  <a:lnTo>
                    <a:pt x="181312" y="4615"/>
                  </a:lnTo>
                  <a:lnTo>
                    <a:pt x="227075" y="0"/>
                  </a:lnTo>
                  <a:lnTo>
                    <a:pt x="3811523" y="0"/>
                  </a:lnTo>
                  <a:lnTo>
                    <a:pt x="3857274" y="4615"/>
                  </a:lnTo>
                  <a:lnTo>
                    <a:pt x="3899892" y="17851"/>
                  </a:lnTo>
                  <a:lnTo>
                    <a:pt x="3938463" y="38793"/>
                  </a:lnTo>
                  <a:lnTo>
                    <a:pt x="3972073" y="66526"/>
                  </a:lnTo>
                  <a:lnTo>
                    <a:pt x="3999806" y="100136"/>
                  </a:lnTo>
                  <a:lnTo>
                    <a:pt x="4020748" y="138707"/>
                  </a:lnTo>
                  <a:lnTo>
                    <a:pt x="4033984" y="181325"/>
                  </a:lnTo>
                  <a:lnTo>
                    <a:pt x="4038599" y="227075"/>
                  </a:lnTo>
                  <a:lnTo>
                    <a:pt x="4038599" y="1135379"/>
                  </a:lnTo>
                  <a:lnTo>
                    <a:pt x="4033984" y="1181126"/>
                  </a:lnTo>
                  <a:lnTo>
                    <a:pt x="4020748" y="1223742"/>
                  </a:lnTo>
                  <a:lnTo>
                    <a:pt x="3999806" y="1262313"/>
                  </a:lnTo>
                  <a:lnTo>
                    <a:pt x="3972073" y="1295923"/>
                  </a:lnTo>
                  <a:lnTo>
                    <a:pt x="3938463" y="1323658"/>
                  </a:lnTo>
                  <a:lnTo>
                    <a:pt x="3899892" y="1344602"/>
                  </a:lnTo>
                  <a:lnTo>
                    <a:pt x="3857274" y="1357840"/>
                  </a:lnTo>
                  <a:lnTo>
                    <a:pt x="3811523" y="1362455"/>
                  </a:lnTo>
                  <a:lnTo>
                    <a:pt x="227075" y="1362455"/>
                  </a:lnTo>
                  <a:lnTo>
                    <a:pt x="181312" y="1357840"/>
                  </a:lnTo>
                  <a:lnTo>
                    <a:pt x="138688" y="1344602"/>
                  </a:lnTo>
                  <a:lnTo>
                    <a:pt x="100115" y="1323658"/>
                  </a:lnTo>
                  <a:lnTo>
                    <a:pt x="66509" y="1295923"/>
                  </a:lnTo>
                  <a:lnTo>
                    <a:pt x="38781" y="1262313"/>
                  </a:lnTo>
                  <a:lnTo>
                    <a:pt x="17844" y="1223742"/>
                  </a:lnTo>
                  <a:lnTo>
                    <a:pt x="4613" y="1181126"/>
                  </a:lnTo>
                  <a:lnTo>
                    <a:pt x="0" y="1135379"/>
                  </a:lnTo>
                  <a:lnTo>
                    <a:pt x="0" y="22707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74537" y="3177600"/>
            <a:ext cx="354901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821814" algn="l"/>
              </a:tabLst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Animal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  <a:tabLst>
                <a:tab pos="3454400" algn="l"/>
              </a:tabLst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Mouse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extends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Animal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Mouse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Animal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24609" y="1466850"/>
            <a:ext cx="2658110" cy="1104900"/>
            <a:chOff x="5000609" y="1466850"/>
            <a:chExt cx="2658110" cy="110490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7300" y="1504934"/>
              <a:ext cx="2590800" cy="914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0609" y="1466850"/>
              <a:ext cx="2019300" cy="11049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1524000"/>
              <a:ext cx="2514599" cy="838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05400" y="1524000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0" y="139689"/>
                  </a:moveTo>
                  <a:lnTo>
                    <a:pt x="7115" y="95515"/>
                  </a:lnTo>
                  <a:lnTo>
                    <a:pt x="26935" y="57166"/>
                  </a:lnTo>
                  <a:lnTo>
                    <a:pt x="57166" y="26935"/>
                  </a:lnTo>
                  <a:lnTo>
                    <a:pt x="95515" y="7115"/>
                  </a:lnTo>
                  <a:lnTo>
                    <a:pt x="139689" y="0"/>
                  </a:lnTo>
                  <a:lnTo>
                    <a:pt x="2374910" y="0"/>
                  </a:lnTo>
                  <a:lnTo>
                    <a:pt x="2419084" y="7115"/>
                  </a:lnTo>
                  <a:lnTo>
                    <a:pt x="2457433" y="26935"/>
                  </a:lnTo>
                  <a:lnTo>
                    <a:pt x="2487664" y="57166"/>
                  </a:lnTo>
                  <a:lnTo>
                    <a:pt x="2507483" y="95515"/>
                  </a:lnTo>
                  <a:lnTo>
                    <a:pt x="2514599" y="139689"/>
                  </a:lnTo>
                  <a:lnTo>
                    <a:pt x="2514599" y="698510"/>
                  </a:lnTo>
                  <a:lnTo>
                    <a:pt x="2507483" y="742684"/>
                  </a:lnTo>
                  <a:lnTo>
                    <a:pt x="2487664" y="781033"/>
                  </a:lnTo>
                  <a:lnTo>
                    <a:pt x="2457433" y="811264"/>
                  </a:lnTo>
                  <a:lnTo>
                    <a:pt x="2419084" y="831083"/>
                  </a:lnTo>
                  <a:lnTo>
                    <a:pt x="2374910" y="838199"/>
                  </a:lnTo>
                  <a:lnTo>
                    <a:pt x="139689" y="838199"/>
                  </a:lnTo>
                  <a:lnTo>
                    <a:pt x="95515" y="831083"/>
                  </a:lnTo>
                  <a:lnTo>
                    <a:pt x="57166" y="811264"/>
                  </a:lnTo>
                  <a:lnTo>
                    <a:pt x="26935" y="781033"/>
                  </a:lnTo>
                  <a:lnTo>
                    <a:pt x="7115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54499" y="1547808"/>
            <a:ext cx="149860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“Has-</a:t>
            </a:r>
            <a:r>
              <a:rPr sz="2400" spc="-25" dirty="0">
                <a:latin typeface="Calibri"/>
                <a:cs typeface="Calibri"/>
              </a:rPr>
              <a:t>a”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21100" y="2416556"/>
            <a:ext cx="254000" cy="558800"/>
            <a:chOff x="2197100" y="2416556"/>
            <a:chExt cx="254000" cy="558800"/>
          </a:xfrm>
        </p:grpSpPr>
        <p:sp>
          <p:nvSpPr>
            <p:cNvPr id="27" name="object 27"/>
            <p:cNvSpPr/>
            <p:nvPr/>
          </p:nvSpPr>
          <p:spPr>
            <a:xfrm>
              <a:off x="2209799" y="2429256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49" y="0"/>
                  </a:moveTo>
                  <a:lnTo>
                    <a:pt x="57149" y="0"/>
                  </a:lnTo>
                  <a:lnTo>
                    <a:pt x="57149" y="419099"/>
                  </a:lnTo>
                  <a:lnTo>
                    <a:pt x="0" y="419099"/>
                  </a:lnTo>
                  <a:lnTo>
                    <a:pt x="114299" y="533399"/>
                  </a:lnTo>
                  <a:lnTo>
                    <a:pt x="228599" y="419099"/>
                  </a:lnTo>
                  <a:lnTo>
                    <a:pt x="171449" y="419099"/>
                  </a:lnTo>
                  <a:lnTo>
                    <a:pt x="171449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09799" y="2429256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19099"/>
                  </a:moveTo>
                  <a:lnTo>
                    <a:pt x="57149" y="419099"/>
                  </a:lnTo>
                  <a:lnTo>
                    <a:pt x="57149" y="0"/>
                  </a:lnTo>
                  <a:lnTo>
                    <a:pt x="171449" y="0"/>
                  </a:lnTo>
                  <a:lnTo>
                    <a:pt x="171449" y="419099"/>
                  </a:lnTo>
                  <a:lnTo>
                    <a:pt x="228599" y="419099"/>
                  </a:lnTo>
                  <a:lnTo>
                    <a:pt x="114299" y="533399"/>
                  </a:lnTo>
                  <a:lnTo>
                    <a:pt x="0" y="4190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429359" y="2933700"/>
            <a:ext cx="4048760" cy="1562100"/>
            <a:chOff x="4905359" y="2933700"/>
            <a:chExt cx="4048760" cy="156210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900" y="2962275"/>
              <a:ext cx="4038600" cy="14382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5359" y="2933700"/>
              <a:ext cx="3648090" cy="15621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3000" y="2977896"/>
              <a:ext cx="3962399" cy="136245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953000" y="2977896"/>
              <a:ext cx="3962400" cy="1362710"/>
            </a:xfrm>
            <a:custGeom>
              <a:avLst/>
              <a:gdLst/>
              <a:ahLst/>
              <a:cxnLst/>
              <a:rect l="l" t="t" r="r" b="b"/>
              <a:pathLst>
                <a:path w="3962400" h="1362710">
                  <a:moveTo>
                    <a:pt x="0" y="227075"/>
                  </a:moveTo>
                  <a:lnTo>
                    <a:pt x="4616" y="181325"/>
                  </a:lnTo>
                  <a:lnTo>
                    <a:pt x="17855" y="138707"/>
                  </a:lnTo>
                  <a:lnTo>
                    <a:pt x="38801" y="100136"/>
                  </a:lnTo>
                  <a:lnTo>
                    <a:pt x="66537" y="66526"/>
                  </a:lnTo>
                  <a:lnTo>
                    <a:pt x="100149" y="38793"/>
                  </a:lnTo>
                  <a:lnTo>
                    <a:pt x="138720" y="17851"/>
                  </a:lnTo>
                  <a:lnTo>
                    <a:pt x="181334" y="4615"/>
                  </a:lnTo>
                  <a:lnTo>
                    <a:pt x="227075" y="0"/>
                  </a:lnTo>
                  <a:lnTo>
                    <a:pt x="3735323" y="0"/>
                  </a:lnTo>
                  <a:lnTo>
                    <a:pt x="3781074" y="4615"/>
                  </a:lnTo>
                  <a:lnTo>
                    <a:pt x="3823692" y="17851"/>
                  </a:lnTo>
                  <a:lnTo>
                    <a:pt x="3862263" y="38793"/>
                  </a:lnTo>
                  <a:lnTo>
                    <a:pt x="3895873" y="66526"/>
                  </a:lnTo>
                  <a:lnTo>
                    <a:pt x="3923606" y="100136"/>
                  </a:lnTo>
                  <a:lnTo>
                    <a:pt x="3944548" y="138707"/>
                  </a:lnTo>
                  <a:lnTo>
                    <a:pt x="3957784" y="181325"/>
                  </a:lnTo>
                  <a:lnTo>
                    <a:pt x="3962399" y="227075"/>
                  </a:lnTo>
                  <a:lnTo>
                    <a:pt x="3962399" y="1135379"/>
                  </a:lnTo>
                  <a:lnTo>
                    <a:pt x="3957784" y="1181126"/>
                  </a:lnTo>
                  <a:lnTo>
                    <a:pt x="3944548" y="1223742"/>
                  </a:lnTo>
                  <a:lnTo>
                    <a:pt x="3923606" y="1262313"/>
                  </a:lnTo>
                  <a:lnTo>
                    <a:pt x="3895873" y="1295923"/>
                  </a:lnTo>
                  <a:lnTo>
                    <a:pt x="3862263" y="1323658"/>
                  </a:lnTo>
                  <a:lnTo>
                    <a:pt x="3823692" y="1344602"/>
                  </a:lnTo>
                  <a:lnTo>
                    <a:pt x="3781074" y="1357840"/>
                  </a:lnTo>
                  <a:lnTo>
                    <a:pt x="3735323" y="1362455"/>
                  </a:lnTo>
                  <a:lnTo>
                    <a:pt x="227075" y="1362455"/>
                  </a:lnTo>
                  <a:lnTo>
                    <a:pt x="181334" y="1357840"/>
                  </a:lnTo>
                  <a:lnTo>
                    <a:pt x="138720" y="1344602"/>
                  </a:lnTo>
                  <a:lnTo>
                    <a:pt x="100149" y="1323658"/>
                  </a:lnTo>
                  <a:lnTo>
                    <a:pt x="66537" y="1295923"/>
                  </a:lnTo>
                  <a:lnTo>
                    <a:pt x="38801" y="1262313"/>
                  </a:lnTo>
                  <a:lnTo>
                    <a:pt x="17855" y="1223742"/>
                  </a:lnTo>
                  <a:lnTo>
                    <a:pt x="4616" y="1181126"/>
                  </a:lnTo>
                  <a:lnTo>
                    <a:pt x="0" y="1135379"/>
                  </a:lnTo>
                  <a:lnTo>
                    <a:pt x="0" y="22707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27499" y="3022026"/>
            <a:ext cx="3204845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159510">
              <a:spcBef>
                <a:spcPts val="125"/>
              </a:spcBef>
              <a:tabLst>
                <a:tab pos="1955800" algn="l"/>
              </a:tabLst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Window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House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10"/>
              </a:spcBef>
              <a:tabLst>
                <a:tab pos="3110865" algn="l"/>
              </a:tabLst>
            </a:pPr>
            <a:r>
              <a:rPr sz="2000" dirty="0">
                <a:latin typeface="Calibri"/>
                <a:cs typeface="Calibri"/>
              </a:rPr>
              <a:t>Window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Window();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/>
            <a:r>
              <a:rPr sz="2000" b="1" dirty="0">
                <a:latin typeface="Calibri"/>
                <a:cs typeface="Calibri"/>
              </a:rPr>
              <a:t>House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has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Window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41574" y="2422652"/>
            <a:ext cx="224790" cy="558800"/>
            <a:chOff x="6417574" y="2422652"/>
            <a:chExt cx="224790" cy="558800"/>
          </a:xfrm>
        </p:grpSpPr>
        <p:sp>
          <p:nvSpPr>
            <p:cNvPr id="36" name="object 36"/>
            <p:cNvSpPr/>
            <p:nvPr/>
          </p:nvSpPr>
          <p:spPr>
            <a:xfrm>
              <a:off x="6430274" y="2435352"/>
              <a:ext cx="199390" cy="533400"/>
            </a:xfrm>
            <a:custGeom>
              <a:avLst/>
              <a:gdLst/>
              <a:ahLst/>
              <a:cxnLst/>
              <a:rect l="l" t="t" r="r" b="b"/>
              <a:pathLst>
                <a:path w="199390" h="533400">
                  <a:moveTo>
                    <a:pt x="149351" y="0"/>
                  </a:moveTo>
                  <a:lnTo>
                    <a:pt x="49773" y="0"/>
                  </a:lnTo>
                  <a:lnTo>
                    <a:pt x="49773" y="433821"/>
                  </a:lnTo>
                  <a:lnTo>
                    <a:pt x="0" y="433821"/>
                  </a:lnTo>
                  <a:lnTo>
                    <a:pt x="99547" y="533399"/>
                  </a:lnTo>
                  <a:lnTo>
                    <a:pt x="199125" y="433821"/>
                  </a:lnTo>
                  <a:lnTo>
                    <a:pt x="149351" y="433821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30274" y="2435352"/>
              <a:ext cx="199390" cy="533400"/>
            </a:xfrm>
            <a:custGeom>
              <a:avLst/>
              <a:gdLst/>
              <a:ahLst/>
              <a:cxnLst/>
              <a:rect l="l" t="t" r="r" b="b"/>
              <a:pathLst>
                <a:path w="199390" h="533400">
                  <a:moveTo>
                    <a:pt x="0" y="433821"/>
                  </a:moveTo>
                  <a:lnTo>
                    <a:pt x="49773" y="433821"/>
                  </a:lnTo>
                  <a:lnTo>
                    <a:pt x="49773" y="0"/>
                  </a:lnTo>
                  <a:lnTo>
                    <a:pt x="149351" y="0"/>
                  </a:lnTo>
                  <a:lnTo>
                    <a:pt x="149351" y="433821"/>
                  </a:lnTo>
                  <a:lnTo>
                    <a:pt x="199125" y="433821"/>
                  </a:lnTo>
                  <a:lnTo>
                    <a:pt x="99547" y="533399"/>
                  </a:lnTo>
                  <a:lnTo>
                    <a:pt x="0" y="433821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305051" y="5000625"/>
            <a:ext cx="7572375" cy="1524000"/>
            <a:chOff x="781050" y="5000625"/>
            <a:chExt cx="7572375" cy="152400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150" y="5000625"/>
              <a:ext cx="7534275" cy="14573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50" y="5048250"/>
              <a:ext cx="7219950" cy="14763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8155" y="5020056"/>
              <a:ext cx="7461482" cy="13807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58155" y="5020056"/>
              <a:ext cx="7461884" cy="1381125"/>
            </a:xfrm>
            <a:custGeom>
              <a:avLst/>
              <a:gdLst/>
              <a:ahLst/>
              <a:cxnLst/>
              <a:rect l="l" t="t" r="r" b="b"/>
              <a:pathLst>
                <a:path w="7461884" h="1381125">
                  <a:moveTo>
                    <a:pt x="0" y="230123"/>
                  </a:moveTo>
                  <a:lnTo>
                    <a:pt x="4675" y="183737"/>
                  </a:lnTo>
                  <a:lnTo>
                    <a:pt x="18085" y="140537"/>
                  </a:lnTo>
                  <a:lnTo>
                    <a:pt x="39303" y="101446"/>
                  </a:lnTo>
                  <a:lnTo>
                    <a:pt x="67404" y="67390"/>
                  </a:lnTo>
                  <a:lnTo>
                    <a:pt x="101462" y="39293"/>
                  </a:lnTo>
                  <a:lnTo>
                    <a:pt x="140552" y="18080"/>
                  </a:lnTo>
                  <a:lnTo>
                    <a:pt x="183748" y="4674"/>
                  </a:lnTo>
                  <a:lnTo>
                    <a:pt x="230123" y="0"/>
                  </a:lnTo>
                  <a:lnTo>
                    <a:pt x="7231358" y="0"/>
                  </a:lnTo>
                  <a:lnTo>
                    <a:pt x="7277747" y="4674"/>
                  </a:lnTo>
                  <a:lnTo>
                    <a:pt x="7320949" y="18080"/>
                  </a:lnTo>
                  <a:lnTo>
                    <a:pt x="7360039" y="39293"/>
                  </a:lnTo>
                  <a:lnTo>
                    <a:pt x="7394095" y="67390"/>
                  </a:lnTo>
                  <a:lnTo>
                    <a:pt x="7422190" y="101446"/>
                  </a:lnTo>
                  <a:lnTo>
                    <a:pt x="7443403" y="140537"/>
                  </a:lnTo>
                  <a:lnTo>
                    <a:pt x="7456808" y="183737"/>
                  </a:lnTo>
                  <a:lnTo>
                    <a:pt x="7461482" y="230123"/>
                  </a:lnTo>
                  <a:lnTo>
                    <a:pt x="7461482" y="1150619"/>
                  </a:lnTo>
                  <a:lnTo>
                    <a:pt x="7456808" y="1196995"/>
                  </a:lnTo>
                  <a:lnTo>
                    <a:pt x="7443403" y="1240191"/>
                  </a:lnTo>
                  <a:lnTo>
                    <a:pt x="7422190" y="1279281"/>
                  </a:lnTo>
                  <a:lnTo>
                    <a:pt x="7394095" y="1313339"/>
                  </a:lnTo>
                  <a:lnTo>
                    <a:pt x="7360039" y="1341440"/>
                  </a:lnTo>
                  <a:lnTo>
                    <a:pt x="7320949" y="1362658"/>
                  </a:lnTo>
                  <a:lnTo>
                    <a:pt x="7277747" y="1376068"/>
                  </a:lnTo>
                  <a:lnTo>
                    <a:pt x="7231358" y="1380743"/>
                  </a:lnTo>
                  <a:lnTo>
                    <a:pt x="230123" y="1380743"/>
                  </a:lnTo>
                  <a:lnTo>
                    <a:pt x="183748" y="1376068"/>
                  </a:lnTo>
                  <a:lnTo>
                    <a:pt x="140552" y="1362658"/>
                  </a:lnTo>
                  <a:lnTo>
                    <a:pt x="101462" y="1341440"/>
                  </a:lnTo>
                  <a:lnTo>
                    <a:pt x="67404" y="1313339"/>
                  </a:lnTo>
                  <a:lnTo>
                    <a:pt x="39303" y="1279281"/>
                  </a:lnTo>
                  <a:lnTo>
                    <a:pt x="18085" y="1240191"/>
                  </a:lnTo>
                  <a:lnTo>
                    <a:pt x="4675" y="1196995"/>
                  </a:lnTo>
                  <a:lnTo>
                    <a:pt x="0" y="1150619"/>
                  </a:lnTo>
                  <a:lnTo>
                    <a:pt x="0" y="23012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529202" y="5137085"/>
            <a:ext cx="670560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Класс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является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прародителем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всех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классов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в </a:t>
            </a:r>
            <a:r>
              <a:rPr sz="2400" spc="-10" dirty="0">
                <a:latin typeface="Calibri"/>
                <a:cs typeface="Calibri"/>
              </a:rPr>
              <a:t>Java.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Это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единственный класс,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у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которого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нет </a:t>
            </a:r>
            <a:r>
              <a:rPr sz="2400" spc="-10" dirty="0">
                <a:latin typeface="Calibri"/>
                <a:cs typeface="Calibri"/>
              </a:rPr>
              <a:t>родителя.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447675"/>
              <a:ext cx="531495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4599" y="265514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116078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Calibri"/>
                <a:cs typeface="Calibri"/>
              </a:rPr>
              <a:t>Что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наследуется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классом?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95526" y="1466850"/>
            <a:ext cx="7611109" cy="3790950"/>
            <a:chOff x="771525" y="1466850"/>
            <a:chExt cx="7611109" cy="3790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1504934"/>
              <a:ext cx="753429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525" y="1466850"/>
              <a:ext cx="369570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059" y="1524000"/>
              <a:ext cx="7467578" cy="3827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524000"/>
              <a:ext cx="7467600" cy="382905"/>
            </a:xfrm>
            <a:custGeom>
              <a:avLst/>
              <a:gdLst/>
              <a:ahLst/>
              <a:cxnLst/>
              <a:rect l="l" t="t" r="r" b="b"/>
              <a:pathLst>
                <a:path w="7467600" h="382905">
                  <a:moveTo>
                    <a:pt x="0" y="63764"/>
                  </a:moveTo>
                  <a:lnTo>
                    <a:pt x="5013" y="38949"/>
                  </a:lnTo>
                  <a:lnTo>
                    <a:pt x="18685" y="18680"/>
                  </a:lnTo>
                  <a:lnTo>
                    <a:pt x="38963" y="5012"/>
                  </a:lnTo>
                  <a:lnTo>
                    <a:pt x="63794" y="0"/>
                  </a:lnTo>
                  <a:lnTo>
                    <a:pt x="7403844" y="0"/>
                  </a:lnTo>
                  <a:lnTo>
                    <a:pt x="7428642" y="5012"/>
                  </a:lnTo>
                  <a:lnTo>
                    <a:pt x="7448901" y="18680"/>
                  </a:lnTo>
                  <a:lnTo>
                    <a:pt x="7462566" y="38949"/>
                  </a:lnTo>
                  <a:lnTo>
                    <a:pt x="7467578" y="63764"/>
                  </a:lnTo>
                  <a:lnTo>
                    <a:pt x="7467578" y="318881"/>
                  </a:lnTo>
                  <a:lnTo>
                    <a:pt x="7462566" y="343767"/>
                  </a:lnTo>
                  <a:lnTo>
                    <a:pt x="7448901" y="364072"/>
                  </a:lnTo>
                  <a:lnTo>
                    <a:pt x="7428642" y="377753"/>
                  </a:lnTo>
                  <a:lnTo>
                    <a:pt x="7403844" y="382767"/>
                  </a:lnTo>
                  <a:lnTo>
                    <a:pt x="63794" y="382767"/>
                  </a:lnTo>
                  <a:lnTo>
                    <a:pt x="38963" y="377753"/>
                  </a:lnTo>
                  <a:lnTo>
                    <a:pt x="18685" y="364072"/>
                  </a:lnTo>
                  <a:lnTo>
                    <a:pt x="5013" y="343767"/>
                  </a:lnTo>
                  <a:lnTo>
                    <a:pt x="0" y="318881"/>
                  </a:lnTo>
                  <a:lnTo>
                    <a:pt x="0" y="6376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100" y="2124059"/>
              <a:ext cx="7543815" cy="7143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525" y="2076434"/>
              <a:ext cx="730569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867" y="2138812"/>
              <a:ext cx="7467578" cy="6427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39867" y="2138812"/>
              <a:ext cx="7467600" cy="643255"/>
            </a:xfrm>
            <a:custGeom>
              <a:avLst/>
              <a:gdLst/>
              <a:ahLst/>
              <a:cxnLst/>
              <a:rect l="l" t="t" r="r" b="b"/>
              <a:pathLst>
                <a:path w="7467600" h="643255">
                  <a:moveTo>
                    <a:pt x="0" y="107045"/>
                  </a:moveTo>
                  <a:lnTo>
                    <a:pt x="8416" y="65361"/>
                  </a:lnTo>
                  <a:lnTo>
                    <a:pt x="31369" y="31337"/>
                  </a:lnTo>
                  <a:lnTo>
                    <a:pt x="65417" y="8406"/>
                  </a:lnTo>
                  <a:lnTo>
                    <a:pt x="107118" y="0"/>
                  </a:lnTo>
                  <a:lnTo>
                    <a:pt x="7360532" y="0"/>
                  </a:lnTo>
                  <a:lnTo>
                    <a:pt x="7402166" y="8406"/>
                  </a:lnTo>
                  <a:lnTo>
                    <a:pt x="7436195" y="31337"/>
                  </a:lnTo>
                  <a:lnTo>
                    <a:pt x="7459155" y="65361"/>
                  </a:lnTo>
                  <a:lnTo>
                    <a:pt x="7467578" y="107045"/>
                  </a:lnTo>
                  <a:lnTo>
                    <a:pt x="7467578" y="535564"/>
                  </a:lnTo>
                  <a:lnTo>
                    <a:pt x="7459155" y="577267"/>
                  </a:lnTo>
                  <a:lnTo>
                    <a:pt x="7436195" y="611333"/>
                  </a:lnTo>
                  <a:lnTo>
                    <a:pt x="7402166" y="634306"/>
                  </a:lnTo>
                  <a:lnTo>
                    <a:pt x="7360532" y="642731"/>
                  </a:lnTo>
                  <a:lnTo>
                    <a:pt x="107118" y="642731"/>
                  </a:lnTo>
                  <a:lnTo>
                    <a:pt x="65417" y="634306"/>
                  </a:lnTo>
                  <a:lnTo>
                    <a:pt x="31369" y="611333"/>
                  </a:lnTo>
                  <a:lnTo>
                    <a:pt x="8416" y="577267"/>
                  </a:lnTo>
                  <a:lnTo>
                    <a:pt x="0" y="535564"/>
                  </a:lnTo>
                  <a:lnTo>
                    <a:pt x="0" y="10704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" y="3000390"/>
              <a:ext cx="7543815" cy="7143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525" y="2952750"/>
              <a:ext cx="761049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867" y="3016636"/>
              <a:ext cx="7467578" cy="6427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9867" y="3016636"/>
              <a:ext cx="7467600" cy="643255"/>
            </a:xfrm>
            <a:custGeom>
              <a:avLst/>
              <a:gdLst/>
              <a:ahLst/>
              <a:cxnLst/>
              <a:rect l="l" t="t" r="r" b="b"/>
              <a:pathLst>
                <a:path w="7467600" h="643254">
                  <a:moveTo>
                    <a:pt x="0" y="107045"/>
                  </a:moveTo>
                  <a:lnTo>
                    <a:pt x="8416" y="65361"/>
                  </a:lnTo>
                  <a:lnTo>
                    <a:pt x="31369" y="31337"/>
                  </a:lnTo>
                  <a:lnTo>
                    <a:pt x="65417" y="8406"/>
                  </a:lnTo>
                  <a:lnTo>
                    <a:pt x="107118" y="0"/>
                  </a:lnTo>
                  <a:lnTo>
                    <a:pt x="7360532" y="0"/>
                  </a:lnTo>
                  <a:lnTo>
                    <a:pt x="7402166" y="8406"/>
                  </a:lnTo>
                  <a:lnTo>
                    <a:pt x="7436195" y="31337"/>
                  </a:lnTo>
                  <a:lnTo>
                    <a:pt x="7459155" y="65361"/>
                  </a:lnTo>
                  <a:lnTo>
                    <a:pt x="7467578" y="107045"/>
                  </a:lnTo>
                  <a:lnTo>
                    <a:pt x="7467578" y="535564"/>
                  </a:lnTo>
                  <a:lnTo>
                    <a:pt x="7459155" y="577267"/>
                  </a:lnTo>
                  <a:lnTo>
                    <a:pt x="7436195" y="611333"/>
                  </a:lnTo>
                  <a:lnTo>
                    <a:pt x="7402166" y="634306"/>
                  </a:lnTo>
                  <a:lnTo>
                    <a:pt x="7360532" y="642731"/>
                  </a:lnTo>
                  <a:lnTo>
                    <a:pt x="107118" y="642731"/>
                  </a:lnTo>
                  <a:lnTo>
                    <a:pt x="65417" y="634306"/>
                  </a:lnTo>
                  <a:lnTo>
                    <a:pt x="31369" y="611333"/>
                  </a:lnTo>
                  <a:lnTo>
                    <a:pt x="8416" y="577267"/>
                  </a:lnTo>
                  <a:lnTo>
                    <a:pt x="0" y="535564"/>
                  </a:lnTo>
                  <a:lnTo>
                    <a:pt x="0" y="10704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0100" y="3876675"/>
              <a:ext cx="7543815" cy="12858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100" y="3838575"/>
              <a:ext cx="7286640" cy="14192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9867" y="3894451"/>
              <a:ext cx="7467578" cy="12109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9867" y="3894451"/>
              <a:ext cx="7467600" cy="1210945"/>
            </a:xfrm>
            <a:custGeom>
              <a:avLst/>
              <a:gdLst/>
              <a:ahLst/>
              <a:cxnLst/>
              <a:rect l="l" t="t" r="r" b="b"/>
              <a:pathLst>
                <a:path w="7467600" h="1210945">
                  <a:moveTo>
                    <a:pt x="0" y="201811"/>
                  </a:moveTo>
                  <a:lnTo>
                    <a:pt x="5330" y="155519"/>
                  </a:lnTo>
                  <a:lnTo>
                    <a:pt x="20512" y="113034"/>
                  </a:lnTo>
                  <a:lnTo>
                    <a:pt x="44336" y="75564"/>
                  </a:lnTo>
                  <a:lnTo>
                    <a:pt x="75591" y="44317"/>
                  </a:lnTo>
                  <a:lnTo>
                    <a:pt x="113064" y="20502"/>
                  </a:lnTo>
                  <a:lnTo>
                    <a:pt x="155545" y="5326"/>
                  </a:lnTo>
                  <a:lnTo>
                    <a:pt x="201823" y="0"/>
                  </a:lnTo>
                  <a:lnTo>
                    <a:pt x="7265770" y="0"/>
                  </a:lnTo>
                  <a:lnTo>
                    <a:pt x="7312065" y="5326"/>
                  </a:lnTo>
                  <a:lnTo>
                    <a:pt x="7354551" y="20502"/>
                  </a:lnTo>
                  <a:lnTo>
                    <a:pt x="7392020" y="44317"/>
                  </a:lnTo>
                  <a:lnTo>
                    <a:pt x="7423265" y="75564"/>
                  </a:lnTo>
                  <a:lnTo>
                    <a:pt x="7447078" y="113034"/>
                  </a:lnTo>
                  <a:lnTo>
                    <a:pt x="7462252" y="155519"/>
                  </a:lnTo>
                  <a:lnTo>
                    <a:pt x="7467578" y="201811"/>
                  </a:lnTo>
                  <a:lnTo>
                    <a:pt x="7467578" y="1009150"/>
                  </a:lnTo>
                  <a:lnTo>
                    <a:pt x="7462252" y="1055395"/>
                  </a:lnTo>
                  <a:lnTo>
                    <a:pt x="7447078" y="1097861"/>
                  </a:lnTo>
                  <a:lnTo>
                    <a:pt x="7423265" y="1135331"/>
                  </a:lnTo>
                  <a:lnTo>
                    <a:pt x="7392020" y="1166591"/>
                  </a:lnTo>
                  <a:lnTo>
                    <a:pt x="7354551" y="1190424"/>
                  </a:lnTo>
                  <a:lnTo>
                    <a:pt x="7312065" y="1205615"/>
                  </a:lnTo>
                  <a:lnTo>
                    <a:pt x="7265770" y="1210949"/>
                  </a:lnTo>
                  <a:lnTo>
                    <a:pt x="201823" y="1210949"/>
                  </a:lnTo>
                  <a:lnTo>
                    <a:pt x="155545" y="1205615"/>
                  </a:lnTo>
                  <a:lnTo>
                    <a:pt x="113064" y="1190424"/>
                  </a:lnTo>
                  <a:lnTo>
                    <a:pt x="75591" y="1166591"/>
                  </a:lnTo>
                  <a:lnTo>
                    <a:pt x="44336" y="1135331"/>
                  </a:lnTo>
                  <a:lnTo>
                    <a:pt x="20512" y="1097861"/>
                  </a:lnTo>
                  <a:lnTo>
                    <a:pt x="5330" y="1055395"/>
                  </a:lnTo>
                  <a:lnTo>
                    <a:pt x="0" y="1009150"/>
                  </a:lnTo>
                  <a:lnTo>
                    <a:pt x="0" y="2018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305051" y="5324476"/>
            <a:ext cx="7573009" cy="714375"/>
            <a:chOff x="781050" y="5324475"/>
            <a:chExt cx="7573009" cy="71437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9150" y="5324475"/>
              <a:ext cx="7534290" cy="7143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1050" y="5410200"/>
              <a:ext cx="5162550" cy="5905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059" y="5340477"/>
              <a:ext cx="7467578" cy="64274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2059" y="5340477"/>
              <a:ext cx="7467600" cy="643255"/>
            </a:xfrm>
            <a:custGeom>
              <a:avLst/>
              <a:gdLst/>
              <a:ahLst/>
              <a:cxnLst/>
              <a:rect l="l" t="t" r="r" b="b"/>
              <a:pathLst>
                <a:path w="7467600" h="643254">
                  <a:moveTo>
                    <a:pt x="0" y="107192"/>
                  </a:moveTo>
                  <a:lnTo>
                    <a:pt x="8416" y="65474"/>
                  </a:lnTo>
                  <a:lnTo>
                    <a:pt x="31369" y="31401"/>
                  </a:lnTo>
                  <a:lnTo>
                    <a:pt x="65417" y="8425"/>
                  </a:lnTo>
                  <a:lnTo>
                    <a:pt x="107118" y="0"/>
                  </a:lnTo>
                  <a:lnTo>
                    <a:pt x="7360532" y="0"/>
                  </a:lnTo>
                  <a:lnTo>
                    <a:pt x="7402166" y="8425"/>
                  </a:lnTo>
                  <a:lnTo>
                    <a:pt x="7436195" y="31401"/>
                  </a:lnTo>
                  <a:lnTo>
                    <a:pt x="7459155" y="65474"/>
                  </a:lnTo>
                  <a:lnTo>
                    <a:pt x="7467578" y="107192"/>
                  </a:lnTo>
                  <a:lnTo>
                    <a:pt x="7467578" y="535625"/>
                  </a:lnTo>
                  <a:lnTo>
                    <a:pt x="7459155" y="577322"/>
                  </a:lnTo>
                  <a:lnTo>
                    <a:pt x="7436195" y="611372"/>
                  </a:lnTo>
                  <a:lnTo>
                    <a:pt x="7402166" y="634329"/>
                  </a:lnTo>
                  <a:lnTo>
                    <a:pt x="7360532" y="642746"/>
                  </a:lnTo>
                  <a:lnTo>
                    <a:pt x="107118" y="642746"/>
                  </a:lnTo>
                  <a:lnTo>
                    <a:pt x="65417" y="634329"/>
                  </a:lnTo>
                  <a:lnTo>
                    <a:pt x="31369" y="611372"/>
                  </a:lnTo>
                  <a:lnTo>
                    <a:pt x="8416" y="577322"/>
                  </a:lnTo>
                  <a:lnTo>
                    <a:pt x="0" y="535625"/>
                  </a:lnTo>
                  <a:lnTo>
                    <a:pt x="0" y="10719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67173" y="1533525"/>
            <a:ext cx="7216140" cy="425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Элементы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100" dirty="0">
                <a:highlight>
                  <a:srgbClr val="00FFFF"/>
                </a:highlight>
                <a:latin typeface="Times New Roman"/>
                <a:cs typeface="Times New Roman"/>
              </a:rPr>
              <a:t> </a:t>
            </a:r>
            <a:r>
              <a:rPr spc="-10" dirty="0">
                <a:highlight>
                  <a:srgbClr val="00FFFF"/>
                </a:highlight>
                <a:latin typeface="Calibri"/>
                <a:cs typeface="Calibri"/>
              </a:rPr>
              <a:t>public</a:t>
            </a:r>
            <a:endParaRPr dirty="0">
              <a:highlight>
                <a:srgbClr val="00FFFF"/>
              </a:highlight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100" dirty="0">
              <a:latin typeface="Calibri"/>
              <a:cs typeface="Calibri"/>
            </a:endParaRPr>
          </a:p>
          <a:p>
            <a:pPr marL="12700" marR="32385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Элементы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default</a:t>
            </a:r>
            <a:r>
              <a:rPr dirty="0">
                <a:latin typeface="Calibri"/>
                <a:cs typeface="Calibri"/>
              </a:rPr>
              <a:t>,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child</a:t>
            </a:r>
            <a:r>
              <a:rPr spc="-1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класс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находится</a:t>
            </a:r>
            <a:r>
              <a:rPr spc="-50" dirty="0">
                <a:latin typeface="Calibri"/>
                <a:cs typeface="Calibri"/>
              </a:rPr>
              <a:t> в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том</a:t>
            </a:r>
            <a:r>
              <a:rPr spc="-4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же</a:t>
            </a:r>
            <a:r>
              <a:rPr spc="-1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пакете</a:t>
            </a:r>
            <a:r>
              <a:rPr dirty="0">
                <a:latin typeface="Calibri"/>
                <a:cs typeface="Calibri"/>
              </a:rPr>
              <a:t>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highlight>
                  <a:srgbClr val="00FF00"/>
                </a:highlight>
                <a:latin typeface="Calibri"/>
                <a:cs typeface="Calibri"/>
              </a:rPr>
              <a:t>parent</a:t>
            </a:r>
            <a:r>
              <a:rPr spc="-14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pc="-20" dirty="0">
                <a:highlight>
                  <a:srgbClr val="00FF00"/>
                </a:highlight>
                <a:latin typeface="Calibri"/>
                <a:cs typeface="Calibri"/>
              </a:rPr>
              <a:t>класс</a:t>
            </a:r>
            <a:endParaRPr dirty="0">
              <a:highlight>
                <a:srgbClr val="00FF00"/>
              </a:highlight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100"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Элементы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private</a:t>
            </a:r>
            <a:r>
              <a:rPr spc="-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не</a:t>
            </a:r>
            <a:r>
              <a:rPr spc="4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pc="-10" dirty="0">
                <a:highlight>
                  <a:srgbClr val="FFFF00"/>
                </a:highlight>
                <a:latin typeface="Calibri"/>
                <a:cs typeface="Calibri"/>
              </a:rPr>
              <a:t>наследуются,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наследуются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highlight>
                  <a:srgbClr val="FFFF00"/>
                </a:highlight>
                <a:latin typeface="Calibri"/>
                <a:cs typeface="Calibri"/>
              </a:rPr>
              <a:t>public</a:t>
            </a:r>
            <a:endParaRPr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методы,</a:t>
            </a:r>
            <a:r>
              <a:rPr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которые</a:t>
            </a:r>
            <a:r>
              <a:rPr spc="-10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могут</a:t>
            </a:r>
            <a:r>
              <a:rPr spc="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работать</a:t>
            </a:r>
            <a:r>
              <a:rPr spc="-1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FFFF00"/>
                </a:highlight>
                <a:latin typeface="Calibri"/>
                <a:cs typeface="Calibri"/>
              </a:rPr>
              <a:t>с</a:t>
            </a:r>
            <a:r>
              <a:rPr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pc="-20" dirty="0" err="1">
                <a:highlight>
                  <a:srgbClr val="FFFF00"/>
                </a:highlight>
                <a:latin typeface="Calibri"/>
                <a:cs typeface="Calibri"/>
              </a:rPr>
              <a:t>ними</a:t>
            </a:r>
            <a:r>
              <a:rPr lang="en-US" spc="-20" dirty="0">
                <a:highlight>
                  <a:srgbClr val="FFFF00"/>
                </a:highlight>
                <a:latin typeface="Calibri"/>
                <a:cs typeface="Calibri"/>
              </a:rPr>
              <a:t> – get, set</a:t>
            </a:r>
            <a:endParaRPr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150" dirty="0">
              <a:latin typeface="Calibri"/>
              <a:cs typeface="Calibri"/>
            </a:endParaRPr>
          </a:p>
          <a:p>
            <a:pPr marL="40640"/>
            <a:r>
              <a:rPr dirty="0">
                <a:latin typeface="Calibri"/>
                <a:cs typeface="Calibri"/>
              </a:rPr>
              <a:t>Элементы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protected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видны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там же,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где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элементы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с</a:t>
            </a:r>
            <a:endParaRPr dirty="0">
              <a:latin typeface="Calibri"/>
              <a:cs typeface="Calibri"/>
            </a:endParaRPr>
          </a:p>
          <a:p>
            <a:pPr marL="4064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access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default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subclass-</a:t>
            </a:r>
            <a:r>
              <a:rPr dirty="0">
                <a:latin typeface="Calibri"/>
                <a:cs typeface="Calibri"/>
              </a:rPr>
              <a:t>ах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класса.</a:t>
            </a:r>
            <a:endParaRPr dirty="0">
              <a:latin typeface="Calibri"/>
              <a:cs typeface="Calibri"/>
            </a:endParaRPr>
          </a:p>
          <a:p>
            <a:pPr marL="40640">
              <a:spcBef>
                <a:spcPts val="20"/>
              </a:spcBef>
            </a:pPr>
            <a:r>
              <a:rPr spc="-20" dirty="0">
                <a:latin typeface="Calibri"/>
                <a:cs typeface="Calibri"/>
              </a:rPr>
              <a:t>Таким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образом,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элементы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protected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наследуются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вне</a:t>
            </a:r>
            <a:endParaRPr dirty="0">
              <a:latin typeface="Calibri"/>
              <a:cs typeface="Calibri"/>
            </a:endParaRPr>
          </a:p>
          <a:p>
            <a:pPr marL="4064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зависимости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того,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где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находится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child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24765">
              <a:spcBef>
                <a:spcPts val="1515"/>
              </a:spcBef>
            </a:pPr>
            <a:r>
              <a:rPr dirty="0">
                <a:highlight>
                  <a:srgbClr val="C0C0C0"/>
                </a:highlight>
                <a:latin typeface="Calibri"/>
                <a:cs typeface="Calibri"/>
              </a:rPr>
              <a:t>Конструкторы</a:t>
            </a:r>
            <a:r>
              <a:rPr spc="-110" dirty="0"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C0C0C0"/>
                </a:highlight>
                <a:latin typeface="Calibri"/>
                <a:cs typeface="Calibri"/>
              </a:rPr>
              <a:t>не</a:t>
            </a:r>
            <a:r>
              <a:rPr spc="-15" dirty="0"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C0C0C0"/>
                </a:highlight>
                <a:latin typeface="Calibri"/>
                <a:cs typeface="Calibri"/>
              </a:rPr>
              <a:t>способны</a:t>
            </a:r>
            <a:r>
              <a:rPr spc="-15" dirty="0"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dirty="0">
                <a:highlight>
                  <a:srgbClr val="C0C0C0"/>
                </a:highlight>
                <a:latin typeface="Calibri"/>
                <a:cs typeface="Calibri"/>
              </a:rPr>
              <a:t>быть</a:t>
            </a:r>
            <a:r>
              <a:rPr spc="40" dirty="0"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spc="-10" dirty="0">
                <a:highlight>
                  <a:srgbClr val="C0C0C0"/>
                </a:highlight>
                <a:latin typeface="Calibri"/>
                <a:cs typeface="Calibri"/>
              </a:rPr>
              <a:t>наследованны.</a:t>
            </a:r>
            <a:endParaRPr dirty="0">
              <a:highlight>
                <a:srgbClr val="C0C0C0"/>
              </a:highligh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325" y="447675"/>
              <a:ext cx="635319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6020" y="240616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63627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Keyword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“super”</a:t>
            </a:r>
            <a:r>
              <a:rPr sz="3200" b="1" spc="-1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в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конструкторе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6501" y="1628776"/>
            <a:ext cx="2428875" cy="1495425"/>
            <a:chOff x="952500" y="1628775"/>
            <a:chExt cx="2428875" cy="1495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0" y="1695434"/>
              <a:ext cx="2428875" cy="129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550" y="1628775"/>
              <a:ext cx="2333625" cy="1495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599" y="1714500"/>
              <a:ext cx="2348362" cy="1219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0599" y="1714500"/>
              <a:ext cx="2348865" cy="1219200"/>
            </a:xfrm>
            <a:custGeom>
              <a:avLst/>
              <a:gdLst/>
              <a:ahLst/>
              <a:cxnLst/>
              <a:rect l="l" t="t" r="r" b="b"/>
              <a:pathLst>
                <a:path w="2348865" h="1219200">
                  <a:moveTo>
                    <a:pt x="0" y="203210"/>
                  </a:moveTo>
                  <a:lnTo>
                    <a:pt x="5367" y="156597"/>
                  </a:lnTo>
                  <a:lnTo>
                    <a:pt x="20655" y="113817"/>
                  </a:lnTo>
                  <a:lnTo>
                    <a:pt x="44645" y="76088"/>
                  </a:lnTo>
                  <a:lnTo>
                    <a:pt x="76115" y="44624"/>
                  </a:lnTo>
                  <a:lnTo>
                    <a:pt x="113845" y="20644"/>
                  </a:lnTo>
                  <a:lnTo>
                    <a:pt x="156614" y="5363"/>
                  </a:lnTo>
                  <a:lnTo>
                    <a:pt x="203204" y="0"/>
                  </a:lnTo>
                  <a:lnTo>
                    <a:pt x="2145151" y="0"/>
                  </a:lnTo>
                  <a:lnTo>
                    <a:pt x="2191764" y="5363"/>
                  </a:lnTo>
                  <a:lnTo>
                    <a:pt x="2234544" y="20644"/>
                  </a:lnTo>
                  <a:lnTo>
                    <a:pt x="2272273" y="44624"/>
                  </a:lnTo>
                  <a:lnTo>
                    <a:pt x="2303737" y="76088"/>
                  </a:lnTo>
                  <a:lnTo>
                    <a:pt x="2327717" y="113817"/>
                  </a:lnTo>
                  <a:lnTo>
                    <a:pt x="2342998" y="156597"/>
                  </a:lnTo>
                  <a:lnTo>
                    <a:pt x="2348362" y="203210"/>
                  </a:lnTo>
                  <a:lnTo>
                    <a:pt x="2348362" y="1015989"/>
                  </a:lnTo>
                  <a:lnTo>
                    <a:pt x="2342998" y="1062602"/>
                  </a:lnTo>
                  <a:lnTo>
                    <a:pt x="2327717" y="1105382"/>
                  </a:lnTo>
                  <a:lnTo>
                    <a:pt x="2303737" y="1143111"/>
                  </a:lnTo>
                  <a:lnTo>
                    <a:pt x="2272273" y="1174575"/>
                  </a:lnTo>
                  <a:lnTo>
                    <a:pt x="2234544" y="1198555"/>
                  </a:lnTo>
                  <a:lnTo>
                    <a:pt x="2191764" y="1213836"/>
                  </a:lnTo>
                  <a:lnTo>
                    <a:pt x="2145151" y="1219199"/>
                  </a:lnTo>
                  <a:lnTo>
                    <a:pt x="203204" y="1219199"/>
                  </a:lnTo>
                  <a:lnTo>
                    <a:pt x="156614" y="1213836"/>
                  </a:lnTo>
                  <a:lnTo>
                    <a:pt x="113845" y="1198555"/>
                  </a:lnTo>
                  <a:lnTo>
                    <a:pt x="76115" y="1174575"/>
                  </a:lnTo>
                  <a:lnTo>
                    <a:pt x="44645" y="1143111"/>
                  </a:lnTo>
                  <a:lnTo>
                    <a:pt x="20655" y="1105382"/>
                  </a:lnTo>
                  <a:lnTo>
                    <a:pt x="5367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53980" y="1694494"/>
            <a:ext cx="1953895" cy="1238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X(String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15"/>
              </a:spcBef>
            </a:pPr>
            <a:r>
              <a:rPr sz="1550" spc="-10" dirty="0">
                <a:latin typeface="Calibri"/>
                <a:cs typeface="Calibri"/>
              </a:rPr>
              <a:t>System.out.println(s);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28850" y="4162425"/>
            <a:ext cx="7734300" cy="590550"/>
            <a:chOff x="704850" y="4162425"/>
            <a:chExt cx="7734300" cy="5905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950" y="4162425"/>
              <a:ext cx="7686690" cy="542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50" y="4162425"/>
              <a:ext cx="7734300" cy="590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727" y="4182237"/>
              <a:ext cx="7612300" cy="4659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79727" y="4182237"/>
              <a:ext cx="7612380" cy="466090"/>
            </a:xfrm>
            <a:custGeom>
              <a:avLst/>
              <a:gdLst/>
              <a:ahLst/>
              <a:cxnLst/>
              <a:rect l="l" t="t" r="r" b="b"/>
              <a:pathLst>
                <a:path w="7612380" h="466089">
                  <a:moveTo>
                    <a:pt x="0" y="77723"/>
                  </a:moveTo>
                  <a:lnTo>
                    <a:pt x="6104" y="47471"/>
                  </a:lnTo>
                  <a:lnTo>
                    <a:pt x="22751" y="22766"/>
                  </a:lnTo>
                  <a:lnTo>
                    <a:pt x="47438" y="6108"/>
                  </a:lnTo>
                  <a:lnTo>
                    <a:pt x="77666" y="0"/>
                  </a:lnTo>
                  <a:lnTo>
                    <a:pt x="7534576" y="0"/>
                  </a:lnTo>
                  <a:lnTo>
                    <a:pt x="7564838" y="6108"/>
                  </a:lnTo>
                  <a:lnTo>
                    <a:pt x="7589543" y="22766"/>
                  </a:lnTo>
                  <a:lnTo>
                    <a:pt x="7606195" y="47471"/>
                  </a:lnTo>
                  <a:lnTo>
                    <a:pt x="7612300" y="77723"/>
                  </a:lnTo>
                  <a:lnTo>
                    <a:pt x="7612300" y="388370"/>
                  </a:lnTo>
                  <a:lnTo>
                    <a:pt x="7606195" y="418546"/>
                  </a:lnTo>
                  <a:lnTo>
                    <a:pt x="7589543" y="443213"/>
                  </a:lnTo>
                  <a:lnTo>
                    <a:pt x="7564838" y="459856"/>
                  </a:lnTo>
                  <a:lnTo>
                    <a:pt x="7534576" y="465962"/>
                  </a:lnTo>
                  <a:lnTo>
                    <a:pt x="77666" y="465962"/>
                  </a:lnTo>
                  <a:lnTo>
                    <a:pt x="47438" y="459856"/>
                  </a:lnTo>
                  <a:lnTo>
                    <a:pt x="22751" y="443213"/>
                  </a:lnTo>
                  <a:lnTo>
                    <a:pt x="6104" y="418546"/>
                  </a:lnTo>
                  <a:lnTo>
                    <a:pt x="0" y="388370"/>
                  </a:lnTo>
                  <a:lnTo>
                    <a:pt x="0" y="7772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210300" y="1504935"/>
            <a:ext cx="2819400" cy="1743075"/>
            <a:chOff x="4686300" y="1504934"/>
            <a:chExt cx="2819400" cy="174307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6300" y="1504934"/>
              <a:ext cx="2819400" cy="1676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4400" y="1504934"/>
              <a:ext cx="2695575" cy="17430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4399" y="1524000"/>
              <a:ext cx="2743199" cy="16001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24399" y="1524000"/>
              <a:ext cx="2743200" cy="1600200"/>
            </a:xfrm>
            <a:custGeom>
              <a:avLst/>
              <a:gdLst/>
              <a:ahLst/>
              <a:cxnLst/>
              <a:rect l="l" t="t" r="r" b="b"/>
              <a:pathLst>
                <a:path w="2743200" h="1600200">
                  <a:moveTo>
                    <a:pt x="0" y="266699"/>
                  </a:moveTo>
                  <a:lnTo>
                    <a:pt x="4296" y="218756"/>
                  </a:lnTo>
                  <a:lnTo>
                    <a:pt x="16683" y="173633"/>
                  </a:lnTo>
                  <a:lnTo>
                    <a:pt x="36408" y="132084"/>
                  </a:lnTo>
                  <a:lnTo>
                    <a:pt x="62719" y="94862"/>
                  </a:lnTo>
                  <a:lnTo>
                    <a:pt x="94862" y="62719"/>
                  </a:lnTo>
                  <a:lnTo>
                    <a:pt x="132084" y="36408"/>
                  </a:lnTo>
                  <a:lnTo>
                    <a:pt x="173633" y="16683"/>
                  </a:lnTo>
                  <a:lnTo>
                    <a:pt x="218756" y="4296"/>
                  </a:lnTo>
                  <a:lnTo>
                    <a:pt x="266699" y="0"/>
                  </a:lnTo>
                  <a:lnTo>
                    <a:pt x="2476499" y="0"/>
                  </a:lnTo>
                  <a:lnTo>
                    <a:pt x="2524443" y="4296"/>
                  </a:lnTo>
                  <a:lnTo>
                    <a:pt x="2569566" y="16683"/>
                  </a:lnTo>
                  <a:lnTo>
                    <a:pt x="2611115" y="36408"/>
                  </a:lnTo>
                  <a:lnTo>
                    <a:pt x="2648337" y="62719"/>
                  </a:lnTo>
                  <a:lnTo>
                    <a:pt x="2680480" y="94862"/>
                  </a:lnTo>
                  <a:lnTo>
                    <a:pt x="2706791" y="132084"/>
                  </a:lnTo>
                  <a:lnTo>
                    <a:pt x="2726516" y="173633"/>
                  </a:lnTo>
                  <a:lnTo>
                    <a:pt x="2738903" y="218756"/>
                  </a:lnTo>
                  <a:lnTo>
                    <a:pt x="2743199" y="266699"/>
                  </a:lnTo>
                  <a:lnTo>
                    <a:pt x="2743199" y="1333499"/>
                  </a:lnTo>
                  <a:lnTo>
                    <a:pt x="2738903" y="1381443"/>
                  </a:lnTo>
                  <a:lnTo>
                    <a:pt x="2726516" y="1426566"/>
                  </a:lnTo>
                  <a:lnTo>
                    <a:pt x="2706791" y="1468115"/>
                  </a:lnTo>
                  <a:lnTo>
                    <a:pt x="2680480" y="1505337"/>
                  </a:lnTo>
                  <a:lnTo>
                    <a:pt x="2648337" y="1537480"/>
                  </a:lnTo>
                  <a:lnTo>
                    <a:pt x="2611115" y="1563791"/>
                  </a:lnTo>
                  <a:lnTo>
                    <a:pt x="2569566" y="1583516"/>
                  </a:lnTo>
                  <a:lnTo>
                    <a:pt x="2524443" y="1595903"/>
                  </a:lnTo>
                  <a:lnTo>
                    <a:pt x="2476499" y="1600199"/>
                  </a:lnTo>
                  <a:lnTo>
                    <a:pt x="266699" y="1600199"/>
                  </a:lnTo>
                  <a:lnTo>
                    <a:pt x="218756" y="1595903"/>
                  </a:lnTo>
                  <a:lnTo>
                    <a:pt x="173633" y="1583516"/>
                  </a:lnTo>
                  <a:lnTo>
                    <a:pt x="132084" y="1563791"/>
                  </a:lnTo>
                  <a:lnTo>
                    <a:pt x="94862" y="1537480"/>
                  </a:lnTo>
                  <a:lnTo>
                    <a:pt x="62719" y="1505337"/>
                  </a:lnTo>
                  <a:lnTo>
                    <a:pt x="36408" y="1468115"/>
                  </a:lnTo>
                  <a:lnTo>
                    <a:pt x="16683" y="1426566"/>
                  </a:lnTo>
                  <a:lnTo>
                    <a:pt x="4296" y="1381443"/>
                  </a:lnTo>
                  <a:lnTo>
                    <a:pt x="0" y="1333499"/>
                  </a:lnTo>
                  <a:lnTo>
                    <a:pt x="0" y="2666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10329" y="1572573"/>
            <a:ext cx="2318385" cy="148717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3675" marR="815975" indent="-180975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Y()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10"/>
              </a:spcBef>
            </a:pPr>
            <a:r>
              <a:rPr sz="1550" spc="-10" dirty="0">
                <a:latin typeface="Calibri"/>
                <a:cs typeface="Calibri"/>
              </a:rPr>
              <a:t>super("ok");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System.out.println("privet");</a:t>
            </a:r>
            <a:endParaRPr sz="1550">
              <a:latin typeface="Calibri"/>
              <a:cs typeface="Calibri"/>
            </a:endParaRPr>
          </a:p>
          <a:p>
            <a:pPr marL="193675">
              <a:lnSpc>
                <a:spcPts val="1800"/>
              </a:lnSpc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0300" y="2197100"/>
            <a:ext cx="1182370" cy="139700"/>
            <a:chOff x="3416300" y="2197100"/>
            <a:chExt cx="1182370" cy="139700"/>
          </a:xfrm>
        </p:grpSpPr>
        <p:sp>
          <p:nvSpPr>
            <p:cNvPr id="26" name="object 26"/>
            <p:cNvSpPr/>
            <p:nvPr/>
          </p:nvSpPr>
          <p:spPr>
            <a:xfrm>
              <a:off x="3428999" y="2209800"/>
              <a:ext cx="1156970" cy="114300"/>
            </a:xfrm>
            <a:custGeom>
              <a:avLst/>
              <a:gdLst/>
              <a:ahLst/>
              <a:cxnLst/>
              <a:rect l="l" t="t" r="r" b="b"/>
              <a:pathLst>
                <a:path w="1156970" h="114300">
                  <a:moveTo>
                    <a:pt x="1099687" y="0"/>
                  </a:moveTo>
                  <a:lnTo>
                    <a:pt x="1099687" y="28559"/>
                  </a:lnTo>
                  <a:lnTo>
                    <a:pt x="0" y="28559"/>
                  </a:lnTo>
                  <a:lnTo>
                    <a:pt x="0" y="85709"/>
                  </a:lnTo>
                  <a:lnTo>
                    <a:pt x="1099687" y="85709"/>
                  </a:lnTo>
                  <a:lnTo>
                    <a:pt x="1099687" y="114299"/>
                  </a:lnTo>
                  <a:lnTo>
                    <a:pt x="1156837" y="57149"/>
                  </a:lnTo>
                  <a:lnTo>
                    <a:pt x="1099687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8999" y="2209800"/>
              <a:ext cx="1156970" cy="114300"/>
            </a:xfrm>
            <a:custGeom>
              <a:avLst/>
              <a:gdLst/>
              <a:ahLst/>
              <a:cxnLst/>
              <a:rect l="l" t="t" r="r" b="b"/>
              <a:pathLst>
                <a:path w="1156970" h="114300">
                  <a:moveTo>
                    <a:pt x="0" y="28559"/>
                  </a:moveTo>
                  <a:lnTo>
                    <a:pt x="1099687" y="28559"/>
                  </a:lnTo>
                  <a:lnTo>
                    <a:pt x="1099687" y="0"/>
                  </a:lnTo>
                  <a:lnTo>
                    <a:pt x="1156837" y="57149"/>
                  </a:lnTo>
                  <a:lnTo>
                    <a:pt x="1099687" y="114299"/>
                  </a:lnTo>
                  <a:lnTo>
                    <a:pt x="1099687" y="85709"/>
                  </a:lnTo>
                  <a:lnTo>
                    <a:pt x="0" y="85709"/>
                  </a:lnTo>
                  <a:lnTo>
                    <a:pt x="0" y="28559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238375" y="3248026"/>
            <a:ext cx="7715884" cy="866775"/>
            <a:chOff x="714375" y="3248025"/>
            <a:chExt cx="7715884" cy="866775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950" y="3295650"/>
              <a:ext cx="7686690" cy="723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375" y="3248025"/>
              <a:ext cx="6896100" cy="8667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9727" y="3315065"/>
              <a:ext cx="7612300" cy="64276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79727" y="3315065"/>
              <a:ext cx="7612380" cy="643255"/>
            </a:xfrm>
            <a:custGeom>
              <a:avLst/>
              <a:gdLst/>
              <a:ahLst/>
              <a:cxnLst/>
              <a:rect l="l" t="t" r="r" b="b"/>
              <a:pathLst>
                <a:path w="7612380" h="643254">
                  <a:moveTo>
                    <a:pt x="0" y="107198"/>
                  </a:moveTo>
                  <a:lnTo>
                    <a:pt x="8419" y="65476"/>
                  </a:lnTo>
                  <a:lnTo>
                    <a:pt x="31379" y="31402"/>
                  </a:lnTo>
                  <a:lnTo>
                    <a:pt x="65430" y="8425"/>
                  </a:lnTo>
                  <a:lnTo>
                    <a:pt x="107121" y="0"/>
                  </a:lnTo>
                  <a:lnTo>
                    <a:pt x="7505132" y="0"/>
                  </a:lnTo>
                  <a:lnTo>
                    <a:pt x="7546836" y="8425"/>
                  </a:lnTo>
                  <a:lnTo>
                    <a:pt x="7580902" y="31402"/>
                  </a:lnTo>
                  <a:lnTo>
                    <a:pt x="7603875" y="65476"/>
                  </a:lnTo>
                  <a:lnTo>
                    <a:pt x="7612300" y="107198"/>
                  </a:lnTo>
                  <a:lnTo>
                    <a:pt x="7612300" y="535701"/>
                  </a:lnTo>
                  <a:lnTo>
                    <a:pt x="7603875" y="577343"/>
                  </a:lnTo>
                  <a:lnTo>
                    <a:pt x="7580902" y="611377"/>
                  </a:lnTo>
                  <a:lnTo>
                    <a:pt x="7546836" y="634338"/>
                  </a:lnTo>
                  <a:lnTo>
                    <a:pt x="7505132" y="642762"/>
                  </a:lnTo>
                  <a:lnTo>
                    <a:pt x="107121" y="642762"/>
                  </a:lnTo>
                  <a:lnTo>
                    <a:pt x="65430" y="634338"/>
                  </a:lnTo>
                  <a:lnTo>
                    <a:pt x="31379" y="611377"/>
                  </a:lnTo>
                  <a:lnTo>
                    <a:pt x="8419" y="577343"/>
                  </a:lnTo>
                  <a:lnTo>
                    <a:pt x="0" y="535701"/>
                  </a:lnTo>
                  <a:lnTo>
                    <a:pt x="0" y="10719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228851" y="4810126"/>
            <a:ext cx="7725409" cy="1704975"/>
            <a:chOff x="704850" y="4810125"/>
            <a:chExt cx="7725409" cy="170497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950" y="4857750"/>
              <a:ext cx="7686690" cy="7143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375" y="4810125"/>
              <a:ext cx="7648559" cy="8667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727" y="4875657"/>
              <a:ext cx="7612300" cy="6427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79727" y="4875657"/>
              <a:ext cx="7612380" cy="643255"/>
            </a:xfrm>
            <a:custGeom>
              <a:avLst/>
              <a:gdLst/>
              <a:ahLst/>
              <a:cxnLst/>
              <a:rect l="l" t="t" r="r" b="b"/>
              <a:pathLst>
                <a:path w="7612380" h="643254">
                  <a:moveTo>
                    <a:pt x="0" y="107192"/>
                  </a:moveTo>
                  <a:lnTo>
                    <a:pt x="8418" y="65474"/>
                  </a:lnTo>
                  <a:lnTo>
                    <a:pt x="31375" y="31401"/>
                  </a:lnTo>
                  <a:lnTo>
                    <a:pt x="65425" y="8425"/>
                  </a:lnTo>
                  <a:lnTo>
                    <a:pt x="107121" y="0"/>
                  </a:lnTo>
                  <a:lnTo>
                    <a:pt x="7505132" y="0"/>
                  </a:lnTo>
                  <a:lnTo>
                    <a:pt x="7546836" y="8425"/>
                  </a:lnTo>
                  <a:lnTo>
                    <a:pt x="7580902" y="31401"/>
                  </a:lnTo>
                  <a:lnTo>
                    <a:pt x="7603875" y="65474"/>
                  </a:lnTo>
                  <a:lnTo>
                    <a:pt x="7612300" y="107192"/>
                  </a:lnTo>
                  <a:lnTo>
                    <a:pt x="7612300" y="535685"/>
                  </a:lnTo>
                  <a:lnTo>
                    <a:pt x="7603875" y="577328"/>
                  </a:lnTo>
                  <a:lnTo>
                    <a:pt x="7580902" y="611362"/>
                  </a:lnTo>
                  <a:lnTo>
                    <a:pt x="7546836" y="634323"/>
                  </a:lnTo>
                  <a:lnTo>
                    <a:pt x="7505132" y="642746"/>
                  </a:lnTo>
                  <a:lnTo>
                    <a:pt x="107121" y="642746"/>
                  </a:lnTo>
                  <a:lnTo>
                    <a:pt x="65425" y="634323"/>
                  </a:lnTo>
                  <a:lnTo>
                    <a:pt x="31375" y="611362"/>
                  </a:lnTo>
                  <a:lnTo>
                    <a:pt x="8418" y="577328"/>
                  </a:lnTo>
                  <a:lnTo>
                    <a:pt x="0" y="535685"/>
                  </a:lnTo>
                  <a:lnTo>
                    <a:pt x="0" y="10719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2950" y="5734050"/>
              <a:ext cx="7686690" cy="6477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4850" y="5648325"/>
              <a:ext cx="6905640" cy="8667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9727" y="5748040"/>
              <a:ext cx="7612300" cy="57655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79727" y="5748040"/>
              <a:ext cx="7612380" cy="576580"/>
            </a:xfrm>
            <a:custGeom>
              <a:avLst/>
              <a:gdLst/>
              <a:ahLst/>
              <a:cxnLst/>
              <a:rect l="l" t="t" r="r" b="b"/>
              <a:pathLst>
                <a:path w="7612380" h="576579">
                  <a:moveTo>
                    <a:pt x="0" y="96094"/>
                  </a:moveTo>
                  <a:lnTo>
                    <a:pt x="7553" y="58692"/>
                  </a:lnTo>
                  <a:lnTo>
                    <a:pt x="28150" y="28147"/>
                  </a:lnTo>
                  <a:lnTo>
                    <a:pt x="58700" y="7552"/>
                  </a:lnTo>
                  <a:lnTo>
                    <a:pt x="96109" y="0"/>
                  </a:lnTo>
                  <a:lnTo>
                    <a:pt x="7516166" y="0"/>
                  </a:lnTo>
                  <a:lnTo>
                    <a:pt x="7553587" y="7552"/>
                  </a:lnTo>
                  <a:lnTo>
                    <a:pt x="7584144" y="28147"/>
                  </a:lnTo>
                  <a:lnTo>
                    <a:pt x="7604746" y="58692"/>
                  </a:lnTo>
                  <a:lnTo>
                    <a:pt x="7612300" y="96094"/>
                  </a:lnTo>
                  <a:lnTo>
                    <a:pt x="7612300" y="480477"/>
                  </a:lnTo>
                  <a:lnTo>
                    <a:pt x="7604746" y="517872"/>
                  </a:lnTo>
                  <a:lnTo>
                    <a:pt x="7584144" y="548413"/>
                  </a:lnTo>
                  <a:lnTo>
                    <a:pt x="7553587" y="569007"/>
                  </a:lnTo>
                  <a:lnTo>
                    <a:pt x="7516166" y="576559"/>
                  </a:lnTo>
                  <a:lnTo>
                    <a:pt x="96109" y="576559"/>
                  </a:lnTo>
                  <a:lnTo>
                    <a:pt x="58700" y="569007"/>
                  </a:lnTo>
                  <a:lnTo>
                    <a:pt x="28150" y="548413"/>
                  </a:lnTo>
                  <a:lnTo>
                    <a:pt x="7553" y="517872"/>
                  </a:lnTo>
                  <a:lnTo>
                    <a:pt x="0" y="480477"/>
                  </a:lnTo>
                  <a:lnTo>
                    <a:pt x="0" y="9609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406020" y="3334954"/>
            <a:ext cx="7325995" cy="29800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955" marR="83756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Выражение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вызывает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который </a:t>
            </a:r>
            <a:r>
              <a:rPr dirty="0">
                <a:latin typeface="Calibri"/>
                <a:cs typeface="Calibri"/>
              </a:rPr>
              <a:t>заканчивает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свою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работу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всегда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раньше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конструктора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child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класса</a:t>
            </a:r>
            <a:endParaRPr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20955" indent="-8890"/>
            <a:r>
              <a:rPr dirty="0">
                <a:latin typeface="Calibri"/>
                <a:cs typeface="Calibri"/>
              </a:rPr>
              <a:t>Выражение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есть,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должно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стоять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1-</a:t>
            </a:r>
            <a:r>
              <a:rPr dirty="0">
                <a:latin typeface="Calibri"/>
                <a:cs typeface="Calibri"/>
              </a:rPr>
              <a:t>ой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строке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конструктора</a:t>
            </a:r>
            <a:endParaRPr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0955" marR="9652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мы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сами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пишем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выражение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super,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компилятор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дописывает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его </a:t>
            </a:r>
            <a:r>
              <a:rPr dirty="0">
                <a:latin typeface="Calibri"/>
                <a:cs typeface="Calibri"/>
              </a:rPr>
              <a:t>сам,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обращаясь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конструктору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без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параметров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класса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850">
              <a:latin typeface="Calibri"/>
              <a:cs typeface="Calibri"/>
            </a:endParaRPr>
          </a:p>
          <a:p>
            <a:pPr marL="17780" marR="83185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Выражения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this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одновременно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находиться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теле </a:t>
            </a:r>
            <a:r>
              <a:rPr spc="-10" dirty="0">
                <a:latin typeface="Calibri"/>
                <a:cs typeface="Calibri"/>
              </a:rPr>
              <a:t>конструктора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1" y="1504950"/>
            <a:ext cx="5563235" cy="3257550"/>
            <a:chOff x="0" y="1504950"/>
            <a:chExt cx="55632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904984"/>
              <a:ext cx="3495690" cy="1533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2305034"/>
              <a:ext cx="2667000" cy="847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69" y="1947275"/>
              <a:ext cx="3365730" cy="14055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269" y="1947275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838"/>
                  </a:moveTo>
                  <a:lnTo>
                    <a:pt x="5063" y="647916"/>
                  </a:lnTo>
                  <a:lnTo>
                    <a:pt x="20002" y="594149"/>
                  </a:lnTo>
                  <a:lnTo>
                    <a:pt x="44445" y="541694"/>
                  </a:lnTo>
                  <a:lnTo>
                    <a:pt x="78016" y="490707"/>
                  </a:lnTo>
                  <a:lnTo>
                    <a:pt x="120341" y="441345"/>
                  </a:lnTo>
                  <a:lnTo>
                    <a:pt x="171047" y="393762"/>
                  </a:lnTo>
                  <a:lnTo>
                    <a:pt x="229758" y="348117"/>
                  </a:lnTo>
                  <a:lnTo>
                    <a:pt x="261999" y="326070"/>
                  </a:lnTo>
                  <a:lnTo>
                    <a:pt x="296102" y="304565"/>
                  </a:lnTo>
                  <a:lnTo>
                    <a:pt x="332019" y="283623"/>
                  </a:lnTo>
                  <a:lnTo>
                    <a:pt x="369703" y="263263"/>
                  </a:lnTo>
                  <a:lnTo>
                    <a:pt x="409109" y="243504"/>
                  </a:lnTo>
                  <a:lnTo>
                    <a:pt x="450189" y="224366"/>
                  </a:lnTo>
                  <a:lnTo>
                    <a:pt x="492896" y="205869"/>
                  </a:lnTo>
                  <a:lnTo>
                    <a:pt x="537183" y="188032"/>
                  </a:lnTo>
                  <a:lnTo>
                    <a:pt x="583005" y="170874"/>
                  </a:lnTo>
                  <a:lnTo>
                    <a:pt x="630314" y="154416"/>
                  </a:lnTo>
                  <a:lnTo>
                    <a:pt x="679063" y="138676"/>
                  </a:lnTo>
                  <a:lnTo>
                    <a:pt x="729205" y="123675"/>
                  </a:lnTo>
                  <a:lnTo>
                    <a:pt x="780695" y="109431"/>
                  </a:lnTo>
                  <a:lnTo>
                    <a:pt x="833484" y="95965"/>
                  </a:lnTo>
                  <a:lnTo>
                    <a:pt x="887527" y="83296"/>
                  </a:lnTo>
                  <a:lnTo>
                    <a:pt x="942776" y="71443"/>
                  </a:lnTo>
                  <a:lnTo>
                    <a:pt x="999185" y="60426"/>
                  </a:lnTo>
                  <a:lnTo>
                    <a:pt x="1056707" y="50264"/>
                  </a:lnTo>
                  <a:lnTo>
                    <a:pt x="1115296" y="40978"/>
                  </a:lnTo>
                  <a:lnTo>
                    <a:pt x="1174903" y="32586"/>
                  </a:lnTo>
                  <a:lnTo>
                    <a:pt x="1235484" y="25108"/>
                  </a:lnTo>
                  <a:lnTo>
                    <a:pt x="1296990" y="18564"/>
                  </a:lnTo>
                  <a:lnTo>
                    <a:pt x="1359375" y="12973"/>
                  </a:lnTo>
                  <a:lnTo>
                    <a:pt x="1422593" y="8355"/>
                  </a:lnTo>
                  <a:lnTo>
                    <a:pt x="1486596" y="4728"/>
                  </a:lnTo>
                  <a:lnTo>
                    <a:pt x="1551339" y="2114"/>
                  </a:lnTo>
                  <a:lnTo>
                    <a:pt x="1616773" y="531"/>
                  </a:lnTo>
                  <a:lnTo>
                    <a:pt x="1682853" y="0"/>
                  </a:lnTo>
                  <a:lnTo>
                    <a:pt x="1748931" y="531"/>
                  </a:lnTo>
                  <a:lnTo>
                    <a:pt x="1814364" y="2114"/>
                  </a:lnTo>
                  <a:lnTo>
                    <a:pt x="1879105" y="4728"/>
                  </a:lnTo>
                  <a:lnTo>
                    <a:pt x="1943107" y="8355"/>
                  </a:lnTo>
                  <a:lnTo>
                    <a:pt x="2006324" y="12973"/>
                  </a:lnTo>
                  <a:lnTo>
                    <a:pt x="2068709" y="18564"/>
                  </a:lnTo>
                  <a:lnTo>
                    <a:pt x="2130215" y="25108"/>
                  </a:lnTo>
                  <a:lnTo>
                    <a:pt x="2190795" y="32586"/>
                  </a:lnTo>
                  <a:lnTo>
                    <a:pt x="2250403" y="40978"/>
                  </a:lnTo>
                  <a:lnTo>
                    <a:pt x="2308991" y="50264"/>
                  </a:lnTo>
                  <a:lnTo>
                    <a:pt x="2366514" y="60426"/>
                  </a:lnTo>
                  <a:lnTo>
                    <a:pt x="2422923" y="71443"/>
                  </a:lnTo>
                  <a:lnTo>
                    <a:pt x="2478173" y="83296"/>
                  </a:lnTo>
                  <a:lnTo>
                    <a:pt x="2532216" y="95965"/>
                  </a:lnTo>
                  <a:lnTo>
                    <a:pt x="2585007" y="109431"/>
                  </a:lnTo>
                  <a:lnTo>
                    <a:pt x="2636497" y="123675"/>
                  </a:lnTo>
                  <a:lnTo>
                    <a:pt x="2686641" y="138676"/>
                  </a:lnTo>
                  <a:lnTo>
                    <a:pt x="2735391" y="154416"/>
                  </a:lnTo>
                  <a:lnTo>
                    <a:pt x="2782701" y="170874"/>
                  </a:lnTo>
                  <a:lnTo>
                    <a:pt x="2828523" y="188032"/>
                  </a:lnTo>
                  <a:lnTo>
                    <a:pt x="2872812" y="205869"/>
                  </a:lnTo>
                  <a:lnTo>
                    <a:pt x="2915521" y="224366"/>
                  </a:lnTo>
                  <a:lnTo>
                    <a:pt x="2956602" y="243504"/>
                  </a:lnTo>
                  <a:lnTo>
                    <a:pt x="2996009" y="263263"/>
                  </a:lnTo>
                  <a:lnTo>
                    <a:pt x="3033695" y="283623"/>
                  </a:lnTo>
                  <a:lnTo>
                    <a:pt x="3069613" y="304565"/>
                  </a:lnTo>
                  <a:lnTo>
                    <a:pt x="3103717" y="326070"/>
                  </a:lnTo>
                  <a:lnTo>
                    <a:pt x="3135959" y="348117"/>
                  </a:lnTo>
                  <a:lnTo>
                    <a:pt x="3194674" y="393762"/>
                  </a:lnTo>
                  <a:lnTo>
                    <a:pt x="3245382" y="441345"/>
                  </a:lnTo>
                  <a:lnTo>
                    <a:pt x="3287709" y="490707"/>
                  </a:lnTo>
                  <a:lnTo>
                    <a:pt x="3321282" y="541694"/>
                  </a:lnTo>
                  <a:lnTo>
                    <a:pt x="3345726" y="594149"/>
                  </a:lnTo>
                  <a:lnTo>
                    <a:pt x="3360666" y="647916"/>
                  </a:lnTo>
                  <a:lnTo>
                    <a:pt x="3365730" y="702838"/>
                  </a:lnTo>
                  <a:lnTo>
                    <a:pt x="3364456" y="730431"/>
                  </a:lnTo>
                  <a:lnTo>
                    <a:pt x="3354407" y="784789"/>
                  </a:lnTo>
                  <a:lnTo>
                    <a:pt x="3334668" y="837913"/>
                  </a:lnTo>
                  <a:lnTo>
                    <a:pt x="3305613" y="889646"/>
                  </a:lnTo>
                  <a:lnTo>
                    <a:pt x="3267616" y="939832"/>
                  </a:lnTo>
                  <a:lnTo>
                    <a:pt x="3221052" y="988316"/>
                  </a:lnTo>
                  <a:lnTo>
                    <a:pt x="3166294" y="1034939"/>
                  </a:lnTo>
                  <a:lnTo>
                    <a:pt x="3103717" y="1079548"/>
                  </a:lnTo>
                  <a:lnTo>
                    <a:pt x="3069613" y="1101048"/>
                  </a:lnTo>
                  <a:lnTo>
                    <a:pt x="3033695" y="1121985"/>
                  </a:lnTo>
                  <a:lnTo>
                    <a:pt x="2996009" y="1142340"/>
                  </a:lnTo>
                  <a:lnTo>
                    <a:pt x="2956602" y="1162094"/>
                  </a:lnTo>
                  <a:lnTo>
                    <a:pt x="2915521" y="1181227"/>
                  </a:lnTo>
                  <a:lnTo>
                    <a:pt x="2872812" y="1199719"/>
                  </a:lnTo>
                  <a:lnTo>
                    <a:pt x="2828523" y="1217551"/>
                  </a:lnTo>
                  <a:lnTo>
                    <a:pt x="2782701" y="1234704"/>
                  </a:lnTo>
                  <a:lnTo>
                    <a:pt x="2735391" y="1251158"/>
                  </a:lnTo>
                  <a:lnTo>
                    <a:pt x="2686641" y="1266893"/>
                  </a:lnTo>
                  <a:lnTo>
                    <a:pt x="2636497" y="1281889"/>
                  </a:lnTo>
                  <a:lnTo>
                    <a:pt x="2585007" y="1296129"/>
                  </a:lnTo>
                  <a:lnTo>
                    <a:pt x="2532216" y="1309591"/>
                  </a:lnTo>
                  <a:lnTo>
                    <a:pt x="2478173" y="1322256"/>
                  </a:lnTo>
                  <a:lnTo>
                    <a:pt x="2422923" y="1334105"/>
                  </a:lnTo>
                  <a:lnTo>
                    <a:pt x="2366514" y="1345119"/>
                  </a:lnTo>
                  <a:lnTo>
                    <a:pt x="2308991" y="1355277"/>
                  </a:lnTo>
                  <a:lnTo>
                    <a:pt x="2250403" y="1364560"/>
                  </a:lnTo>
                  <a:lnTo>
                    <a:pt x="2190795" y="1372949"/>
                  </a:lnTo>
                  <a:lnTo>
                    <a:pt x="2130215" y="1380424"/>
                  </a:lnTo>
                  <a:lnTo>
                    <a:pt x="2068709" y="1386966"/>
                  </a:lnTo>
                  <a:lnTo>
                    <a:pt x="2006324" y="1392555"/>
                  </a:lnTo>
                  <a:lnTo>
                    <a:pt x="1943107" y="1397172"/>
                  </a:lnTo>
                  <a:lnTo>
                    <a:pt x="1879105" y="1400796"/>
                  </a:lnTo>
                  <a:lnTo>
                    <a:pt x="1814364" y="1403410"/>
                  </a:lnTo>
                  <a:lnTo>
                    <a:pt x="1748931" y="1404992"/>
                  </a:lnTo>
                  <a:lnTo>
                    <a:pt x="1682853" y="1405524"/>
                  </a:lnTo>
                  <a:lnTo>
                    <a:pt x="1616773" y="1404992"/>
                  </a:lnTo>
                  <a:lnTo>
                    <a:pt x="1551339" y="1403410"/>
                  </a:lnTo>
                  <a:lnTo>
                    <a:pt x="1486596" y="1400796"/>
                  </a:lnTo>
                  <a:lnTo>
                    <a:pt x="1422593" y="1397172"/>
                  </a:lnTo>
                  <a:lnTo>
                    <a:pt x="1359375" y="1392555"/>
                  </a:lnTo>
                  <a:lnTo>
                    <a:pt x="1296990" y="1386966"/>
                  </a:lnTo>
                  <a:lnTo>
                    <a:pt x="1235484" y="1380424"/>
                  </a:lnTo>
                  <a:lnTo>
                    <a:pt x="1174903" y="1372949"/>
                  </a:lnTo>
                  <a:lnTo>
                    <a:pt x="1115296" y="1364560"/>
                  </a:lnTo>
                  <a:lnTo>
                    <a:pt x="1056707" y="1355277"/>
                  </a:lnTo>
                  <a:lnTo>
                    <a:pt x="999185" y="1345119"/>
                  </a:lnTo>
                  <a:lnTo>
                    <a:pt x="942776" y="1334105"/>
                  </a:lnTo>
                  <a:lnTo>
                    <a:pt x="887527" y="1322256"/>
                  </a:lnTo>
                  <a:lnTo>
                    <a:pt x="833484" y="1309591"/>
                  </a:lnTo>
                  <a:lnTo>
                    <a:pt x="780695" y="1296129"/>
                  </a:lnTo>
                  <a:lnTo>
                    <a:pt x="729205" y="1281889"/>
                  </a:lnTo>
                  <a:lnTo>
                    <a:pt x="679063" y="1266893"/>
                  </a:lnTo>
                  <a:lnTo>
                    <a:pt x="630314" y="1251158"/>
                  </a:lnTo>
                  <a:lnTo>
                    <a:pt x="583005" y="1234704"/>
                  </a:lnTo>
                  <a:lnTo>
                    <a:pt x="537183" y="1217551"/>
                  </a:lnTo>
                  <a:lnTo>
                    <a:pt x="492896" y="1199719"/>
                  </a:lnTo>
                  <a:lnTo>
                    <a:pt x="450189" y="1181227"/>
                  </a:lnTo>
                  <a:lnTo>
                    <a:pt x="409109" y="1162094"/>
                  </a:lnTo>
                  <a:lnTo>
                    <a:pt x="369703" y="1142340"/>
                  </a:lnTo>
                  <a:lnTo>
                    <a:pt x="332019" y="1121985"/>
                  </a:lnTo>
                  <a:lnTo>
                    <a:pt x="296102" y="1101048"/>
                  </a:lnTo>
                  <a:lnTo>
                    <a:pt x="261999" y="1079548"/>
                  </a:lnTo>
                  <a:lnTo>
                    <a:pt x="229758" y="1057505"/>
                  </a:lnTo>
                  <a:lnTo>
                    <a:pt x="171047" y="1011870"/>
                  </a:lnTo>
                  <a:lnTo>
                    <a:pt x="120341" y="964297"/>
                  </a:lnTo>
                  <a:lnTo>
                    <a:pt x="78016" y="914942"/>
                  </a:lnTo>
                  <a:lnTo>
                    <a:pt x="44445" y="863963"/>
                  </a:lnTo>
                  <a:lnTo>
                    <a:pt x="20002" y="811515"/>
                  </a:lnTo>
                  <a:lnTo>
                    <a:pt x="5063" y="757755"/>
                  </a:lnTo>
                  <a:lnTo>
                    <a:pt x="0" y="702838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26950" y="2408170"/>
            <a:ext cx="2080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encapsulation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9482" y="467591"/>
            <a:ext cx="10030265" cy="86531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9305" y="213321"/>
            <a:ext cx="10515600" cy="810350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518921" y="4686301"/>
            <a:ext cx="3453129" cy="1343025"/>
            <a:chOff x="-5080" y="4686300"/>
            <a:chExt cx="3453129" cy="134302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686300"/>
              <a:ext cx="3448050" cy="1343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800" y="4991100"/>
              <a:ext cx="2085975" cy="847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724399"/>
              <a:ext cx="3384926" cy="1219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4724400"/>
              <a:ext cx="3385185" cy="1219200"/>
            </a:xfrm>
            <a:custGeom>
              <a:avLst/>
              <a:gdLst/>
              <a:ahLst/>
              <a:cxnLst/>
              <a:rect l="l" t="t" r="r" b="b"/>
              <a:pathLst>
                <a:path w="3385185" h="1219200">
                  <a:moveTo>
                    <a:pt x="0" y="558107"/>
                  </a:moveTo>
                  <a:lnTo>
                    <a:pt x="15039" y="513076"/>
                  </a:lnTo>
                  <a:lnTo>
                    <a:pt x="40851" y="466543"/>
                  </a:lnTo>
                  <a:lnTo>
                    <a:pt x="76284" y="421358"/>
                  </a:lnTo>
                  <a:lnTo>
                    <a:pt x="120935" y="377665"/>
                  </a:lnTo>
                  <a:lnTo>
                    <a:pt x="174398" y="335611"/>
                  </a:lnTo>
                  <a:lnTo>
                    <a:pt x="236267" y="295341"/>
                  </a:lnTo>
                  <a:lnTo>
                    <a:pt x="270227" y="275921"/>
                  </a:lnTo>
                  <a:lnTo>
                    <a:pt x="306137" y="257001"/>
                  </a:lnTo>
                  <a:lnTo>
                    <a:pt x="343946" y="238600"/>
                  </a:lnTo>
                  <a:lnTo>
                    <a:pt x="383603" y="220737"/>
                  </a:lnTo>
                  <a:lnTo>
                    <a:pt x="425058" y="203429"/>
                  </a:lnTo>
                  <a:lnTo>
                    <a:pt x="468260" y="186694"/>
                  </a:lnTo>
                  <a:lnTo>
                    <a:pt x="513158" y="170551"/>
                  </a:lnTo>
                  <a:lnTo>
                    <a:pt x="559702" y="155018"/>
                  </a:lnTo>
                  <a:lnTo>
                    <a:pt x="607841" y="140113"/>
                  </a:lnTo>
                  <a:lnTo>
                    <a:pt x="657525" y="125854"/>
                  </a:lnTo>
                  <a:lnTo>
                    <a:pt x="708702" y="112260"/>
                  </a:lnTo>
                  <a:lnTo>
                    <a:pt x="761322" y="99349"/>
                  </a:lnTo>
                  <a:lnTo>
                    <a:pt x="815335" y="87139"/>
                  </a:lnTo>
                  <a:lnTo>
                    <a:pt x="870690" y="75648"/>
                  </a:lnTo>
                  <a:lnTo>
                    <a:pt x="927335" y="64894"/>
                  </a:lnTo>
                  <a:lnTo>
                    <a:pt x="985222" y="54896"/>
                  </a:lnTo>
                  <a:lnTo>
                    <a:pt x="1044298" y="45672"/>
                  </a:lnTo>
                  <a:lnTo>
                    <a:pt x="1104513" y="37240"/>
                  </a:lnTo>
                  <a:lnTo>
                    <a:pt x="1165817" y="29619"/>
                  </a:lnTo>
                  <a:lnTo>
                    <a:pt x="1228158" y="22825"/>
                  </a:lnTo>
                  <a:lnTo>
                    <a:pt x="1291487" y="16879"/>
                  </a:lnTo>
                  <a:lnTo>
                    <a:pt x="1355752" y="11797"/>
                  </a:lnTo>
                  <a:lnTo>
                    <a:pt x="1420903" y="7599"/>
                  </a:lnTo>
                  <a:lnTo>
                    <a:pt x="1486890" y="4301"/>
                  </a:lnTo>
                  <a:lnTo>
                    <a:pt x="1553660" y="1924"/>
                  </a:lnTo>
                  <a:lnTo>
                    <a:pt x="1621165" y="484"/>
                  </a:lnTo>
                  <a:lnTo>
                    <a:pt x="1689353" y="0"/>
                  </a:lnTo>
                  <a:lnTo>
                    <a:pt x="1757553" y="484"/>
                  </a:lnTo>
                  <a:lnTo>
                    <a:pt x="1825068" y="1924"/>
                  </a:lnTo>
                  <a:lnTo>
                    <a:pt x="1891849" y="4301"/>
                  </a:lnTo>
                  <a:lnTo>
                    <a:pt x="1957844" y="7599"/>
                  </a:lnTo>
                  <a:lnTo>
                    <a:pt x="2023004" y="11797"/>
                  </a:lnTo>
                  <a:lnTo>
                    <a:pt x="2087277" y="16879"/>
                  </a:lnTo>
                  <a:lnTo>
                    <a:pt x="2150613" y="22825"/>
                  </a:lnTo>
                  <a:lnTo>
                    <a:pt x="2212961" y="29619"/>
                  </a:lnTo>
                  <a:lnTo>
                    <a:pt x="2274271" y="37240"/>
                  </a:lnTo>
                  <a:lnTo>
                    <a:pt x="2334492" y="45672"/>
                  </a:lnTo>
                  <a:lnTo>
                    <a:pt x="2393574" y="54896"/>
                  </a:lnTo>
                  <a:lnTo>
                    <a:pt x="2451465" y="64894"/>
                  </a:lnTo>
                  <a:lnTo>
                    <a:pt x="2508115" y="75648"/>
                  </a:lnTo>
                  <a:lnTo>
                    <a:pt x="2563474" y="87139"/>
                  </a:lnTo>
                  <a:lnTo>
                    <a:pt x="2617490" y="99349"/>
                  </a:lnTo>
                  <a:lnTo>
                    <a:pt x="2670114" y="112260"/>
                  </a:lnTo>
                  <a:lnTo>
                    <a:pt x="2721294" y="125854"/>
                  </a:lnTo>
                  <a:lnTo>
                    <a:pt x="2770980" y="140113"/>
                  </a:lnTo>
                  <a:lnTo>
                    <a:pt x="2819121" y="155018"/>
                  </a:lnTo>
                  <a:lnTo>
                    <a:pt x="2865667" y="170551"/>
                  </a:lnTo>
                  <a:lnTo>
                    <a:pt x="2910567" y="186694"/>
                  </a:lnTo>
                  <a:lnTo>
                    <a:pt x="2953771" y="203429"/>
                  </a:lnTo>
                  <a:lnTo>
                    <a:pt x="2995227" y="220737"/>
                  </a:lnTo>
                  <a:lnTo>
                    <a:pt x="3034885" y="238600"/>
                  </a:lnTo>
                  <a:lnTo>
                    <a:pt x="3072694" y="257001"/>
                  </a:lnTo>
                  <a:lnTo>
                    <a:pt x="3108605" y="275921"/>
                  </a:lnTo>
                  <a:lnTo>
                    <a:pt x="3142565" y="295341"/>
                  </a:lnTo>
                  <a:lnTo>
                    <a:pt x="3204434" y="335611"/>
                  </a:lnTo>
                  <a:lnTo>
                    <a:pt x="3257896" y="377665"/>
                  </a:lnTo>
                  <a:lnTo>
                    <a:pt x="3302547" y="421358"/>
                  </a:lnTo>
                  <a:lnTo>
                    <a:pt x="3337980" y="466543"/>
                  </a:lnTo>
                  <a:lnTo>
                    <a:pt x="3363791" y="513076"/>
                  </a:lnTo>
                  <a:lnTo>
                    <a:pt x="3379574" y="560810"/>
                  </a:lnTo>
                  <a:lnTo>
                    <a:pt x="3384925" y="609599"/>
                  </a:lnTo>
                  <a:lnTo>
                    <a:pt x="3383579" y="634117"/>
                  </a:lnTo>
                  <a:lnTo>
                    <a:pt x="3372961" y="682397"/>
                  </a:lnTo>
                  <a:lnTo>
                    <a:pt x="3352113" y="729549"/>
                  </a:lnTo>
                  <a:lnTo>
                    <a:pt x="3321441" y="775426"/>
                  </a:lnTo>
                  <a:lnTo>
                    <a:pt x="3281348" y="819883"/>
                  </a:lnTo>
                  <a:lnTo>
                    <a:pt x="3232242" y="862775"/>
                  </a:lnTo>
                  <a:lnTo>
                    <a:pt x="3174525" y="903955"/>
                  </a:lnTo>
                  <a:lnTo>
                    <a:pt x="3108605" y="943278"/>
                  </a:lnTo>
                  <a:lnTo>
                    <a:pt x="3072694" y="962198"/>
                  </a:lnTo>
                  <a:lnTo>
                    <a:pt x="3034885" y="980599"/>
                  </a:lnTo>
                  <a:lnTo>
                    <a:pt x="2995227" y="998462"/>
                  </a:lnTo>
                  <a:lnTo>
                    <a:pt x="2953771" y="1015770"/>
                  </a:lnTo>
                  <a:lnTo>
                    <a:pt x="2910567" y="1032505"/>
                  </a:lnTo>
                  <a:lnTo>
                    <a:pt x="2865667" y="1048648"/>
                  </a:lnTo>
                  <a:lnTo>
                    <a:pt x="2819121" y="1064181"/>
                  </a:lnTo>
                  <a:lnTo>
                    <a:pt x="2770980" y="1079086"/>
                  </a:lnTo>
                  <a:lnTo>
                    <a:pt x="2721294" y="1093345"/>
                  </a:lnTo>
                  <a:lnTo>
                    <a:pt x="2670114" y="1106939"/>
                  </a:lnTo>
                  <a:lnTo>
                    <a:pt x="2617490" y="1119850"/>
                  </a:lnTo>
                  <a:lnTo>
                    <a:pt x="2563474" y="1132060"/>
                  </a:lnTo>
                  <a:lnTo>
                    <a:pt x="2508115" y="1143551"/>
                  </a:lnTo>
                  <a:lnTo>
                    <a:pt x="2451465" y="1154305"/>
                  </a:lnTo>
                  <a:lnTo>
                    <a:pt x="2393574" y="1164303"/>
                  </a:lnTo>
                  <a:lnTo>
                    <a:pt x="2334492" y="1173527"/>
                  </a:lnTo>
                  <a:lnTo>
                    <a:pt x="2274271" y="1181959"/>
                  </a:lnTo>
                  <a:lnTo>
                    <a:pt x="2212961" y="1189580"/>
                  </a:lnTo>
                  <a:lnTo>
                    <a:pt x="2150613" y="1196374"/>
                  </a:lnTo>
                  <a:lnTo>
                    <a:pt x="2087277" y="1202320"/>
                  </a:lnTo>
                  <a:lnTo>
                    <a:pt x="2023004" y="1207402"/>
                  </a:lnTo>
                  <a:lnTo>
                    <a:pt x="1957844" y="1211600"/>
                  </a:lnTo>
                  <a:lnTo>
                    <a:pt x="1891849" y="1214898"/>
                  </a:lnTo>
                  <a:lnTo>
                    <a:pt x="1825068" y="1217275"/>
                  </a:lnTo>
                  <a:lnTo>
                    <a:pt x="1757553" y="1218715"/>
                  </a:lnTo>
                  <a:lnTo>
                    <a:pt x="1689353" y="1219199"/>
                  </a:lnTo>
                  <a:lnTo>
                    <a:pt x="1621165" y="1218715"/>
                  </a:lnTo>
                  <a:lnTo>
                    <a:pt x="1553660" y="1217275"/>
                  </a:lnTo>
                  <a:lnTo>
                    <a:pt x="1486890" y="1214898"/>
                  </a:lnTo>
                  <a:lnTo>
                    <a:pt x="1420903" y="1211600"/>
                  </a:lnTo>
                  <a:lnTo>
                    <a:pt x="1355752" y="1207402"/>
                  </a:lnTo>
                  <a:lnTo>
                    <a:pt x="1291487" y="1202320"/>
                  </a:lnTo>
                  <a:lnTo>
                    <a:pt x="1228158" y="1196374"/>
                  </a:lnTo>
                  <a:lnTo>
                    <a:pt x="1165817" y="1189580"/>
                  </a:lnTo>
                  <a:lnTo>
                    <a:pt x="1104513" y="1181959"/>
                  </a:lnTo>
                  <a:lnTo>
                    <a:pt x="1044298" y="1173527"/>
                  </a:lnTo>
                  <a:lnTo>
                    <a:pt x="985222" y="1164303"/>
                  </a:lnTo>
                  <a:lnTo>
                    <a:pt x="927335" y="1154305"/>
                  </a:lnTo>
                  <a:lnTo>
                    <a:pt x="870690" y="1143551"/>
                  </a:lnTo>
                  <a:lnTo>
                    <a:pt x="815335" y="1132060"/>
                  </a:lnTo>
                  <a:lnTo>
                    <a:pt x="761322" y="1119850"/>
                  </a:lnTo>
                  <a:lnTo>
                    <a:pt x="708702" y="1106939"/>
                  </a:lnTo>
                  <a:lnTo>
                    <a:pt x="657525" y="1093345"/>
                  </a:lnTo>
                  <a:lnTo>
                    <a:pt x="607841" y="1079086"/>
                  </a:lnTo>
                  <a:lnTo>
                    <a:pt x="559702" y="1064181"/>
                  </a:lnTo>
                  <a:lnTo>
                    <a:pt x="513158" y="1048648"/>
                  </a:lnTo>
                  <a:lnTo>
                    <a:pt x="468260" y="1032505"/>
                  </a:lnTo>
                  <a:lnTo>
                    <a:pt x="425058" y="1015770"/>
                  </a:lnTo>
                  <a:lnTo>
                    <a:pt x="383603" y="998462"/>
                  </a:lnTo>
                  <a:lnTo>
                    <a:pt x="343946" y="980599"/>
                  </a:lnTo>
                  <a:lnTo>
                    <a:pt x="306137" y="962198"/>
                  </a:lnTo>
                  <a:lnTo>
                    <a:pt x="270227" y="943278"/>
                  </a:lnTo>
                  <a:lnTo>
                    <a:pt x="236267" y="923858"/>
                  </a:lnTo>
                  <a:lnTo>
                    <a:pt x="174398" y="883588"/>
                  </a:lnTo>
                  <a:lnTo>
                    <a:pt x="120935" y="841534"/>
                  </a:lnTo>
                  <a:lnTo>
                    <a:pt x="76284" y="797841"/>
                  </a:lnTo>
                  <a:lnTo>
                    <a:pt x="40851" y="752656"/>
                  </a:lnTo>
                  <a:lnTo>
                    <a:pt x="15039" y="706123"/>
                  </a:lnTo>
                  <a:lnTo>
                    <a:pt x="0" y="661092"/>
                  </a:lnTo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65705" y="5095492"/>
            <a:ext cx="15062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Is-</a:t>
            </a:r>
            <a:r>
              <a:rPr sz="2750" b="1" spc="-10" dirty="0">
                <a:latin typeface="Calibri"/>
                <a:cs typeface="Calibri"/>
              </a:rPr>
              <a:t>a/Has-</a:t>
            </a:r>
            <a:r>
              <a:rPr sz="2750" b="1" spc="-50" dirty="0">
                <a:latin typeface="Calibri"/>
                <a:cs typeface="Calibri"/>
              </a:rPr>
              <a:t>a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77059" y="1904985"/>
            <a:ext cx="3553460" cy="1571625"/>
            <a:chOff x="5553059" y="1904984"/>
            <a:chExt cx="3553460" cy="157162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3059" y="1904984"/>
              <a:ext cx="3552840" cy="15716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5421" y="1947275"/>
              <a:ext cx="3428999" cy="14477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15421" y="1947275"/>
              <a:ext cx="3429000" cy="1447800"/>
            </a:xfrm>
            <a:custGeom>
              <a:avLst/>
              <a:gdLst/>
              <a:ahLst/>
              <a:cxnLst/>
              <a:rect l="l" t="t" r="r" b="b"/>
              <a:pathLst>
                <a:path w="3429000" h="1447800">
                  <a:moveTo>
                    <a:pt x="0" y="723899"/>
                  </a:moveTo>
                  <a:lnTo>
                    <a:pt x="4922" y="668633"/>
                  </a:lnTo>
                  <a:lnTo>
                    <a:pt x="19453" y="614498"/>
                  </a:lnTo>
                  <a:lnTo>
                    <a:pt x="43237" y="561645"/>
                  </a:lnTo>
                  <a:lnTo>
                    <a:pt x="75919" y="510225"/>
                  </a:lnTo>
                  <a:lnTo>
                    <a:pt x="117144" y="460386"/>
                  </a:lnTo>
                  <a:lnTo>
                    <a:pt x="166557" y="412279"/>
                  </a:lnTo>
                  <a:lnTo>
                    <a:pt x="223802" y="366054"/>
                  </a:lnTo>
                  <a:lnTo>
                    <a:pt x="255250" y="343694"/>
                  </a:lnTo>
                  <a:lnTo>
                    <a:pt x="288524" y="321861"/>
                  </a:lnTo>
                  <a:lnTo>
                    <a:pt x="323578" y="300574"/>
                  </a:lnTo>
                  <a:lnTo>
                    <a:pt x="360368" y="279851"/>
                  </a:lnTo>
                  <a:lnTo>
                    <a:pt x="398850" y="259711"/>
                  </a:lnTo>
                  <a:lnTo>
                    <a:pt x="438980" y="240172"/>
                  </a:lnTo>
                  <a:lnTo>
                    <a:pt x="480712" y="221254"/>
                  </a:lnTo>
                  <a:lnTo>
                    <a:pt x="524003" y="202975"/>
                  </a:lnTo>
                  <a:lnTo>
                    <a:pt x="568807" y="185355"/>
                  </a:lnTo>
                  <a:lnTo>
                    <a:pt x="615082" y="168411"/>
                  </a:lnTo>
                  <a:lnTo>
                    <a:pt x="662782" y="152162"/>
                  </a:lnTo>
                  <a:lnTo>
                    <a:pt x="711863" y="136628"/>
                  </a:lnTo>
                  <a:lnTo>
                    <a:pt x="762280" y="121827"/>
                  </a:lnTo>
                  <a:lnTo>
                    <a:pt x="813990" y="107778"/>
                  </a:lnTo>
                  <a:lnTo>
                    <a:pt x="866947" y="94499"/>
                  </a:lnTo>
                  <a:lnTo>
                    <a:pt x="921108" y="82009"/>
                  </a:lnTo>
                  <a:lnTo>
                    <a:pt x="976427" y="70328"/>
                  </a:lnTo>
                  <a:lnTo>
                    <a:pt x="1032861" y="59473"/>
                  </a:lnTo>
                  <a:lnTo>
                    <a:pt x="1090366" y="49463"/>
                  </a:lnTo>
                  <a:lnTo>
                    <a:pt x="1148896" y="40318"/>
                  </a:lnTo>
                  <a:lnTo>
                    <a:pt x="1208407" y="32056"/>
                  </a:lnTo>
                  <a:lnTo>
                    <a:pt x="1268856" y="24696"/>
                  </a:lnTo>
                  <a:lnTo>
                    <a:pt x="1330196" y="18257"/>
                  </a:lnTo>
                  <a:lnTo>
                    <a:pt x="1392386" y="12756"/>
                  </a:lnTo>
                  <a:lnTo>
                    <a:pt x="1455378" y="8214"/>
                  </a:lnTo>
                  <a:lnTo>
                    <a:pt x="1519131" y="4648"/>
                  </a:lnTo>
                  <a:lnTo>
                    <a:pt x="1583598" y="2078"/>
                  </a:lnTo>
                  <a:lnTo>
                    <a:pt x="1648736" y="522"/>
                  </a:lnTo>
                  <a:lnTo>
                    <a:pt x="1714499" y="0"/>
                  </a:lnTo>
                  <a:lnTo>
                    <a:pt x="1780265" y="522"/>
                  </a:lnTo>
                  <a:lnTo>
                    <a:pt x="1845405" y="2078"/>
                  </a:lnTo>
                  <a:lnTo>
                    <a:pt x="1909874" y="4648"/>
                  </a:lnTo>
                  <a:lnTo>
                    <a:pt x="1973628" y="8214"/>
                  </a:lnTo>
                  <a:lnTo>
                    <a:pt x="2036622" y="12756"/>
                  </a:lnTo>
                  <a:lnTo>
                    <a:pt x="2098812" y="18257"/>
                  </a:lnTo>
                  <a:lnTo>
                    <a:pt x="2160154" y="24696"/>
                  </a:lnTo>
                  <a:lnTo>
                    <a:pt x="2220603" y="32056"/>
                  </a:lnTo>
                  <a:lnTo>
                    <a:pt x="2280115" y="40318"/>
                  </a:lnTo>
                  <a:lnTo>
                    <a:pt x="2338646" y="49463"/>
                  </a:lnTo>
                  <a:lnTo>
                    <a:pt x="2396150" y="59473"/>
                  </a:lnTo>
                  <a:lnTo>
                    <a:pt x="2452585" y="70328"/>
                  </a:lnTo>
                  <a:lnTo>
                    <a:pt x="2507905" y="82009"/>
                  </a:lnTo>
                  <a:lnTo>
                    <a:pt x="2562065" y="94499"/>
                  </a:lnTo>
                  <a:lnTo>
                    <a:pt x="2615023" y="107778"/>
                  </a:lnTo>
                  <a:lnTo>
                    <a:pt x="2666732" y="121827"/>
                  </a:lnTo>
                  <a:lnTo>
                    <a:pt x="2717149" y="136628"/>
                  </a:lnTo>
                  <a:lnTo>
                    <a:pt x="2766230" y="152162"/>
                  </a:lnTo>
                  <a:lnTo>
                    <a:pt x="2813930" y="168411"/>
                  </a:lnTo>
                  <a:lnTo>
                    <a:pt x="2860204" y="185355"/>
                  </a:lnTo>
                  <a:lnTo>
                    <a:pt x="2905008" y="202975"/>
                  </a:lnTo>
                  <a:lnTo>
                    <a:pt x="2948298" y="221254"/>
                  </a:lnTo>
                  <a:lnTo>
                    <a:pt x="2990030" y="240172"/>
                  </a:lnTo>
                  <a:lnTo>
                    <a:pt x="3030159" y="259711"/>
                  </a:lnTo>
                  <a:lnTo>
                    <a:pt x="3068640" y="279851"/>
                  </a:lnTo>
                  <a:lnTo>
                    <a:pt x="3105429" y="300574"/>
                  </a:lnTo>
                  <a:lnTo>
                    <a:pt x="3140483" y="321861"/>
                  </a:lnTo>
                  <a:lnTo>
                    <a:pt x="3173756" y="343694"/>
                  </a:lnTo>
                  <a:lnTo>
                    <a:pt x="3205204" y="366054"/>
                  </a:lnTo>
                  <a:lnTo>
                    <a:pt x="3262447" y="412279"/>
                  </a:lnTo>
                  <a:lnTo>
                    <a:pt x="3311859" y="460386"/>
                  </a:lnTo>
                  <a:lnTo>
                    <a:pt x="3353082" y="510225"/>
                  </a:lnTo>
                  <a:lnTo>
                    <a:pt x="3385763" y="561645"/>
                  </a:lnTo>
                  <a:lnTo>
                    <a:pt x="3409547" y="614498"/>
                  </a:lnTo>
                  <a:lnTo>
                    <a:pt x="3424077" y="668633"/>
                  </a:lnTo>
                  <a:lnTo>
                    <a:pt x="3428999" y="723899"/>
                  </a:lnTo>
                  <a:lnTo>
                    <a:pt x="3427761" y="751667"/>
                  </a:lnTo>
                  <a:lnTo>
                    <a:pt x="3417991" y="806390"/>
                  </a:lnTo>
                  <a:lnTo>
                    <a:pt x="3398789" y="859905"/>
                  </a:lnTo>
                  <a:lnTo>
                    <a:pt x="3370513" y="912063"/>
                  </a:lnTo>
                  <a:lnTo>
                    <a:pt x="3333516" y="962713"/>
                  </a:lnTo>
                  <a:lnTo>
                    <a:pt x="3288154" y="1011705"/>
                  </a:lnTo>
                  <a:lnTo>
                    <a:pt x="3234782" y="1058890"/>
                  </a:lnTo>
                  <a:lnTo>
                    <a:pt x="3173756" y="1104118"/>
                  </a:lnTo>
                  <a:lnTo>
                    <a:pt x="3140483" y="1125951"/>
                  </a:lnTo>
                  <a:lnTo>
                    <a:pt x="3105429" y="1147238"/>
                  </a:lnTo>
                  <a:lnTo>
                    <a:pt x="3068640" y="1167961"/>
                  </a:lnTo>
                  <a:lnTo>
                    <a:pt x="3030159" y="1188101"/>
                  </a:lnTo>
                  <a:lnTo>
                    <a:pt x="2990030" y="1207639"/>
                  </a:lnTo>
                  <a:lnTo>
                    <a:pt x="2948298" y="1226557"/>
                  </a:lnTo>
                  <a:lnTo>
                    <a:pt x="2905008" y="1244835"/>
                  </a:lnTo>
                  <a:lnTo>
                    <a:pt x="2860204" y="1262455"/>
                  </a:lnTo>
                  <a:lnTo>
                    <a:pt x="2813930" y="1279398"/>
                  </a:lnTo>
                  <a:lnTo>
                    <a:pt x="2766230" y="1295646"/>
                  </a:lnTo>
                  <a:lnTo>
                    <a:pt x="2717149" y="1311179"/>
                  </a:lnTo>
                  <a:lnTo>
                    <a:pt x="2666732" y="1325980"/>
                  </a:lnTo>
                  <a:lnTo>
                    <a:pt x="2615023" y="1340029"/>
                  </a:lnTo>
                  <a:lnTo>
                    <a:pt x="2562065" y="1353307"/>
                  </a:lnTo>
                  <a:lnTo>
                    <a:pt x="2507905" y="1365796"/>
                  </a:lnTo>
                  <a:lnTo>
                    <a:pt x="2452585" y="1377477"/>
                  </a:lnTo>
                  <a:lnTo>
                    <a:pt x="2396150" y="1388331"/>
                  </a:lnTo>
                  <a:lnTo>
                    <a:pt x="2338646" y="1398339"/>
                  </a:lnTo>
                  <a:lnTo>
                    <a:pt x="2280115" y="1407484"/>
                  </a:lnTo>
                  <a:lnTo>
                    <a:pt x="2220603" y="1415745"/>
                  </a:lnTo>
                  <a:lnTo>
                    <a:pt x="2160154" y="1423105"/>
                  </a:lnTo>
                  <a:lnTo>
                    <a:pt x="2098812" y="1429544"/>
                  </a:lnTo>
                  <a:lnTo>
                    <a:pt x="2036622" y="1435044"/>
                  </a:lnTo>
                  <a:lnTo>
                    <a:pt x="1973628" y="1439586"/>
                  </a:lnTo>
                  <a:lnTo>
                    <a:pt x="1909874" y="1443151"/>
                  </a:lnTo>
                  <a:lnTo>
                    <a:pt x="1845405" y="1445721"/>
                  </a:lnTo>
                  <a:lnTo>
                    <a:pt x="1780265" y="1447277"/>
                  </a:lnTo>
                  <a:lnTo>
                    <a:pt x="1714499" y="1447799"/>
                  </a:lnTo>
                  <a:lnTo>
                    <a:pt x="1648736" y="1447277"/>
                  </a:lnTo>
                  <a:lnTo>
                    <a:pt x="1583598" y="1445721"/>
                  </a:lnTo>
                  <a:lnTo>
                    <a:pt x="1519131" y="1443151"/>
                  </a:lnTo>
                  <a:lnTo>
                    <a:pt x="1455378" y="1439586"/>
                  </a:lnTo>
                  <a:lnTo>
                    <a:pt x="1392386" y="1435044"/>
                  </a:lnTo>
                  <a:lnTo>
                    <a:pt x="1330196" y="1429544"/>
                  </a:lnTo>
                  <a:lnTo>
                    <a:pt x="1268856" y="1423105"/>
                  </a:lnTo>
                  <a:lnTo>
                    <a:pt x="1208407" y="1415745"/>
                  </a:lnTo>
                  <a:lnTo>
                    <a:pt x="1148896" y="1407484"/>
                  </a:lnTo>
                  <a:lnTo>
                    <a:pt x="1090366" y="1398339"/>
                  </a:lnTo>
                  <a:lnTo>
                    <a:pt x="1032861" y="1388331"/>
                  </a:lnTo>
                  <a:lnTo>
                    <a:pt x="976427" y="1377477"/>
                  </a:lnTo>
                  <a:lnTo>
                    <a:pt x="921108" y="1365796"/>
                  </a:lnTo>
                  <a:lnTo>
                    <a:pt x="866947" y="1353307"/>
                  </a:lnTo>
                  <a:lnTo>
                    <a:pt x="813990" y="1340029"/>
                  </a:lnTo>
                  <a:lnTo>
                    <a:pt x="762280" y="1325980"/>
                  </a:lnTo>
                  <a:lnTo>
                    <a:pt x="711863" y="1311179"/>
                  </a:lnTo>
                  <a:lnTo>
                    <a:pt x="662782" y="1295646"/>
                  </a:lnTo>
                  <a:lnTo>
                    <a:pt x="615082" y="1279398"/>
                  </a:lnTo>
                  <a:lnTo>
                    <a:pt x="568807" y="1262455"/>
                  </a:lnTo>
                  <a:lnTo>
                    <a:pt x="524003" y="1244835"/>
                  </a:lnTo>
                  <a:lnTo>
                    <a:pt x="480712" y="1226557"/>
                  </a:lnTo>
                  <a:lnTo>
                    <a:pt x="438980" y="1207639"/>
                  </a:lnTo>
                  <a:lnTo>
                    <a:pt x="398850" y="1188101"/>
                  </a:lnTo>
                  <a:lnTo>
                    <a:pt x="360368" y="1167961"/>
                  </a:lnTo>
                  <a:lnTo>
                    <a:pt x="323578" y="1147238"/>
                  </a:lnTo>
                  <a:lnTo>
                    <a:pt x="288524" y="1125951"/>
                  </a:lnTo>
                  <a:lnTo>
                    <a:pt x="255250" y="1104118"/>
                  </a:lnTo>
                  <a:lnTo>
                    <a:pt x="223802" y="1081758"/>
                  </a:lnTo>
                  <a:lnTo>
                    <a:pt x="166557" y="1035533"/>
                  </a:lnTo>
                  <a:lnTo>
                    <a:pt x="117144" y="987426"/>
                  </a:lnTo>
                  <a:lnTo>
                    <a:pt x="75919" y="937586"/>
                  </a:lnTo>
                  <a:lnTo>
                    <a:pt x="43237" y="886163"/>
                  </a:lnTo>
                  <a:lnTo>
                    <a:pt x="19453" y="833308"/>
                  </a:lnTo>
                  <a:lnTo>
                    <a:pt x="4922" y="779170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12690" y="2429570"/>
            <a:ext cx="169163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b="1" spc="-10" dirty="0">
                <a:latin typeface="Calibri"/>
                <a:cs typeface="Calibri"/>
              </a:rPr>
              <a:t>inheritance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24685" y="4705351"/>
            <a:ext cx="3467735" cy="1343025"/>
            <a:chOff x="5600684" y="4705350"/>
            <a:chExt cx="3467735" cy="134302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0684" y="4705350"/>
              <a:ext cx="3467115" cy="12954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9809" y="4772025"/>
              <a:ext cx="2295525" cy="1276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34349" y="4724400"/>
              <a:ext cx="3391021" cy="12191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34349" y="4724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4" y="513076"/>
                  </a:lnTo>
                  <a:lnTo>
                    <a:pt x="46945" y="466543"/>
                  </a:lnTo>
                  <a:lnTo>
                    <a:pt x="82378" y="421358"/>
                  </a:lnTo>
                  <a:lnTo>
                    <a:pt x="127028" y="377665"/>
                  </a:lnTo>
                  <a:lnTo>
                    <a:pt x="180491" y="335611"/>
                  </a:lnTo>
                  <a:lnTo>
                    <a:pt x="242360" y="295341"/>
                  </a:lnTo>
                  <a:lnTo>
                    <a:pt x="276320" y="275921"/>
                  </a:lnTo>
                  <a:lnTo>
                    <a:pt x="312231" y="257001"/>
                  </a:lnTo>
                  <a:lnTo>
                    <a:pt x="350040" y="238600"/>
                  </a:lnTo>
                  <a:lnTo>
                    <a:pt x="389698" y="220737"/>
                  </a:lnTo>
                  <a:lnTo>
                    <a:pt x="431154" y="203429"/>
                  </a:lnTo>
                  <a:lnTo>
                    <a:pt x="474358" y="186694"/>
                  </a:lnTo>
                  <a:lnTo>
                    <a:pt x="519258" y="170551"/>
                  </a:lnTo>
                  <a:lnTo>
                    <a:pt x="565804" y="155018"/>
                  </a:lnTo>
                  <a:lnTo>
                    <a:pt x="613945" y="140113"/>
                  </a:lnTo>
                  <a:lnTo>
                    <a:pt x="663631" y="125854"/>
                  </a:lnTo>
                  <a:lnTo>
                    <a:pt x="714811" y="112260"/>
                  </a:lnTo>
                  <a:lnTo>
                    <a:pt x="767435" y="99349"/>
                  </a:lnTo>
                  <a:lnTo>
                    <a:pt x="821451" y="87139"/>
                  </a:lnTo>
                  <a:lnTo>
                    <a:pt x="876810" y="75648"/>
                  </a:lnTo>
                  <a:lnTo>
                    <a:pt x="933460" y="64894"/>
                  </a:lnTo>
                  <a:lnTo>
                    <a:pt x="991351" y="54896"/>
                  </a:lnTo>
                  <a:lnTo>
                    <a:pt x="1050432" y="45672"/>
                  </a:lnTo>
                  <a:lnTo>
                    <a:pt x="1110653" y="37240"/>
                  </a:lnTo>
                  <a:lnTo>
                    <a:pt x="1171963" y="29619"/>
                  </a:lnTo>
                  <a:lnTo>
                    <a:pt x="1234312" y="22825"/>
                  </a:lnTo>
                  <a:lnTo>
                    <a:pt x="1297648" y="16879"/>
                  </a:lnTo>
                  <a:lnTo>
                    <a:pt x="1361921" y="11797"/>
                  </a:lnTo>
                  <a:lnTo>
                    <a:pt x="1427081" y="7599"/>
                  </a:lnTo>
                  <a:lnTo>
                    <a:pt x="1493076" y="4301"/>
                  </a:lnTo>
                  <a:lnTo>
                    <a:pt x="1559857" y="1924"/>
                  </a:lnTo>
                  <a:lnTo>
                    <a:pt x="1627372" y="484"/>
                  </a:lnTo>
                  <a:lnTo>
                    <a:pt x="1695571" y="0"/>
                  </a:lnTo>
                  <a:lnTo>
                    <a:pt x="1763762" y="484"/>
                  </a:lnTo>
                  <a:lnTo>
                    <a:pt x="1831269" y="1924"/>
                  </a:lnTo>
                  <a:lnTo>
                    <a:pt x="1898042" y="4301"/>
                  </a:lnTo>
                  <a:lnTo>
                    <a:pt x="1964030" y="7599"/>
                  </a:lnTo>
                  <a:lnTo>
                    <a:pt x="2029182" y="11797"/>
                  </a:lnTo>
                  <a:lnTo>
                    <a:pt x="2093449" y="16879"/>
                  </a:lnTo>
                  <a:lnTo>
                    <a:pt x="2156779" y="22825"/>
                  </a:lnTo>
                  <a:lnTo>
                    <a:pt x="2219121" y="29619"/>
                  </a:lnTo>
                  <a:lnTo>
                    <a:pt x="2280425" y="37240"/>
                  </a:lnTo>
                  <a:lnTo>
                    <a:pt x="2340641" y="45672"/>
                  </a:lnTo>
                  <a:lnTo>
                    <a:pt x="2399718" y="54896"/>
                  </a:lnTo>
                  <a:lnTo>
                    <a:pt x="2457604" y="64894"/>
                  </a:lnTo>
                  <a:lnTo>
                    <a:pt x="2514250" y="75648"/>
                  </a:lnTo>
                  <a:lnTo>
                    <a:pt x="2569605" y="87139"/>
                  </a:lnTo>
                  <a:lnTo>
                    <a:pt x="2623617" y="99349"/>
                  </a:lnTo>
                  <a:lnTo>
                    <a:pt x="2676237" y="112260"/>
                  </a:lnTo>
                  <a:lnTo>
                    <a:pt x="2727414" y="125854"/>
                  </a:lnTo>
                  <a:lnTo>
                    <a:pt x="2777098" y="140113"/>
                  </a:lnTo>
                  <a:lnTo>
                    <a:pt x="2825236" y="155018"/>
                  </a:lnTo>
                  <a:lnTo>
                    <a:pt x="2871780" y="170551"/>
                  </a:lnTo>
                  <a:lnTo>
                    <a:pt x="2916677" y="186694"/>
                  </a:lnTo>
                  <a:lnTo>
                    <a:pt x="2959879" y="203429"/>
                  </a:lnTo>
                  <a:lnTo>
                    <a:pt x="3001333" y="220737"/>
                  </a:lnTo>
                  <a:lnTo>
                    <a:pt x="3040989" y="238600"/>
                  </a:lnTo>
                  <a:lnTo>
                    <a:pt x="3078797" y="257001"/>
                  </a:lnTo>
                  <a:lnTo>
                    <a:pt x="3114707" y="275921"/>
                  </a:lnTo>
                  <a:lnTo>
                    <a:pt x="3148666" y="295341"/>
                  </a:lnTo>
                  <a:lnTo>
                    <a:pt x="3210533" y="335611"/>
                  </a:lnTo>
                  <a:lnTo>
                    <a:pt x="3263994" y="377665"/>
                  </a:lnTo>
                  <a:lnTo>
                    <a:pt x="3308644" y="421358"/>
                  </a:lnTo>
                  <a:lnTo>
                    <a:pt x="3344076" y="466543"/>
                  </a:lnTo>
                  <a:lnTo>
                    <a:pt x="3369887" y="513076"/>
                  </a:lnTo>
                  <a:lnTo>
                    <a:pt x="3385670" y="560810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6" y="819883"/>
                  </a:lnTo>
                  <a:lnTo>
                    <a:pt x="3238340" y="862775"/>
                  </a:lnTo>
                  <a:lnTo>
                    <a:pt x="3180625" y="903955"/>
                  </a:lnTo>
                  <a:lnTo>
                    <a:pt x="3114707" y="943278"/>
                  </a:lnTo>
                  <a:lnTo>
                    <a:pt x="3078797" y="962198"/>
                  </a:lnTo>
                  <a:lnTo>
                    <a:pt x="3040989" y="980599"/>
                  </a:lnTo>
                  <a:lnTo>
                    <a:pt x="3001333" y="998462"/>
                  </a:lnTo>
                  <a:lnTo>
                    <a:pt x="2959879" y="1015770"/>
                  </a:lnTo>
                  <a:lnTo>
                    <a:pt x="2916677" y="1032505"/>
                  </a:lnTo>
                  <a:lnTo>
                    <a:pt x="2871780" y="1048648"/>
                  </a:lnTo>
                  <a:lnTo>
                    <a:pt x="2825236" y="1064181"/>
                  </a:lnTo>
                  <a:lnTo>
                    <a:pt x="2777098" y="1079086"/>
                  </a:lnTo>
                  <a:lnTo>
                    <a:pt x="2727414" y="1093345"/>
                  </a:lnTo>
                  <a:lnTo>
                    <a:pt x="2676237" y="1106939"/>
                  </a:lnTo>
                  <a:lnTo>
                    <a:pt x="2623617" y="1119850"/>
                  </a:lnTo>
                  <a:lnTo>
                    <a:pt x="2569605" y="1132060"/>
                  </a:lnTo>
                  <a:lnTo>
                    <a:pt x="2514250" y="1143551"/>
                  </a:lnTo>
                  <a:lnTo>
                    <a:pt x="2457604" y="1154305"/>
                  </a:lnTo>
                  <a:lnTo>
                    <a:pt x="2399718" y="1164303"/>
                  </a:lnTo>
                  <a:lnTo>
                    <a:pt x="2340641" y="1173527"/>
                  </a:lnTo>
                  <a:lnTo>
                    <a:pt x="2280425" y="1181959"/>
                  </a:lnTo>
                  <a:lnTo>
                    <a:pt x="2219121" y="1189580"/>
                  </a:lnTo>
                  <a:lnTo>
                    <a:pt x="2156779" y="1196374"/>
                  </a:lnTo>
                  <a:lnTo>
                    <a:pt x="2093449" y="1202320"/>
                  </a:lnTo>
                  <a:lnTo>
                    <a:pt x="2029182" y="1207402"/>
                  </a:lnTo>
                  <a:lnTo>
                    <a:pt x="1964030" y="1211600"/>
                  </a:lnTo>
                  <a:lnTo>
                    <a:pt x="1898042" y="1214898"/>
                  </a:lnTo>
                  <a:lnTo>
                    <a:pt x="1831269" y="1217275"/>
                  </a:lnTo>
                  <a:lnTo>
                    <a:pt x="1763762" y="1218715"/>
                  </a:lnTo>
                  <a:lnTo>
                    <a:pt x="1695571" y="1219199"/>
                  </a:lnTo>
                  <a:lnTo>
                    <a:pt x="1627372" y="1218715"/>
                  </a:lnTo>
                  <a:lnTo>
                    <a:pt x="1559857" y="1217275"/>
                  </a:lnTo>
                  <a:lnTo>
                    <a:pt x="1493076" y="1214898"/>
                  </a:lnTo>
                  <a:lnTo>
                    <a:pt x="1427081" y="1211600"/>
                  </a:lnTo>
                  <a:lnTo>
                    <a:pt x="1361921" y="1207402"/>
                  </a:lnTo>
                  <a:lnTo>
                    <a:pt x="1297648" y="1202320"/>
                  </a:lnTo>
                  <a:lnTo>
                    <a:pt x="1234312" y="1196374"/>
                  </a:lnTo>
                  <a:lnTo>
                    <a:pt x="1171963" y="1189580"/>
                  </a:lnTo>
                  <a:lnTo>
                    <a:pt x="1110653" y="1181959"/>
                  </a:lnTo>
                  <a:lnTo>
                    <a:pt x="1050432" y="1173527"/>
                  </a:lnTo>
                  <a:lnTo>
                    <a:pt x="991351" y="1164303"/>
                  </a:lnTo>
                  <a:lnTo>
                    <a:pt x="933460" y="1154305"/>
                  </a:lnTo>
                  <a:lnTo>
                    <a:pt x="876810" y="1143551"/>
                  </a:lnTo>
                  <a:lnTo>
                    <a:pt x="821451" y="1132060"/>
                  </a:lnTo>
                  <a:lnTo>
                    <a:pt x="767435" y="1119850"/>
                  </a:lnTo>
                  <a:lnTo>
                    <a:pt x="714811" y="1106939"/>
                  </a:lnTo>
                  <a:lnTo>
                    <a:pt x="663631" y="1093345"/>
                  </a:lnTo>
                  <a:lnTo>
                    <a:pt x="613945" y="1079086"/>
                  </a:lnTo>
                  <a:lnTo>
                    <a:pt x="565804" y="1064181"/>
                  </a:lnTo>
                  <a:lnTo>
                    <a:pt x="519258" y="1048648"/>
                  </a:lnTo>
                  <a:lnTo>
                    <a:pt x="474358" y="1032505"/>
                  </a:lnTo>
                  <a:lnTo>
                    <a:pt x="431154" y="1015770"/>
                  </a:lnTo>
                  <a:lnTo>
                    <a:pt x="389698" y="998462"/>
                  </a:lnTo>
                  <a:lnTo>
                    <a:pt x="350040" y="980599"/>
                  </a:lnTo>
                  <a:lnTo>
                    <a:pt x="312231" y="962198"/>
                  </a:lnTo>
                  <a:lnTo>
                    <a:pt x="276320" y="943278"/>
                  </a:lnTo>
                  <a:lnTo>
                    <a:pt x="242360" y="923858"/>
                  </a:lnTo>
                  <a:lnTo>
                    <a:pt x="180491" y="883588"/>
                  </a:lnTo>
                  <a:lnTo>
                    <a:pt x="127028" y="841534"/>
                  </a:lnTo>
                  <a:lnTo>
                    <a:pt x="82378" y="797841"/>
                  </a:lnTo>
                  <a:lnTo>
                    <a:pt x="46945" y="752656"/>
                  </a:lnTo>
                  <a:lnTo>
                    <a:pt x="21134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07105" y="4882260"/>
            <a:ext cx="1714500" cy="878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7950"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“super”</a:t>
            </a:r>
            <a:r>
              <a:rPr sz="2750" b="1" spc="145" dirty="0">
                <a:latin typeface="Calibri"/>
                <a:cs typeface="Calibri"/>
              </a:rPr>
              <a:t> </a:t>
            </a:r>
            <a:r>
              <a:rPr sz="2750" b="1" spc="-25" dirty="0">
                <a:latin typeface="Calibri"/>
                <a:cs typeface="Calibri"/>
              </a:rPr>
              <a:t>in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"/>
              </a:spcBef>
            </a:pPr>
            <a:r>
              <a:rPr sz="2750" b="1" spc="-10" dirty="0">
                <a:latin typeface="Calibri"/>
                <a:cs typeface="Calibri"/>
              </a:rPr>
              <a:t>constructor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5500" y="64411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47520" y="1359878"/>
            <a:ext cx="8849360" cy="5040921"/>
            <a:chOff x="190500" y="1809734"/>
            <a:chExt cx="8849360" cy="36582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3657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" y="2286000"/>
              <a:ext cx="8848740" cy="278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3581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581400"/>
            </a:xfrm>
            <a:custGeom>
              <a:avLst/>
              <a:gdLst/>
              <a:ahLst/>
              <a:cxnLst/>
              <a:rect l="l" t="t" r="r" b="b"/>
              <a:pathLst>
                <a:path w="8610600" h="3581400">
                  <a:moveTo>
                    <a:pt x="0" y="3581399"/>
                  </a:moveTo>
                  <a:lnTo>
                    <a:pt x="8610599" y="3581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581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095500" y="766778"/>
            <a:ext cx="8272780" cy="5502981"/>
          </a:xfrm>
          <a:prstGeom prst="rect">
            <a:avLst/>
          </a:prstGeom>
        </p:spPr>
        <p:txBody>
          <a:bodyPr vert="horz" wrap="square" lIns="0" tIns="694881" rIns="0" bIns="0" rtlCol="0">
            <a:spAutoFit/>
          </a:bodyPr>
          <a:lstStyle/>
          <a:p>
            <a:pPr marL="40640" marR="5080">
              <a:lnSpc>
                <a:spcPct val="100000"/>
              </a:lnSpc>
              <a:spcBef>
                <a:spcPts val="125"/>
              </a:spcBef>
            </a:pPr>
            <a:r>
              <a:rPr sz="2600" dirty="0"/>
              <a:t>1.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/>
              <a:t>Создайте</a:t>
            </a:r>
            <a:r>
              <a:rPr sz="2600" spc="-40" dirty="0"/>
              <a:t> </a:t>
            </a:r>
            <a:r>
              <a:rPr sz="2600" dirty="0"/>
              <a:t>класс</a:t>
            </a:r>
            <a:r>
              <a:rPr sz="2600" spc="-100" dirty="0"/>
              <a:t> </a:t>
            </a:r>
            <a:r>
              <a:rPr sz="2600" dirty="0"/>
              <a:t>Student</a:t>
            </a:r>
            <a:r>
              <a:rPr sz="2600" spc="75" dirty="0"/>
              <a:t> </a:t>
            </a:r>
            <a:r>
              <a:rPr sz="2600" dirty="0"/>
              <a:t>со</a:t>
            </a:r>
            <a:r>
              <a:rPr sz="2600" spc="-15" dirty="0"/>
              <a:t> </a:t>
            </a:r>
            <a:r>
              <a:rPr sz="2600" spc="-10" dirty="0"/>
              <a:t>следующими</a:t>
            </a:r>
            <a:r>
              <a:rPr sz="2600" spc="-120" dirty="0"/>
              <a:t> </a:t>
            </a:r>
            <a:r>
              <a:rPr sz="2600" dirty="0"/>
              <a:t>переменными:</a:t>
            </a:r>
            <a:r>
              <a:rPr sz="2600" spc="60" dirty="0"/>
              <a:t> </a:t>
            </a:r>
            <a:r>
              <a:rPr sz="2600" dirty="0"/>
              <a:t>name</a:t>
            </a:r>
            <a:r>
              <a:rPr sz="2600" spc="-25" dirty="0"/>
              <a:t> </a:t>
            </a:r>
            <a:r>
              <a:rPr sz="2600" spc="-10" dirty="0"/>
              <a:t>(используйте </a:t>
            </a:r>
            <a:r>
              <a:rPr sz="2600" dirty="0"/>
              <a:t>StringBuilder),</a:t>
            </a:r>
            <a:r>
              <a:rPr sz="2600" spc="20" dirty="0"/>
              <a:t> </a:t>
            </a:r>
            <a:r>
              <a:rPr sz="2600" dirty="0"/>
              <a:t>course,</a:t>
            </a:r>
            <a:r>
              <a:rPr sz="2600" spc="-90" dirty="0"/>
              <a:t> </a:t>
            </a:r>
            <a:r>
              <a:rPr sz="2600" dirty="0"/>
              <a:t>grade.</a:t>
            </a:r>
            <a:r>
              <a:rPr sz="2600" spc="-30" dirty="0"/>
              <a:t> </a:t>
            </a:r>
            <a:r>
              <a:rPr sz="2600" dirty="0"/>
              <a:t>Примените</a:t>
            </a:r>
            <a:r>
              <a:rPr sz="2600" spc="-70" dirty="0"/>
              <a:t> </a:t>
            </a:r>
            <a:r>
              <a:rPr sz="2600" dirty="0"/>
              <a:t>инкапсуляцию</a:t>
            </a:r>
            <a:r>
              <a:rPr sz="2600" spc="-195" dirty="0"/>
              <a:t> </a:t>
            </a:r>
            <a:r>
              <a:rPr sz="2600" dirty="0"/>
              <a:t>к</a:t>
            </a:r>
            <a:r>
              <a:rPr sz="2600" spc="-75" dirty="0"/>
              <a:t> </a:t>
            </a:r>
            <a:r>
              <a:rPr sz="2600" dirty="0"/>
              <a:t>данному</a:t>
            </a:r>
            <a:r>
              <a:rPr sz="2600" spc="-55" dirty="0"/>
              <a:t> </a:t>
            </a:r>
            <a:r>
              <a:rPr sz="2600" spc="-10" dirty="0"/>
              <a:t>классу. </a:t>
            </a:r>
            <a:r>
              <a:rPr sz="2600" dirty="0"/>
              <a:t>Длина</a:t>
            </a:r>
            <a:r>
              <a:rPr sz="2600" spc="-80" dirty="0"/>
              <a:t> </a:t>
            </a:r>
            <a:r>
              <a:rPr sz="2600" dirty="0"/>
              <a:t>имени</a:t>
            </a:r>
            <a:r>
              <a:rPr sz="2600" spc="20" dirty="0"/>
              <a:t> </a:t>
            </a:r>
            <a:r>
              <a:rPr sz="2600" dirty="0"/>
              <a:t>объектов</a:t>
            </a:r>
            <a:r>
              <a:rPr sz="2600" spc="-5" dirty="0"/>
              <a:t> </a:t>
            </a:r>
            <a:r>
              <a:rPr sz="2600" dirty="0"/>
              <a:t>не</a:t>
            </a:r>
            <a:r>
              <a:rPr sz="2600" spc="-35" dirty="0"/>
              <a:t> </a:t>
            </a:r>
            <a:r>
              <a:rPr sz="2600" dirty="0"/>
              <a:t>должна</a:t>
            </a:r>
            <a:r>
              <a:rPr sz="2600" spc="-80" dirty="0"/>
              <a:t> </a:t>
            </a:r>
            <a:r>
              <a:rPr sz="2600" dirty="0"/>
              <a:t>быть</a:t>
            </a:r>
            <a:r>
              <a:rPr sz="2600" spc="-55" dirty="0"/>
              <a:t> </a:t>
            </a:r>
            <a:r>
              <a:rPr sz="2600" dirty="0"/>
              <a:t>менее</a:t>
            </a:r>
            <a:r>
              <a:rPr sz="2600" spc="105" dirty="0"/>
              <a:t> </a:t>
            </a:r>
            <a:r>
              <a:rPr sz="2600" spc="-10" dirty="0"/>
              <a:t>3-</a:t>
            </a:r>
            <a:r>
              <a:rPr sz="2600" dirty="0"/>
              <a:t>х</a:t>
            </a:r>
            <a:r>
              <a:rPr sz="2600" spc="-60" dirty="0"/>
              <a:t> </a:t>
            </a:r>
            <a:r>
              <a:rPr sz="2600" dirty="0"/>
              <a:t>символов,</a:t>
            </a:r>
            <a:r>
              <a:rPr sz="2600" spc="-135" dirty="0"/>
              <a:t> </a:t>
            </a:r>
            <a:r>
              <a:rPr sz="2600" dirty="0"/>
              <a:t>оценки</a:t>
            </a:r>
            <a:r>
              <a:rPr sz="2600" spc="-50" dirty="0"/>
              <a:t> </a:t>
            </a:r>
            <a:r>
              <a:rPr sz="2600" spc="-10" dirty="0"/>
              <a:t>должны </a:t>
            </a:r>
            <a:r>
              <a:rPr sz="2600" dirty="0"/>
              <a:t>быть</a:t>
            </a:r>
            <a:r>
              <a:rPr sz="2600" spc="25" dirty="0"/>
              <a:t>  </a:t>
            </a:r>
            <a:r>
              <a:rPr sz="2600" dirty="0"/>
              <a:t>числами</a:t>
            </a:r>
            <a:r>
              <a:rPr sz="2600" spc="-105" dirty="0"/>
              <a:t> </a:t>
            </a:r>
            <a:r>
              <a:rPr sz="2600" dirty="0"/>
              <a:t>в</a:t>
            </a:r>
            <a:r>
              <a:rPr sz="2600" spc="20" dirty="0"/>
              <a:t> </a:t>
            </a:r>
            <a:r>
              <a:rPr sz="2600" dirty="0"/>
              <a:t>интервале</a:t>
            </a:r>
            <a:r>
              <a:rPr sz="2600" spc="-90" dirty="0"/>
              <a:t> </a:t>
            </a:r>
            <a:r>
              <a:rPr sz="2600" dirty="0"/>
              <a:t>от</a:t>
            </a:r>
            <a:r>
              <a:rPr sz="2600" spc="55" dirty="0"/>
              <a:t> </a:t>
            </a:r>
            <a:r>
              <a:rPr sz="2600" dirty="0"/>
              <a:t>1</a:t>
            </a:r>
            <a:r>
              <a:rPr sz="2600" spc="-35" dirty="0"/>
              <a:t> </a:t>
            </a:r>
            <a:r>
              <a:rPr sz="2600" dirty="0"/>
              <a:t>до</a:t>
            </a:r>
            <a:r>
              <a:rPr sz="2600" spc="-5" dirty="0"/>
              <a:t> </a:t>
            </a:r>
            <a:r>
              <a:rPr sz="2600" dirty="0"/>
              <a:t>10,</a:t>
            </a:r>
            <a:r>
              <a:rPr sz="2600" spc="-120" dirty="0"/>
              <a:t> </a:t>
            </a:r>
            <a:r>
              <a:rPr sz="2600" dirty="0"/>
              <a:t>курс</a:t>
            </a:r>
            <a:r>
              <a:rPr sz="2600" spc="-15" dirty="0"/>
              <a:t> </a:t>
            </a:r>
            <a:r>
              <a:rPr sz="2600" dirty="0"/>
              <a:t>должен</a:t>
            </a:r>
            <a:r>
              <a:rPr sz="2600" spc="-170" dirty="0"/>
              <a:t> </a:t>
            </a:r>
            <a:r>
              <a:rPr sz="2600" dirty="0"/>
              <a:t>быть</a:t>
            </a:r>
            <a:r>
              <a:rPr sz="2600" spc="35" dirty="0"/>
              <a:t> </a:t>
            </a:r>
            <a:r>
              <a:rPr sz="2600" dirty="0"/>
              <a:t>числом</a:t>
            </a:r>
            <a:r>
              <a:rPr sz="2600" spc="-85" dirty="0"/>
              <a:t> </a:t>
            </a:r>
            <a:r>
              <a:rPr sz="2600" dirty="0"/>
              <a:t>от</a:t>
            </a:r>
            <a:r>
              <a:rPr sz="2600" spc="-15" dirty="0"/>
              <a:t> </a:t>
            </a:r>
            <a:r>
              <a:rPr sz="2600" dirty="0"/>
              <a:t>1</a:t>
            </a:r>
            <a:r>
              <a:rPr sz="2600" spc="45" dirty="0"/>
              <a:t> </a:t>
            </a:r>
            <a:r>
              <a:rPr sz="2600" dirty="0"/>
              <a:t>до</a:t>
            </a:r>
            <a:r>
              <a:rPr sz="2600" spc="-85" dirty="0"/>
              <a:t> </a:t>
            </a:r>
            <a:r>
              <a:rPr sz="2600" spc="-50" dirty="0"/>
              <a:t>4 </a:t>
            </a:r>
            <a:r>
              <a:rPr sz="2600" dirty="0"/>
              <a:t>включительно.</a:t>
            </a:r>
            <a:r>
              <a:rPr sz="2600" spc="-140" dirty="0"/>
              <a:t> </a:t>
            </a:r>
            <a:r>
              <a:rPr sz="2600" spc="-10" dirty="0"/>
              <a:t>Создайте</a:t>
            </a:r>
            <a:r>
              <a:rPr sz="2600" spc="-105" dirty="0"/>
              <a:t> </a:t>
            </a:r>
            <a:r>
              <a:rPr sz="2600" spc="-10" dirty="0"/>
              <a:t>метод</a:t>
            </a:r>
            <a:r>
              <a:rPr sz="2600" dirty="0"/>
              <a:t> </a:t>
            </a:r>
            <a:r>
              <a:rPr sz="2600" spc="-10" dirty="0"/>
              <a:t>showInfo,</a:t>
            </a:r>
            <a:r>
              <a:rPr sz="2600" spc="-55" dirty="0"/>
              <a:t> </a:t>
            </a:r>
            <a:r>
              <a:rPr sz="2600" dirty="0"/>
              <a:t>который</a:t>
            </a:r>
            <a:r>
              <a:rPr sz="2600" spc="-114" dirty="0"/>
              <a:t> </a:t>
            </a:r>
            <a:r>
              <a:rPr sz="2600" spc="-20" dirty="0"/>
              <a:t>будет</a:t>
            </a:r>
            <a:r>
              <a:rPr sz="2600" spc="-30" dirty="0"/>
              <a:t> </a:t>
            </a:r>
            <a:r>
              <a:rPr sz="2600" dirty="0"/>
              <a:t>выводить</a:t>
            </a:r>
            <a:r>
              <a:rPr sz="2600" spc="-45" dirty="0"/>
              <a:t> </a:t>
            </a:r>
            <a:r>
              <a:rPr sz="2600" spc="-25" dirty="0"/>
              <a:t>всю </a:t>
            </a:r>
            <a:r>
              <a:rPr sz="2600" dirty="0"/>
              <a:t>информацию</a:t>
            </a:r>
            <a:r>
              <a:rPr sz="2600" spc="-190" dirty="0"/>
              <a:t> </a:t>
            </a:r>
            <a:r>
              <a:rPr sz="2600" dirty="0"/>
              <a:t>о</a:t>
            </a:r>
            <a:r>
              <a:rPr sz="2600" spc="-50" dirty="0"/>
              <a:t> </a:t>
            </a:r>
            <a:r>
              <a:rPr sz="2600" spc="-10" dirty="0"/>
              <a:t>студенте,</a:t>
            </a:r>
            <a:r>
              <a:rPr sz="2600" spc="70" dirty="0"/>
              <a:t> </a:t>
            </a:r>
            <a:r>
              <a:rPr sz="2600" dirty="0"/>
              <a:t>не</a:t>
            </a:r>
            <a:r>
              <a:rPr sz="2600" spc="25" dirty="0"/>
              <a:t> </a:t>
            </a:r>
            <a:r>
              <a:rPr sz="2600" dirty="0"/>
              <a:t>используя</a:t>
            </a:r>
            <a:r>
              <a:rPr sz="2600" spc="-140" dirty="0"/>
              <a:t> </a:t>
            </a:r>
            <a:r>
              <a:rPr sz="2600" dirty="0"/>
              <a:t>переменные</a:t>
            </a:r>
            <a:r>
              <a:rPr sz="2600" spc="25" dirty="0"/>
              <a:t> </a:t>
            </a:r>
            <a:r>
              <a:rPr sz="2600" dirty="0"/>
              <a:t>класса</a:t>
            </a:r>
            <a:r>
              <a:rPr sz="2600" spc="-85" dirty="0"/>
              <a:t> </a:t>
            </a:r>
            <a:r>
              <a:rPr sz="2600" spc="-10" dirty="0"/>
              <a:t>напрямую. </a:t>
            </a:r>
            <a:r>
              <a:rPr sz="2600" dirty="0"/>
              <a:t>Создайте</a:t>
            </a:r>
            <a:r>
              <a:rPr sz="2600" spc="-20" dirty="0"/>
              <a:t> </a:t>
            </a:r>
            <a:r>
              <a:rPr sz="2600" dirty="0"/>
              <a:t>класс</a:t>
            </a:r>
            <a:r>
              <a:rPr sz="2600" spc="-105" dirty="0"/>
              <a:t> </a:t>
            </a:r>
            <a:r>
              <a:rPr sz="2600" spc="-25" dirty="0"/>
              <a:t>TestStudent,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/>
              <a:t>в</a:t>
            </a:r>
            <a:r>
              <a:rPr sz="2600" spc="20" dirty="0"/>
              <a:t> </a:t>
            </a:r>
            <a:r>
              <a:rPr sz="2600" dirty="0"/>
              <a:t>котором</a:t>
            </a:r>
            <a:r>
              <a:rPr sz="2600" spc="-85" dirty="0"/>
              <a:t> </a:t>
            </a:r>
            <a:r>
              <a:rPr sz="2600" dirty="0"/>
              <a:t>создайте</a:t>
            </a:r>
            <a:r>
              <a:rPr sz="2600" spc="-20" dirty="0"/>
              <a:t> </a:t>
            </a:r>
            <a:r>
              <a:rPr sz="2600" dirty="0"/>
              <a:t>объект</a:t>
            </a:r>
            <a:r>
              <a:rPr sz="2600" spc="-20" dirty="0"/>
              <a:t> </a:t>
            </a:r>
            <a:r>
              <a:rPr sz="2600" dirty="0"/>
              <a:t>класса</a:t>
            </a:r>
            <a:r>
              <a:rPr sz="2600" spc="20" dirty="0"/>
              <a:t> </a:t>
            </a:r>
            <a:r>
              <a:rPr sz="2600" spc="-10" dirty="0"/>
              <a:t>Student,</a:t>
            </a:r>
          </a:p>
          <a:p>
            <a:pPr marL="40640">
              <a:lnSpc>
                <a:spcPct val="100000"/>
              </a:lnSpc>
              <a:spcBef>
                <a:spcPts val="25"/>
              </a:spcBef>
            </a:pPr>
            <a:r>
              <a:rPr sz="2600" dirty="0"/>
              <a:t>придайте</a:t>
            </a:r>
            <a:r>
              <a:rPr sz="2600" spc="-114" dirty="0"/>
              <a:t> </a:t>
            </a:r>
            <a:r>
              <a:rPr sz="2600" dirty="0"/>
              <a:t>его</a:t>
            </a:r>
            <a:r>
              <a:rPr sz="2600" spc="-50" dirty="0"/>
              <a:t> </a:t>
            </a:r>
            <a:r>
              <a:rPr sz="2600" dirty="0"/>
              <a:t>переменным</a:t>
            </a:r>
            <a:r>
              <a:rPr sz="2600" spc="35" dirty="0"/>
              <a:t> </a:t>
            </a:r>
            <a:r>
              <a:rPr sz="2600" dirty="0"/>
              <a:t>значения.</a:t>
            </a:r>
            <a:r>
              <a:rPr sz="2600" spc="355" dirty="0"/>
              <a:t> </a:t>
            </a:r>
            <a:r>
              <a:rPr sz="2600" dirty="0"/>
              <a:t>Произведите</a:t>
            </a:r>
            <a:r>
              <a:rPr sz="2600" spc="-114" dirty="0"/>
              <a:t> </a:t>
            </a:r>
            <a:r>
              <a:rPr sz="2600" dirty="0"/>
              <a:t>вызов</a:t>
            </a:r>
            <a:r>
              <a:rPr sz="2600" spc="-10" dirty="0"/>
              <a:t> метода showInfo.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318838"/>
            <a:ext cx="784859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33550" y="1066800"/>
            <a:ext cx="8811260" cy="5791200"/>
            <a:chOff x="209550" y="1066800"/>
            <a:chExt cx="8811260" cy="57912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50" y="1181115"/>
              <a:ext cx="8724900" cy="55340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550" y="1066800"/>
              <a:ext cx="8810640" cy="5791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219200"/>
              <a:ext cx="8610599" cy="5410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219200"/>
              <a:ext cx="8610600" cy="5410200"/>
            </a:xfrm>
            <a:custGeom>
              <a:avLst/>
              <a:gdLst/>
              <a:ahLst/>
              <a:cxnLst/>
              <a:rect l="l" t="t" r="r" b="b"/>
              <a:pathLst>
                <a:path w="8610600" h="5410200">
                  <a:moveTo>
                    <a:pt x="0" y="5410199"/>
                  </a:moveTo>
                  <a:lnTo>
                    <a:pt x="8610599" y="54101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5410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1" y="1150932"/>
            <a:ext cx="8406130" cy="5527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2.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Создайте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Animal.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вызове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конструктора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пусть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выводится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"I </a:t>
            </a:r>
            <a:r>
              <a:rPr dirty="0">
                <a:latin typeface="Calibri"/>
                <a:cs typeface="Calibri"/>
              </a:rPr>
              <a:t>am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animal".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пусть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будут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переменная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eyes,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характеризующая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количество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глаз;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eat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(выводящий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"Animal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eats")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drink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(выводящий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10" dirty="0">
                <a:latin typeface="Calibri"/>
                <a:cs typeface="Calibri"/>
              </a:rPr>
              <a:t> "Animal drinks").</a:t>
            </a:r>
            <a:endParaRPr>
              <a:latin typeface="Calibri"/>
              <a:cs typeface="Calibri"/>
            </a:endParaRPr>
          </a:p>
          <a:p>
            <a:pPr marL="12700" marR="357505">
              <a:lnSpc>
                <a:spcPct val="99100"/>
              </a:lnSpc>
              <a:spcBef>
                <a:spcPts val="35"/>
              </a:spcBef>
            </a:pPr>
            <a:r>
              <a:rPr dirty="0">
                <a:latin typeface="Calibri"/>
                <a:cs typeface="Calibri"/>
              </a:rPr>
              <a:t>Создайте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Pet,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является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child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классом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Animal.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его </a:t>
            </a:r>
            <a:r>
              <a:rPr dirty="0">
                <a:latin typeface="Calibri"/>
                <a:cs typeface="Calibri"/>
              </a:rPr>
              <a:t>конструктора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пусть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выводится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"I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pet"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переменной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eyes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придаётся </a:t>
            </a:r>
            <a:r>
              <a:rPr dirty="0">
                <a:latin typeface="Calibri"/>
                <a:cs typeface="Calibri"/>
              </a:rPr>
              <a:t>значение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2.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пусть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будут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переменные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name;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tail,</a:t>
            </a:r>
            <a:r>
              <a:rPr spc="2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характеризующая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количество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хвостов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равная</a:t>
            </a:r>
            <a:r>
              <a:rPr spc="-2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1;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paw,</a:t>
            </a:r>
            <a:r>
              <a:rPr spc="3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характеризующая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количество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лап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равная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4;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методы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run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(выводящий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"Pet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runs")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jump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(выводящий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"Pet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jumps").</a:t>
            </a:r>
            <a:endParaRPr>
              <a:latin typeface="Calibri"/>
              <a:cs typeface="Calibri"/>
            </a:endParaRPr>
          </a:p>
          <a:p>
            <a:pPr marL="12700" marR="336550">
              <a:lnSpc>
                <a:spcPts val="2180"/>
              </a:lnSpc>
              <a:spcBef>
                <a:spcPts val="25"/>
              </a:spcBef>
            </a:pPr>
            <a:r>
              <a:rPr dirty="0">
                <a:latin typeface="Calibri"/>
                <a:cs typeface="Calibri"/>
              </a:rPr>
              <a:t>Создайте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Dog,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является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child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классом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Pet.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его </a:t>
            </a:r>
            <a:r>
              <a:rPr dirty="0">
                <a:latin typeface="Calibri"/>
                <a:cs typeface="Calibri"/>
              </a:rPr>
              <a:t>конструктора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параметром,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будет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передавать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имя,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пусть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экран выводится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"I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dog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name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is: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питомца.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добавьте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play </a:t>
            </a:r>
            <a:r>
              <a:rPr dirty="0">
                <a:latin typeface="Calibri"/>
                <a:cs typeface="Calibri"/>
              </a:rPr>
              <a:t>(выводящий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"Dog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plays").</a:t>
            </a:r>
            <a:endParaRPr>
              <a:latin typeface="Calibri"/>
              <a:cs typeface="Calibri"/>
            </a:endParaRPr>
          </a:p>
          <a:p>
            <a:pPr marL="12700" marR="699770" indent="-635">
              <a:lnSpc>
                <a:spcPts val="2100"/>
              </a:lnSpc>
              <a:spcBef>
                <a:spcPts val="60"/>
              </a:spcBef>
            </a:pPr>
            <a:r>
              <a:rPr dirty="0">
                <a:latin typeface="Calibri"/>
                <a:cs typeface="Calibri"/>
              </a:rPr>
              <a:t>Создайте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Cat,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является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child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классом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Pet.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его </a:t>
            </a:r>
            <a:r>
              <a:rPr dirty="0">
                <a:latin typeface="Calibri"/>
                <a:cs typeface="Calibri"/>
              </a:rPr>
              <a:t>конструктора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параметром,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будет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передавать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имя,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пусть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экран</a:t>
            </a:r>
            <a:endParaRPr>
              <a:latin typeface="Calibri"/>
              <a:cs typeface="Calibri"/>
            </a:endParaRPr>
          </a:p>
          <a:p>
            <a:pPr marL="12700" marR="318770">
              <a:lnSpc>
                <a:spcPts val="2180"/>
              </a:lnSpc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выводится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"I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name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is: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имя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питомца.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добавьте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sleep </a:t>
            </a:r>
            <a:r>
              <a:rPr dirty="0">
                <a:latin typeface="Calibri"/>
                <a:cs typeface="Calibri"/>
              </a:rPr>
              <a:t>(выводящий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 "Cat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sleeps").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Создайте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Test,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main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которого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выведите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количество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лап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объекта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Dog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вызовите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sleep объекта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Cat.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BA10-6FB0-7A87-1138-DC9E7787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24"/>
            <a:ext cx="10515600" cy="6515101"/>
          </a:xfrm>
        </p:spPr>
        <p:txBody>
          <a:bodyPr>
            <a:normAutofit fontScale="6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Lesson22.Homework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name)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name.length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()&gt;=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=name;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getCourse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setCourse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course)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(course&gt;=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course&lt;=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=course;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getGrade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setGrade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g)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(g&gt;=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g&lt;=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g=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 void 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showInfo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"Name: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course: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getCourse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grade: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getGrade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StudentTest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 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Student 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st1.showInfo(new StringBuilder("Olga"), 1, 10);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 st2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Student 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.setName(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Olechka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.setCourse(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.setGrade(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.showInfo();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04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1673-2372-7AE5-1F6F-2FD24418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534150"/>
          </a:xfrm>
        </p:spPr>
        <p:txBody>
          <a:bodyPr>
            <a:normAutofit fontScale="6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Lesson22.Homework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Animal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"I'm an animal"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numberOfEyes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eat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"Animal eats"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drink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"Animal drinks"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Pet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Pet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"I'm a pet"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numberOfEyes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numberofTails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numberOfPaws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run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"Pet runs"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jump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"Pet jumps"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Dog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Pet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Dog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 am a dog and my name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+name 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play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"Dog plays"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Cat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Pet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Cat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 am a cat and my name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+name 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sleep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"Cat sleeps"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Dog dog1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Dog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Tresia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"Dog has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dog1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numberOfPaws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paws"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dog1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.play();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Cat cat1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Cat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"Garfield"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.sleep();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2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188D80-806B-BD4F-CB15-61A0ED4C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examples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6CC8-E00A-9484-C98C-1075690E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Lesson 22.</a:t>
            </a:r>
          </a:p>
          <a:p>
            <a:r>
              <a:rPr lang="en-US" dirty="0"/>
              <a:t> class A { };</a:t>
            </a:r>
          </a:p>
          <a:p>
            <a:r>
              <a:rPr lang="en-US" dirty="0"/>
              <a:t> class B{ }; // if no classes are public, can name them any way.</a:t>
            </a:r>
          </a:p>
          <a:p>
            <a:r>
              <a:rPr lang="en-US" dirty="0"/>
              <a:t>There could be only 1 public class – same name as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4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0" y="552465"/>
              <a:ext cx="31432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8006" y="42543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2193925">
              <a:lnSpc>
                <a:spcPct val="100000"/>
              </a:lnSpc>
              <a:spcBef>
                <a:spcPts val="125"/>
              </a:spcBef>
            </a:pPr>
            <a:r>
              <a:rPr dirty="0"/>
              <a:t>3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принципа</a:t>
            </a:r>
            <a:r>
              <a:rPr spc="250" dirty="0"/>
              <a:t> </a:t>
            </a:r>
            <a:r>
              <a:rPr spc="-25" dirty="0"/>
              <a:t>ООП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62250" y="1685910"/>
            <a:ext cx="6630034" cy="1190625"/>
            <a:chOff x="1238250" y="1685909"/>
            <a:chExt cx="6630034" cy="11906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0" y="1685909"/>
              <a:ext cx="6629415" cy="1190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433" y="1705721"/>
              <a:ext cx="6553190" cy="11136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73433" y="1705721"/>
              <a:ext cx="6553200" cy="1113790"/>
            </a:xfrm>
            <a:custGeom>
              <a:avLst/>
              <a:gdLst/>
              <a:ahLst/>
              <a:cxnLst/>
              <a:rect l="l" t="t" r="r" b="b"/>
              <a:pathLst>
                <a:path w="6553200" h="1113789">
                  <a:moveTo>
                    <a:pt x="0" y="185684"/>
                  </a:moveTo>
                  <a:lnTo>
                    <a:pt x="6626" y="136348"/>
                  </a:lnTo>
                  <a:lnTo>
                    <a:pt x="25329" y="91999"/>
                  </a:lnTo>
                  <a:lnTo>
                    <a:pt x="54340" y="54414"/>
                  </a:lnTo>
                  <a:lnTo>
                    <a:pt x="91891" y="25368"/>
                  </a:lnTo>
                  <a:lnTo>
                    <a:pt x="136216" y="6638"/>
                  </a:lnTo>
                  <a:lnTo>
                    <a:pt x="185546" y="0"/>
                  </a:lnTo>
                  <a:lnTo>
                    <a:pt x="6367537" y="0"/>
                  </a:lnTo>
                  <a:lnTo>
                    <a:pt x="6416870" y="6638"/>
                  </a:lnTo>
                  <a:lnTo>
                    <a:pt x="6461213" y="25368"/>
                  </a:lnTo>
                  <a:lnTo>
                    <a:pt x="6498791" y="54414"/>
                  </a:lnTo>
                  <a:lnTo>
                    <a:pt x="6527830" y="91999"/>
                  </a:lnTo>
                  <a:lnTo>
                    <a:pt x="6546554" y="136348"/>
                  </a:lnTo>
                  <a:lnTo>
                    <a:pt x="6553190" y="185684"/>
                  </a:lnTo>
                  <a:lnTo>
                    <a:pt x="6553190" y="928115"/>
                  </a:lnTo>
                  <a:lnTo>
                    <a:pt x="6546554" y="977453"/>
                  </a:lnTo>
                  <a:lnTo>
                    <a:pt x="6527830" y="1021782"/>
                  </a:lnTo>
                  <a:lnTo>
                    <a:pt x="6498791" y="1059336"/>
                  </a:lnTo>
                  <a:lnTo>
                    <a:pt x="6461213" y="1088348"/>
                  </a:lnTo>
                  <a:lnTo>
                    <a:pt x="6416870" y="1107051"/>
                  </a:lnTo>
                  <a:lnTo>
                    <a:pt x="6367537" y="1113678"/>
                  </a:lnTo>
                  <a:lnTo>
                    <a:pt x="185546" y="1113678"/>
                  </a:lnTo>
                  <a:lnTo>
                    <a:pt x="136216" y="1107051"/>
                  </a:lnTo>
                  <a:lnTo>
                    <a:pt x="91891" y="1088348"/>
                  </a:lnTo>
                  <a:lnTo>
                    <a:pt x="54340" y="1059336"/>
                  </a:lnTo>
                  <a:lnTo>
                    <a:pt x="25329" y="1021782"/>
                  </a:lnTo>
                  <a:lnTo>
                    <a:pt x="6626" y="977453"/>
                  </a:lnTo>
                  <a:lnTo>
                    <a:pt x="0" y="928115"/>
                  </a:lnTo>
                  <a:lnTo>
                    <a:pt x="0" y="18568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62250" y="3133726"/>
            <a:ext cx="6630034" cy="1190625"/>
            <a:chOff x="1238250" y="3133725"/>
            <a:chExt cx="6630034" cy="119062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0" y="3133725"/>
              <a:ext cx="6629415" cy="11906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433" y="3153521"/>
              <a:ext cx="6553190" cy="11136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73433" y="3153521"/>
              <a:ext cx="6553200" cy="1113790"/>
            </a:xfrm>
            <a:custGeom>
              <a:avLst/>
              <a:gdLst/>
              <a:ahLst/>
              <a:cxnLst/>
              <a:rect l="l" t="t" r="r" b="b"/>
              <a:pathLst>
                <a:path w="6553200" h="1113789">
                  <a:moveTo>
                    <a:pt x="0" y="185684"/>
                  </a:moveTo>
                  <a:lnTo>
                    <a:pt x="6626" y="136348"/>
                  </a:lnTo>
                  <a:lnTo>
                    <a:pt x="25329" y="91999"/>
                  </a:lnTo>
                  <a:lnTo>
                    <a:pt x="54340" y="54414"/>
                  </a:lnTo>
                  <a:lnTo>
                    <a:pt x="91891" y="25368"/>
                  </a:lnTo>
                  <a:lnTo>
                    <a:pt x="136216" y="6638"/>
                  </a:lnTo>
                  <a:lnTo>
                    <a:pt x="185546" y="0"/>
                  </a:lnTo>
                  <a:lnTo>
                    <a:pt x="6367537" y="0"/>
                  </a:lnTo>
                  <a:lnTo>
                    <a:pt x="6416870" y="6638"/>
                  </a:lnTo>
                  <a:lnTo>
                    <a:pt x="6461213" y="25368"/>
                  </a:lnTo>
                  <a:lnTo>
                    <a:pt x="6498791" y="54414"/>
                  </a:lnTo>
                  <a:lnTo>
                    <a:pt x="6527830" y="91999"/>
                  </a:lnTo>
                  <a:lnTo>
                    <a:pt x="6546554" y="136348"/>
                  </a:lnTo>
                  <a:lnTo>
                    <a:pt x="6553190" y="185684"/>
                  </a:lnTo>
                  <a:lnTo>
                    <a:pt x="6553190" y="928131"/>
                  </a:lnTo>
                  <a:lnTo>
                    <a:pt x="6546554" y="977461"/>
                  </a:lnTo>
                  <a:lnTo>
                    <a:pt x="6527830" y="1021786"/>
                  </a:lnTo>
                  <a:lnTo>
                    <a:pt x="6498791" y="1059338"/>
                  </a:lnTo>
                  <a:lnTo>
                    <a:pt x="6461213" y="1088348"/>
                  </a:lnTo>
                  <a:lnTo>
                    <a:pt x="6416870" y="1107051"/>
                  </a:lnTo>
                  <a:lnTo>
                    <a:pt x="6367537" y="1113678"/>
                  </a:lnTo>
                  <a:lnTo>
                    <a:pt x="185546" y="1113678"/>
                  </a:lnTo>
                  <a:lnTo>
                    <a:pt x="136216" y="1107051"/>
                  </a:lnTo>
                  <a:lnTo>
                    <a:pt x="91891" y="1088348"/>
                  </a:lnTo>
                  <a:lnTo>
                    <a:pt x="54340" y="1059338"/>
                  </a:lnTo>
                  <a:lnTo>
                    <a:pt x="25329" y="1021786"/>
                  </a:lnTo>
                  <a:lnTo>
                    <a:pt x="6626" y="977461"/>
                  </a:lnTo>
                  <a:lnTo>
                    <a:pt x="0" y="928131"/>
                  </a:lnTo>
                  <a:lnTo>
                    <a:pt x="0" y="18568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80513" y="2019932"/>
            <a:ext cx="4994275" cy="189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Encapsulation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(сокрытие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данных)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3800">
              <a:latin typeface="Calibri"/>
              <a:cs typeface="Calibri"/>
            </a:endParaRPr>
          </a:p>
          <a:p>
            <a:pPr marR="1905" algn="ctr"/>
            <a:r>
              <a:rPr sz="2750" dirty="0">
                <a:latin typeface="Calibri"/>
                <a:cs typeface="Calibri"/>
              </a:rPr>
              <a:t>Inheritance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(наследование)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62250" y="4705351"/>
            <a:ext cx="6630034" cy="1190625"/>
            <a:chOff x="1238250" y="4705350"/>
            <a:chExt cx="6630034" cy="11906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250" y="4705350"/>
              <a:ext cx="6629415" cy="11906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3433" y="4724400"/>
              <a:ext cx="6553190" cy="11136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73433" y="4724400"/>
              <a:ext cx="6553200" cy="1113790"/>
            </a:xfrm>
            <a:custGeom>
              <a:avLst/>
              <a:gdLst/>
              <a:ahLst/>
              <a:cxnLst/>
              <a:rect l="l" t="t" r="r" b="b"/>
              <a:pathLst>
                <a:path w="6553200" h="1113789">
                  <a:moveTo>
                    <a:pt x="0" y="185546"/>
                  </a:moveTo>
                  <a:lnTo>
                    <a:pt x="6626" y="136216"/>
                  </a:lnTo>
                  <a:lnTo>
                    <a:pt x="25329" y="91891"/>
                  </a:lnTo>
                  <a:lnTo>
                    <a:pt x="54340" y="54340"/>
                  </a:lnTo>
                  <a:lnTo>
                    <a:pt x="91891" y="25329"/>
                  </a:lnTo>
                  <a:lnTo>
                    <a:pt x="136216" y="6626"/>
                  </a:lnTo>
                  <a:lnTo>
                    <a:pt x="185546" y="0"/>
                  </a:lnTo>
                  <a:lnTo>
                    <a:pt x="6367537" y="0"/>
                  </a:lnTo>
                  <a:lnTo>
                    <a:pt x="6416870" y="6626"/>
                  </a:lnTo>
                  <a:lnTo>
                    <a:pt x="6461213" y="25329"/>
                  </a:lnTo>
                  <a:lnTo>
                    <a:pt x="6498791" y="54340"/>
                  </a:lnTo>
                  <a:lnTo>
                    <a:pt x="6527830" y="91891"/>
                  </a:lnTo>
                  <a:lnTo>
                    <a:pt x="6546554" y="136216"/>
                  </a:lnTo>
                  <a:lnTo>
                    <a:pt x="6553190" y="185546"/>
                  </a:lnTo>
                  <a:lnTo>
                    <a:pt x="6553190" y="928033"/>
                  </a:lnTo>
                  <a:lnTo>
                    <a:pt x="6546554" y="977371"/>
                  </a:lnTo>
                  <a:lnTo>
                    <a:pt x="6527830" y="1021706"/>
                  </a:lnTo>
                  <a:lnTo>
                    <a:pt x="6498791" y="1059267"/>
                  </a:lnTo>
                  <a:lnTo>
                    <a:pt x="6461213" y="1088287"/>
                  </a:lnTo>
                  <a:lnTo>
                    <a:pt x="6416870" y="1106996"/>
                  </a:lnTo>
                  <a:lnTo>
                    <a:pt x="6367537" y="1113626"/>
                  </a:lnTo>
                  <a:lnTo>
                    <a:pt x="185546" y="1113626"/>
                  </a:lnTo>
                  <a:lnTo>
                    <a:pt x="136216" y="1106996"/>
                  </a:lnTo>
                  <a:lnTo>
                    <a:pt x="91891" y="1088287"/>
                  </a:lnTo>
                  <a:lnTo>
                    <a:pt x="54340" y="1059267"/>
                  </a:lnTo>
                  <a:lnTo>
                    <a:pt x="25329" y="1021706"/>
                  </a:lnTo>
                  <a:lnTo>
                    <a:pt x="6626" y="977371"/>
                  </a:lnTo>
                  <a:lnTo>
                    <a:pt x="0" y="928033"/>
                  </a:lnTo>
                  <a:lnTo>
                    <a:pt x="0" y="18554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99841" y="5043233"/>
            <a:ext cx="45478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Polymorphism</a:t>
            </a:r>
            <a:r>
              <a:rPr sz="2750" spc="18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(полиморфизм)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0" y="504825"/>
              <a:ext cx="2590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5524" y="113988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4765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Encapsulation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71750" y="1666875"/>
            <a:ext cx="6991350" cy="2990850"/>
            <a:chOff x="1047750" y="1666875"/>
            <a:chExt cx="6991350" cy="2990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1743059"/>
              <a:ext cx="6934200" cy="1219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750" y="1666875"/>
              <a:ext cx="6953250" cy="14763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9" y="1758452"/>
              <a:ext cx="6857999" cy="1142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2999" y="1758452"/>
              <a:ext cx="6858000" cy="1143000"/>
            </a:xfrm>
            <a:custGeom>
              <a:avLst/>
              <a:gdLst/>
              <a:ahLst/>
              <a:cxnLst/>
              <a:rect l="l" t="t" r="r" b="b"/>
              <a:pathLst>
                <a:path w="6858000" h="1143000">
                  <a:moveTo>
                    <a:pt x="0" y="190499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2" y="71374"/>
                  </a:lnTo>
                  <a:lnTo>
                    <a:pt x="71354" y="41867"/>
                  </a:lnTo>
                  <a:lnTo>
                    <a:pt x="106725" y="19372"/>
                  </a:lnTo>
                  <a:lnTo>
                    <a:pt x="146821" y="5034"/>
                  </a:lnTo>
                  <a:lnTo>
                    <a:pt x="190499" y="0"/>
                  </a:lnTo>
                  <a:lnTo>
                    <a:pt x="6667499" y="0"/>
                  </a:lnTo>
                  <a:lnTo>
                    <a:pt x="6711162" y="5034"/>
                  </a:lnTo>
                  <a:lnTo>
                    <a:pt x="6751253" y="19372"/>
                  </a:lnTo>
                  <a:lnTo>
                    <a:pt x="6786625" y="41867"/>
                  </a:lnTo>
                  <a:lnTo>
                    <a:pt x="6816132" y="71374"/>
                  </a:lnTo>
                  <a:lnTo>
                    <a:pt x="6838627" y="106746"/>
                  </a:lnTo>
                  <a:lnTo>
                    <a:pt x="6852965" y="146837"/>
                  </a:lnTo>
                  <a:lnTo>
                    <a:pt x="6857999" y="190499"/>
                  </a:lnTo>
                  <a:lnTo>
                    <a:pt x="6857999" y="952499"/>
                  </a:lnTo>
                  <a:lnTo>
                    <a:pt x="6852965" y="996201"/>
                  </a:lnTo>
                  <a:lnTo>
                    <a:pt x="6838627" y="1036306"/>
                  </a:lnTo>
                  <a:lnTo>
                    <a:pt x="6816132" y="1071676"/>
                  </a:lnTo>
                  <a:lnTo>
                    <a:pt x="6786625" y="1101170"/>
                  </a:lnTo>
                  <a:lnTo>
                    <a:pt x="6751253" y="1123649"/>
                  </a:lnTo>
                  <a:lnTo>
                    <a:pt x="6711162" y="1137972"/>
                  </a:lnTo>
                  <a:lnTo>
                    <a:pt x="6667499" y="1142999"/>
                  </a:lnTo>
                  <a:lnTo>
                    <a:pt x="190499" y="1142999"/>
                  </a:lnTo>
                  <a:lnTo>
                    <a:pt x="146821" y="1137972"/>
                  </a:lnTo>
                  <a:lnTo>
                    <a:pt x="106725" y="1123649"/>
                  </a:lnTo>
                  <a:lnTo>
                    <a:pt x="71354" y="1101170"/>
                  </a:lnTo>
                  <a:lnTo>
                    <a:pt x="41852" y="1071676"/>
                  </a:lnTo>
                  <a:lnTo>
                    <a:pt x="19363" y="1036306"/>
                  </a:lnTo>
                  <a:lnTo>
                    <a:pt x="5031" y="996201"/>
                  </a:lnTo>
                  <a:lnTo>
                    <a:pt x="0" y="952499"/>
                  </a:lnTo>
                  <a:lnTo>
                    <a:pt x="0" y="1904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4900" y="3257550"/>
              <a:ext cx="6934200" cy="1219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50" y="3181350"/>
              <a:ext cx="6867540" cy="14763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999" y="3276600"/>
              <a:ext cx="6857999" cy="11429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2999" y="3276600"/>
              <a:ext cx="6858000" cy="1143000"/>
            </a:xfrm>
            <a:custGeom>
              <a:avLst/>
              <a:gdLst/>
              <a:ahLst/>
              <a:cxnLst/>
              <a:rect l="l" t="t" r="r" b="b"/>
              <a:pathLst>
                <a:path w="6858000" h="1143000">
                  <a:moveTo>
                    <a:pt x="0" y="190499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2" y="71374"/>
                  </a:lnTo>
                  <a:lnTo>
                    <a:pt x="71354" y="41867"/>
                  </a:lnTo>
                  <a:lnTo>
                    <a:pt x="106725" y="19372"/>
                  </a:lnTo>
                  <a:lnTo>
                    <a:pt x="146821" y="5034"/>
                  </a:lnTo>
                  <a:lnTo>
                    <a:pt x="190499" y="0"/>
                  </a:lnTo>
                  <a:lnTo>
                    <a:pt x="6667499" y="0"/>
                  </a:lnTo>
                  <a:lnTo>
                    <a:pt x="6711162" y="5034"/>
                  </a:lnTo>
                  <a:lnTo>
                    <a:pt x="6751253" y="19372"/>
                  </a:lnTo>
                  <a:lnTo>
                    <a:pt x="6786625" y="41867"/>
                  </a:lnTo>
                  <a:lnTo>
                    <a:pt x="6816132" y="71374"/>
                  </a:lnTo>
                  <a:lnTo>
                    <a:pt x="6838627" y="106746"/>
                  </a:lnTo>
                  <a:lnTo>
                    <a:pt x="6852965" y="146837"/>
                  </a:lnTo>
                  <a:lnTo>
                    <a:pt x="6857999" y="190499"/>
                  </a:lnTo>
                  <a:lnTo>
                    <a:pt x="6857999" y="952499"/>
                  </a:lnTo>
                  <a:lnTo>
                    <a:pt x="6852965" y="996162"/>
                  </a:lnTo>
                  <a:lnTo>
                    <a:pt x="6838627" y="1036253"/>
                  </a:lnTo>
                  <a:lnTo>
                    <a:pt x="6816132" y="1071625"/>
                  </a:lnTo>
                  <a:lnTo>
                    <a:pt x="6786625" y="1101132"/>
                  </a:lnTo>
                  <a:lnTo>
                    <a:pt x="6751253" y="1123627"/>
                  </a:lnTo>
                  <a:lnTo>
                    <a:pt x="6711162" y="1137965"/>
                  </a:lnTo>
                  <a:lnTo>
                    <a:pt x="6667499" y="1142999"/>
                  </a:lnTo>
                  <a:lnTo>
                    <a:pt x="190499" y="1142999"/>
                  </a:lnTo>
                  <a:lnTo>
                    <a:pt x="146821" y="1137965"/>
                  </a:lnTo>
                  <a:lnTo>
                    <a:pt x="106725" y="1123627"/>
                  </a:lnTo>
                  <a:lnTo>
                    <a:pt x="71354" y="1101132"/>
                  </a:lnTo>
                  <a:lnTo>
                    <a:pt x="41852" y="1071625"/>
                  </a:lnTo>
                  <a:lnTo>
                    <a:pt x="19363" y="1036253"/>
                  </a:lnTo>
                  <a:lnTo>
                    <a:pt x="5031" y="996162"/>
                  </a:lnTo>
                  <a:lnTo>
                    <a:pt x="0" y="952499"/>
                  </a:lnTo>
                  <a:lnTo>
                    <a:pt x="0" y="1904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71751" y="4781551"/>
            <a:ext cx="6982459" cy="1209675"/>
            <a:chOff x="1047750" y="4781550"/>
            <a:chExt cx="6982459" cy="120967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5375" y="4781550"/>
              <a:ext cx="6934215" cy="1209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7750" y="4886325"/>
              <a:ext cx="6381750" cy="1104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6903" y="4794753"/>
              <a:ext cx="6857999" cy="11429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36903" y="4794753"/>
              <a:ext cx="6858000" cy="1143000"/>
            </a:xfrm>
            <a:custGeom>
              <a:avLst/>
              <a:gdLst/>
              <a:ahLst/>
              <a:cxnLst/>
              <a:rect l="l" t="t" r="r" b="b"/>
              <a:pathLst>
                <a:path w="6858000" h="1143000">
                  <a:moveTo>
                    <a:pt x="0" y="190499"/>
                  </a:moveTo>
                  <a:lnTo>
                    <a:pt x="5031" y="146799"/>
                  </a:lnTo>
                  <a:lnTo>
                    <a:pt x="19363" y="106694"/>
                  </a:lnTo>
                  <a:lnTo>
                    <a:pt x="41852" y="71324"/>
                  </a:lnTo>
                  <a:lnTo>
                    <a:pt x="71354" y="41830"/>
                  </a:lnTo>
                  <a:lnTo>
                    <a:pt x="106725" y="19351"/>
                  </a:lnTo>
                  <a:lnTo>
                    <a:pt x="146821" y="5027"/>
                  </a:lnTo>
                  <a:lnTo>
                    <a:pt x="190499" y="0"/>
                  </a:lnTo>
                  <a:lnTo>
                    <a:pt x="6667499" y="0"/>
                  </a:lnTo>
                  <a:lnTo>
                    <a:pt x="6711162" y="5027"/>
                  </a:lnTo>
                  <a:lnTo>
                    <a:pt x="6751253" y="19351"/>
                  </a:lnTo>
                  <a:lnTo>
                    <a:pt x="6786625" y="41830"/>
                  </a:lnTo>
                  <a:lnTo>
                    <a:pt x="6816132" y="71324"/>
                  </a:lnTo>
                  <a:lnTo>
                    <a:pt x="6838627" y="106694"/>
                  </a:lnTo>
                  <a:lnTo>
                    <a:pt x="6852965" y="146799"/>
                  </a:lnTo>
                  <a:lnTo>
                    <a:pt x="6857999" y="190499"/>
                  </a:lnTo>
                  <a:lnTo>
                    <a:pt x="6857999" y="952451"/>
                  </a:lnTo>
                  <a:lnTo>
                    <a:pt x="6852965" y="996129"/>
                  </a:lnTo>
                  <a:lnTo>
                    <a:pt x="6838627" y="1036225"/>
                  </a:lnTo>
                  <a:lnTo>
                    <a:pt x="6816132" y="1071596"/>
                  </a:lnTo>
                  <a:lnTo>
                    <a:pt x="6786625" y="1101098"/>
                  </a:lnTo>
                  <a:lnTo>
                    <a:pt x="6751253" y="1123587"/>
                  </a:lnTo>
                  <a:lnTo>
                    <a:pt x="6711162" y="1137919"/>
                  </a:lnTo>
                  <a:lnTo>
                    <a:pt x="6667499" y="1142951"/>
                  </a:lnTo>
                  <a:lnTo>
                    <a:pt x="190499" y="1142951"/>
                  </a:lnTo>
                  <a:lnTo>
                    <a:pt x="146821" y="1137919"/>
                  </a:lnTo>
                  <a:lnTo>
                    <a:pt x="106725" y="1123587"/>
                  </a:lnTo>
                  <a:lnTo>
                    <a:pt x="71354" y="1101098"/>
                  </a:lnTo>
                  <a:lnTo>
                    <a:pt x="41852" y="1071596"/>
                  </a:lnTo>
                  <a:lnTo>
                    <a:pt x="19363" y="1036225"/>
                  </a:lnTo>
                  <a:lnTo>
                    <a:pt x="5031" y="996129"/>
                  </a:lnTo>
                  <a:lnTo>
                    <a:pt x="0" y="952451"/>
                  </a:lnTo>
                  <a:lnTo>
                    <a:pt x="0" y="1904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96795" y="1751708"/>
            <a:ext cx="6444615" cy="3978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Сокрытие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данных,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защита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их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от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внешнего</a:t>
            </a:r>
            <a:endParaRPr sz="2400">
              <a:latin typeface="Calibri"/>
              <a:cs typeface="Calibri"/>
            </a:endParaRPr>
          </a:p>
          <a:p>
            <a:pPr marL="18415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нежелательного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вмешательства,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помещение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их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в</a:t>
            </a:r>
            <a:endParaRPr sz="2400">
              <a:latin typeface="Calibri"/>
              <a:cs typeface="Calibri"/>
            </a:endParaRPr>
          </a:p>
          <a:p>
            <a:pPr marL="18415"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«капсулу».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650">
              <a:latin typeface="Calibri"/>
              <a:cs typeface="Calibri"/>
            </a:endParaRPr>
          </a:p>
          <a:p>
            <a:pPr marL="18415" marR="88265">
              <a:lnSpc>
                <a:spcPct val="100400"/>
              </a:lnSpc>
            </a:pPr>
            <a:r>
              <a:rPr sz="2400" spc="-10" dirty="0">
                <a:latin typeface="Calibri"/>
                <a:cs typeface="Calibri"/>
              </a:rPr>
              <a:t>Характеризуется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переменными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методами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которые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нередко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проверяют какие-</a:t>
            </a:r>
            <a:r>
              <a:rPr sz="2400" dirty="0">
                <a:latin typeface="Calibri"/>
                <a:cs typeface="Calibri"/>
              </a:rPr>
              <a:t>либо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условия.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591820">
              <a:lnSpc>
                <a:spcPts val="2850"/>
              </a:lnSpc>
              <a:spcBef>
                <a:spcPts val="1939"/>
              </a:spcBef>
            </a:pPr>
            <a:r>
              <a:rPr sz="2400" dirty="0">
                <a:latin typeface="Calibri"/>
                <a:cs typeface="Calibri"/>
              </a:rPr>
              <a:t>Если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метода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это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mutable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тип </a:t>
            </a:r>
            <a:r>
              <a:rPr sz="2400" dirty="0">
                <a:latin typeface="Calibri"/>
                <a:cs typeface="Calibri"/>
              </a:rPr>
              <a:t>данных,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то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лучше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возвращать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его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копию.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whiteboard&#10;&#10;Description automatically generated">
            <a:extLst>
              <a:ext uri="{FF2B5EF4-FFF2-40B4-BE49-F238E27FC236}">
                <a16:creationId xmlns:a16="http://schemas.microsoft.com/office/drawing/2014/main" id="{6503A445-E522-9CF3-C062-8C8D8A70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969"/>
            <a:ext cx="10515600" cy="5912138"/>
          </a:xfrm>
        </p:spPr>
      </p:pic>
    </p:spTree>
    <p:extLst>
      <p:ext uri="{BB962C8B-B14F-4D97-AF65-F5344CB8AC3E}">
        <p14:creationId xmlns:p14="http://schemas.microsoft.com/office/powerpoint/2010/main" val="232067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4740" y="504825"/>
              <a:ext cx="221932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2408" y="42589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65747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Inheritance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00325" y="1504934"/>
            <a:ext cx="6743700" cy="1752600"/>
            <a:chOff x="1076325" y="1504934"/>
            <a:chExt cx="6743700" cy="1752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1504934"/>
              <a:ext cx="6629400" cy="1752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325" y="1885950"/>
              <a:ext cx="6743700" cy="110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9" y="1524000"/>
              <a:ext cx="6553199" cy="1676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2999" y="1524000"/>
              <a:ext cx="6553200" cy="1676400"/>
            </a:xfrm>
            <a:custGeom>
              <a:avLst/>
              <a:gdLst/>
              <a:ahLst/>
              <a:cxnLst/>
              <a:rect l="l" t="t" r="r" b="b"/>
              <a:pathLst>
                <a:path w="6553200" h="1676400">
                  <a:moveTo>
                    <a:pt x="0" y="279410"/>
                  </a:moveTo>
                  <a:lnTo>
                    <a:pt x="3657" y="234086"/>
                  </a:lnTo>
                  <a:lnTo>
                    <a:pt x="14244" y="191092"/>
                  </a:lnTo>
                  <a:lnTo>
                    <a:pt x="31187" y="151002"/>
                  </a:lnTo>
                  <a:lnTo>
                    <a:pt x="53910" y="114391"/>
                  </a:lnTo>
                  <a:lnTo>
                    <a:pt x="81837" y="81834"/>
                  </a:lnTo>
                  <a:lnTo>
                    <a:pt x="114394" y="53908"/>
                  </a:lnTo>
                  <a:lnTo>
                    <a:pt x="151004" y="31186"/>
                  </a:lnTo>
                  <a:lnTo>
                    <a:pt x="191092" y="14243"/>
                  </a:lnTo>
                  <a:lnTo>
                    <a:pt x="234084" y="3656"/>
                  </a:lnTo>
                  <a:lnTo>
                    <a:pt x="279404" y="0"/>
                  </a:lnTo>
                  <a:lnTo>
                    <a:pt x="6273789" y="0"/>
                  </a:lnTo>
                  <a:lnTo>
                    <a:pt x="6319113" y="3656"/>
                  </a:lnTo>
                  <a:lnTo>
                    <a:pt x="6362107" y="14243"/>
                  </a:lnTo>
                  <a:lnTo>
                    <a:pt x="6402197" y="31186"/>
                  </a:lnTo>
                  <a:lnTo>
                    <a:pt x="6438808" y="53908"/>
                  </a:lnTo>
                  <a:lnTo>
                    <a:pt x="6471364" y="81834"/>
                  </a:lnTo>
                  <a:lnTo>
                    <a:pt x="6499291" y="114391"/>
                  </a:lnTo>
                  <a:lnTo>
                    <a:pt x="6522013" y="151002"/>
                  </a:lnTo>
                  <a:lnTo>
                    <a:pt x="6538955" y="191092"/>
                  </a:lnTo>
                  <a:lnTo>
                    <a:pt x="6549543" y="234086"/>
                  </a:lnTo>
                  <a:lnTo>
                    <a:pt x="6553199" y="279410"/>
                  </a:lnTo>
                  <a:lnTo>
                    <a:pt x="6553199" y="1396989"/>
                  </a:lnTo>
                  <a:lnTo>
                    <a:pt x="6549543" y="1442313"/>
                  </a:lnTo>
                  <a:lnTo>
                    <a:pt x="6538955" y="1485307"/>
                  </a:lnTo>
                  <a:lnTo>
                    <a:pt x="6522013" y="1525397"/>
                  </a:lnTo>
                  <a:lnTo>
                    <a:pt x="6499291" y="1562008"/>
                  </a:lnTo>
                  <a:lnTo>
                    <a:pt x="6471364" y="1594564"/>
                  </a:lnTo>
                  <a:lnTo>
                    <a:pt x="6438808" y="1622491"/>
                  </a:lnTo>
                  <a:lnTo>
                    <a:pt x="6402197" y="1645213"/>
                  </a:lnTo>
                  <a:lnTo>
                    <a:pt x="6362107" y="1662156"/>
                  </a:lnTo>
                  <a:lnTo>
                    <a:pt x="6319113" y="1672743"/>
                  </a:lnTo>
                  <a:lnTo>
                    <a:pt x="6273789" y="1676399"/>
                  </a:lnTo>
                  <a:lnTo>
                    <a:pt x="279404" y="1676399"/>
                  </a:lnTo>
                  <a:lnTo>
                    <a:pt x="234084" y="1672743"/>
                  </a:lnTo>
                  <a:lnTo>
                    <a:pt x="191092" y="1662156"/>
                  </a:lnTo>
                  <a:lnTo>
                    <a:pt x="151004" y="1645213"/>
                  </a:lnTo>
                  <a:lnTo>
                    <a:pt x="114394" y="1622491"/>
                  </a:lnTo>
                  <a:lnTo>
                    <a:pt x="81837" y="1594564"/>
                  </a:lnTo>
                  <a:lnTo>
                    <a:pt x="53910" y="1562008"/>
                  </a:lnTo>
                  <a:lnTo>
                    <a:pt x="31187" y="1525397"/>
                  </a:lnTo>
                  <a:lnTo>
                    <a:pt x="14244" y="1485307"/>
                  </a:lnTo>
                  <a:lnTo>
                    <a:pt x="3657" y="1442313"/>
                  </a:lnTo>
                  <a:lnTo>
                    <a:pt x="0" y="1396989"/>
                  </a:lnTo>
                  <a:lnTo>
                    <a:pt x="0" y="2794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809877" y="2056523"/>
          <a:ext cx="6268720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24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Parent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code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24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Child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24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Parent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51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251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code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51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286501" y="3714750"/>
            <a:ext cx="2352675" cy="1752600"/>
            <a:chOff x="4762500" y="3714750"/>
            <a:chExt cx="2352675" cy="1752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0" y="3714750"/>
              <a:ext cx="2352675" cy="1752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0599" y="3733800"/>
              <a:ext cx="2279903" cy="1676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00599" y="3733800"/>
              <a:ext cx="2280285" cy="1676400"/>
            </a:xfrm>
            <a:custGeom>
              <a:avLst/>
              <a:gdLst/>
              <a:ahLst/>
              <a:cxnLst/>
              <a:rect l="l" t="t" r="r" b="b"/>
              <a:pathLst>
                <a:path w="2280284" h="1676400">
                  <a:moveTo>
                    <a:pt x="0" y="279404"/>
                  </a:moveTo>
                  <a:lnTo>
                    <a:pt x="3656" y="234084"/>
                  </a:lnTo>
                  <a:lnTo>
                    <a:pt x="14243" y="191092"/>
                  </a:lnTo>
                  <a:lnTo>
                    <a:pt x="31186" y="151004"/>
                  </a:lnTo>
                  <a:lnTo>
                    <a:pt x="53908" y="114394"/>
                  </a:lnTo>
                  <a:lnTo>
                    <a:pt x="81834" y="81837"/>
                  </a:lnTo>
                  <a:lnTo>
                    <a:pt x="114391" y="53910"/>
                  </a:lnTo>
                  <a:lnTo>
                    <a:pt x="151002" y="31187"/>
                  </a:lnTo>
                  <a:lnTo>
                    <a:pt x="191092" y="14244"/>
                  </a:lnTo>
                  <a:lnTo>
                    <a:pt x="234086" y="3657"/>
                  </a:lnTo>
                  <a:lnTo>
                    <a:pt x="279410" y="0"/>
                  </a:lnTo>
                  <a:lnTo>
                    <a:pt x="2000493" y="0"/>
                  </a:lnTo>
                  <a:lnTo>
                    <a:pt x="2045817" y="3657"/>
                  </a:lnTo>
                  <a:lnTo>
                    <a:pt x="2088811" y="14244"/>
                  </a:lnTo>
                  <a:lnTo>
                    <a:pt x="2128901" y="31187"/>
                  </a:lnTo>
                  <a:lnTo>
                    <a:pt x="2165512" y="53910"/>
                  </a:lnTo>
                  <a:lnTo>
                    <a:pt x="2198068" y="81837"/>
                  </a:lnTo>
                  <a:lnTo>
                    <a:pt x="2225995" y="114394"/>
                  </a:lnTo>
                  <a:lnTo>
                    <a:pt x="2248717" y="151004"/>
                  </a:lnTo>
                  <a:lnTo>
                    <a:pt x="2265660" y="191092"/>
                  </a:lnTo>
                  <a:lnTo>
                    <a:pt x="2276247" y="234084"/>
                  </a:lnTo>
                  <a:lnTo>
                    <a:pt x="2279903" y="279404"/>
                  </a:lnTo>
                  <a:lnTo>
                    <a:pt x="2279903" y="1396995"/>
                  </a:lnTo>
                  <a:lnTo>
                    <a:pt x="2276247" y="1442315"/>
                  </a:lnTo>
                  <a:lnTo>
                    <a:pt x="2265660" y="1485307"/>
                  </a:lnTo>
                  <a:lnTo>
                    <a:pt x="2248717" y="1525395"/>
                  </a:lnTo>
                  <a:lnTo>
                    <a:pt x="2225995" y="1562005"/>
                  </a:lnTo>
                  <a:lnTo>
                    <a:pt x="2198068" y="1594562"/>
                  </a:lnTo>
                  <a:lnTo>
                    <a:pt x="2165512" y="1622489"/>
                  </a:lnTo>
                  <a:lnTo>
                    <a:pt x="2128901" y="1645212"/>
                  </a:lnTo>
                  <a:lnTo>
                    <a:pt x="2088811" y="1662155"/>
                  </a:lnTo>
                  <a:lnTo>
                    <a:pt x="2045817" y="1672742"/>
                  </a:lnTo>
                  <a:lnTo>
                    <a:pt x="2000493" y="1676399"/>
                  </a:lnTo>
                  <a:lnTo>
                    <a:pt x="279410" y="1676399"/>
                  </a:lnTo>
                  <a:lnTo>
                    <a:pt x="234086" y="1672742"/>
                  </a:lnTo>
                  <a:lnTo>
                    <a:pt x="191092" y="1662155"/>
                  </a:lnTo>
                  <a:lnTo>
                    <a:pt x="151002" y="1645212"/>
                  </a:lnTo>
                  <a:lnTo>
                    <a:pt x="114391" y="1622489"/>
                  </a:lnTo>
                  <a:lnTo>
                    <a:pt x="81834" y="1594562"/>
                  </a:lnTo>
                  <a:lnTo>
                    <a:pt x="53908" y="1562005"/>
                  </a:lnTo>
                  <a:lnTo>
                    <a:pt x="31186" y="1525395"/>
                  </a:lnTo>
                  <a:lnTo>
                    <a:pt x="14243" y="1485307"/>
                  </a:lnTo>
                  <a:lnTo>
                    <a:pt x="3656" y="1442315"/>
                  </a:lnTo>
                  <a:lnTo>
                    <a:pt x="0" y="1396995"/>
                  </a:lnTo>
                  <a:lnTo>
                    <a:pt x="0" y="2794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43781" y="4088826"/>
            <a:ext cx="125285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38100" algn="just">
              <a:spcBef>
                <a:spcPts val="125"/>
              </a:spcBef>
            </a:pPr>
            <a:r>
              <a:rPr sz="2000" dirty="0">
                <a:highlight>
                  <a:srgbClr val="FFFF00"/>
                </a:highlight>
                <a:latin typeface="Calibri"/>
                <a:cs typeface="Calibri"/>
              </a:rPr>
              <a:t>Super</a:t>
            </a:r>
            <a:r>
              <a:rPr sz="20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Calibri"/>
                <a:cs typeface="Calibri"/>
              </a:rPr>
              <a:t>class</a:t>
            </a:r>
            <a:r>
              <a:rPr sz="20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Parent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5100" y="3657601"/>
            <a:ext cx="2133600" cy="1895475"/>
            <a:chOff x="1181100" y="3657600"/>
            <a:chExt cx="2133600" cy="189547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1100" y="3657600"/>
              <a:ext cx="2133600" cy="18097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6825" y="3686175"/>
              <a:ext cx="2000250" cy="1866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4627" y="3673723"/>
              <a:ext cx="2057399" cy="17364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14627" y="3673723"/>
              <a:ext cx="2057400" cy="1736725"/>
            </a:xfrm>
            <a:custGeom>
              <a:avLst/>
              <a:gdLst/>
              <a:ahLst/>
              <a:cxnLst/>
              <a:rect l="l" t="t" r="r" b="b"/>
              <a:pathLst>
                <a:path w="2057400" h="1736725">
                  <a:moveTo>
                    <a:pt x="0" y="289438"/>
                  </a:moveTo>
                  <a:lnTo>
                    <a:pt x="3787" y="242478"/>
                  </a:lnTo>
                  <a:lnTo>
                    <a:pt x="14751" y="197935"/>
                  </a:lnTo>
                  <a:lnTo>
                    <a:pt x="32297" y="156404"/>
                  </a:lnTo>
                  <a:lnTo>
                    <a:pt x="55830" y="118479"/>
                  </a:lnTo>
                  <a:lnTo>
                    <a:pt x="84756" y="84757"/>
                  </a:lnTo>
                  <a:lnTo>
                    <a:pt x="118477" y="55831"/>
                  </a:lnTo>
                  <a:lnTo>
                    <a:pt x="156401" y="32297"/>
                  </a:lnTo>
                  <a:lnTo>
                    <a:pt x="197930" y="14751"/>
                  </a:lnTo>
                  <a:lnTo>
                    <a:pt x="242471" y="3787"/>
                  </a:lnTo>
                  <a:lnTo>
                    <a:pt x="289428" y="0"/>
                  </a:lnTo>
                  <a:lnTo>
                    <a:pt x="1767971" y="0"/>
                  </a:lnTo>
                  <a:lnTo>
                    <a:pt x="1814928" y="3787"/>
                  </a:lnTo>
                  <a:lnTo>
                    <a:pt x="1859468" y="14751"/>
                  </a:lnTo>
                  <a:lnTo>
                    <a:pt x="1900998" y="32297"/>
                  </a:lnTo>
                  <a:lnTo>
                    <a:pt x="1938922" y="55831"/>
                  </a:lnTo>
                  <a:lnTo>
                    <a:pt x="1972643" y="84757"/>
                  </a:lnTo>
                  <a:lnTo>
                    <a:pt x="2001568" y="118479"/>
                  </a:lnTo>
                  <a:lnTo>
                    <a:pt x="2025102" y="156404"/>
                  </a:lnTo>
                  <a:lnTo>
                    <a:pt x="2042648" y="197935"/>
                  </a:lnTo>
                  <a:lnTo>
                    <a:pt x="2053612" y="242478"/>
                  </a:lnTo>
                  <a:lnTo>
                    <a:pt x="2057399" y="289438"/>
                  </a:lnTo>
                  <a:lnTo>
                    <a:pt x="2057399" y="1447047"/>
                  </a:lnTo>
                  <a:lnTo>
                    <a:pt x="2053612" y="1494004"/>
                  </a:lnTo>
                  <a:lnTo>
                    <a:pt x="2042648" y="1538545"/>
                  </a:lnTo>
                  <a:lnTo>
                    <a:pt x="2025102" y="1580074"/>
                  </a:lnTo>
                  <a:lnTo>
                    <a:pt x="2001568" y="1617998"/>
                  </a:lnTo>
                  <a:lnTo>
                    <a:pt x="1972643" y="1651719"/>
                  </a:lnTo>
                  <a:lnTo>
                    <a:pt x="1938922" y="1680645"/>
                  </a:lnTo>
                  <a:lnTo>
                    <a:pt x="1900998" y="1704178"/>
                  </a:lnTo>
                  <a:lnTo>
                    <a:pt x="1859468" y="1721724"/>
                  </a:lnTo>
                  <a:lnTo>
                    <a:pt x="1814928" y="1732689"/>
                  </a:lnTo>
                  <a:lnTo>
                    <a:pt x="1767971" y="1736476"/>
                  </a:lnTo>
                  <a:lnTo>
                    <a:pt x="289428" y="1736476"/>
                  </a:lnTo>
                  <a:lnTo>
                    <a:pt x="242471" y="1732689"/>
                  </a:lnTo>
                  <a:lnTo>
                    <a:pt x="197930" y="1721724"/>
                  </a:lnTo>
                  <a:lnTo>
                    <a:pt x="156401" y="1704178"/>
                  </a:lnTo>
                  <a:lnTo>
                    <a:pt x="118477" y="1680645"/>
                  </a:lnTo>
                  <a:lnTo>
                    <a:pt x="84756" y="1651719"/>
                  </a:lnTo>
                  <a:lnTo>
                    <a:pt x="55830" y="1617998"/>
                  </a:lnTo>
                  <a:lnTo>
                    <a:pt x="32297" y="1580074"/>
                  </a:lnTo>
                  <a:lnTo>
                    <a:pt x="14751" y="1538545"/>
                  </a:lnTo>
                  <a:lnTo>
                    <a:pt x="3787" y="1494004"/>
                  </a:lnTo>
                  <a:lnTo>
                    <a:pt x="0" y="1447047"/>
                  </a:lnTo>
                  <a:lnTo>
                    <a:pt x="0" y="28943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89200" y="3777677"/>
            <a:ext cx="154686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Derived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Calibri"/>
                <a:cs typeface="Calibri"/>
              </a:rPr>
              <a:t>Subclass</a:t>
            </a:r>
            <a:r>
              <a:rPr sz="20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Extended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class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70961" y="2775061"/>
            <a:ext cx="3124835" cy="893444"/>
            <a:chOff x="1846960" y="2775061"/>
            <a:chExt cx="3124835" cy="893444"/>
          </a:xfrm>
        </p:grpSpPr>
        <p:sp>
          <p:nvSpPr>
            <p:cNvPr id="26" name="object 26"/>
            <p:cNvSpPr/>
            <p:nvPr/>
          </p:nvSpPr>
          <p:spPr>
            <a:xfrm>
              <a:off x="1859660" y="2787761"/>
              <a:ext cx="434975" cy="839469"/>
            </a:xfrm>
            <a:custGeom>
              <a:avLst/>
              <a:gdLst/>
              <a:ahLst/>
              <a:cxnLst/>
              <a:rect l="l" t="t" r="r" b="b"/>
              <a:pathLst>
                <a:path w="434975" h="839470">
                  <a:moveTo>
                    <a:pt x="400811" y="0"/>
                  </a:moveTo>
                  <a:lnTo>
                    <a:pt x="311526" y="34046"/>
                  </a:lnTo>
                  <a:lnTo>
                    <a:pt x="342387" y="47884"/>
                  </a:lnTo>
                  <a:lnTo>
                    <a:pt x="0" y="811408"/>
                  </a:lnTo>
                  <a:lnTo>
                    <a:pt x="61590" y="838961"/>
                  </a:lnTo>
                  <a:lnTo>
                    <a:pt x="403991" y="75590"/>
                  </a:lnTo>
                  <a:lnTo>
                    <a:pt x="434852" y="89428"/>
                  </a:lnTo>
                  <a:lnTo>
                    <a:pt x="400811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59660" y="2787761"/>
              <a:ext cx="434975" cy="839469"/>
            </a:xfrm>
            <a:custGeom>
              <a:avLst/>
              <a:gdLst/>
              <a:ahLst/>
              <a:cxnLst/>
              <a:rect l="l" t="t" r="r" b="b"/>
              <a:pathLst>
                <a:path w="434975" h="839470">
                  <a:moveTo>
                    <a:pt x="0" y="811408"/>
                  </a:moveTo>
                  <a:lnTo>
                    <a:pt x="342387" y="47884"/>
                  </a:lnTo>
                  <a:lnTo>
                    <a:pt x="311526" y="34046"/>
                  </a:lnTo>
                  <a:lnTo>
                    <a:pt x="400811" y="0"/>
                  </a:lnTo>
                  <a:lnTo>
                    <a:pt x="434852" y="89428"/>
                  </a:lnTo>
                  <a:lnTo>
                    <a:pt x="403991" y="75590"/>
                  </a:lnTo>
                  <a:lnTo>
                    <a:pt x="61590" y="838961"/>
                  </a:lnTo>
                  <a:lnTo>
                    <a:pt x="0" y="811408"/>
                  </a:lnTo>
                  <a:close/>
                </a:path>
              </a:pathLst>
            </a:custGeom>
            <a:ln w="253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6419" y="2861188"/>
              <a:ext cx="502920" cy="794385"/>
            </a:xfrm>
            <a:custGeom>
              <a:avLst/>
              <a:gdLst/>
              <a:ahLst/>
              <a:cxnLst/>
              <a:rect l="l" t="t" r="r" b="b"/>
              <a:pathLst>
                <a:path w="502920" h="794385">
                  <a:moveTo>
                    <a:pt x="27706" y="0"/>
                  </a:moveTo>
                  <a:lnTo>
                    <a:pt x="0" y="101224"/>
                  </a:lnTo>
                  <a:lnTo>
                    <a:pt x="32156" y="82783"/>
                  </a:lnTo>
                  <a:lnTo>
                    <a:pt x="438149" y="794125"/>
                  </a:lnTo>
                  <a:lnTo>
                    <a:pt x="502676" y="757427"/>
                  </a:lnTo>
                  <a:lnTo>
                    <a:pt x="96652" y="46085"/>
                  </a:lnTo>
                  <a:lnTo>
                    <a:pt x="128930" y="27675"/>
                  </a:lnTo>
                  <a:lnTo>
                    <a:pt x="27706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6419" y="2861188"/>
              <a:ext cx="502920" cy="794385"/>
            </a:xfrm>
            <a:custGeom>
              <a:avLst/>
              <a:gdLst/>
              <a:ahLst/>
              <a:cxnLst/>
              <a:rect l="l" t="t" r="r" b="b"/>
              <a:pathLst>
                <a:path w="502920" h="794385">
                  <a:moveTo>
                    <a:pt x="438149" y="794125"/>
                  </a:moveTo>
                  <a:lnTo>
                    <a:pt x="32156" y="82783"/>
                  </a:lnTo>
                  <a:lnTo>
                    <a:pt x="0" y="101224"/>
                  </a:lnTo>
                  <a:lnTo>
                    <a:pt x="27706" y="0"/>
                  </a:lnTo>
                  <a:lnTo>
                    <a:pt x="128930" y="27675"/>
                  </a:lnTo>
                  <a:lnTo>
                    <a:pt x="96652" y="46085"/>
                  </a:lnTo>
                  <a:lnTo>
                    <a:pt x="502676" y="757427"/>
                  </a:lnTo>
                  <a:lnTo>
                    <a:pt x="438149" y="794125"/>
                  </a:lnTo>
                  <a:close/>
                </a:path>
              </a:pathLst>
            </a:custGeom>
            <a:ln w="253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6D38-BB26-086E-EA83-A5F13C5B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6504039"/>
          </a:xfrm>
        </p:spPr>
        <p:txBody>
          <a:bodyPr>
            <a:normAutofit fontScale="47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gender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Human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gender){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gender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=gender;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creating a copy of the name as StringBuilder is mutable - so can't change with get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if we do get append it will change the copy of the name, not the name itself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name)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=name;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getLastName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setLastName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lastName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lastName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getAge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setAge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a){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=a;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weight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getWeight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weight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setWeight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w){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(w&gt;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weight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=w;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clever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isClever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clever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HumanTest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Human m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Human(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"male"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.setName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"Peter"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.setAge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age assigned 35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.setAge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(-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-25&lt;0 - age did not change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.getAge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.setWeight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.getName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().append(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"!!!"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will not change the name - works with the copy of the name.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.getName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57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05C0-EBF3-D131-D947-FFFB72ED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6"/>
            <a:ext cx="10515600" cy="6527410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- Parent class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fullName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yearsofExperience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sleep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"Employee sleeps"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eat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"Employee eats"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making Doctor class a child of Employee class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provideMedicalHelp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"Doctor provides medical help"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numberOfPatients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 doctor1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Doctor 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.eat();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using method eat from employee - Employee eats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.provideMedicalHelp();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using method from Doctor class - Doctor provides medical help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fullName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Margaryta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Dubanevych"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using variable from employee class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numberOfPatients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using variable from doctor class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fullName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doctor1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numberOfPatients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27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2168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Times New Roman</vt:lpstr>
      <vt:lpstr>Office Theme</vt:lpstr>
      <vt:lpstr>Lesson 22</vt:lpstr>
      <vt:lpstr>Урок 22</vt:lpstr>
      <vt:lpstr>Few examples</vt:lpstr>
      <vt:lpstr>3 принципа ООП</vt:lpstr>
      <vt:lpstr>Encapsulation</vt:lpstr>
      <vt:lpstr>PowerPoint Presentation</vt:lpstr>
      <vt:lpstr>Inheritance</vt:lpstr>
      <vt:lpstr>PowerPoint Presentation</vt:lpstr>
      <vt:lpstr>PowerPoint Presentation</vt:lpstr>
      <vt:lpstr>PowerPoint Presentation</vt:lpstr>
      <vt:lpstr>Зачем нужно наследование?</vt:lpstr>
      <vt:lpstr>Отношения между классами. Object класс.</vt:lpstr>
      <vt:lpstr>Что наследуется классом?</vt:lpstr>
      <vt:lpstr>Keyword “super” в конструкторе</vt:lpstr>
      <vt:lpstr>Подведение итогов</vt:lpstr>
      <vt:lpstr>Домашнее задание:</vt:lpstr>
      <vt:lpstr>Домашнее задание: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22</dc:title>
  <dc:creator>Olga Dubanevych</dc:creator>
  <cp:lastModifiedBy>Olga Dubanevych</cp:lastModifiedBy>
  <cp:revision>4</cp:revision>
  <dcterms:created xsi:type="dcterms:W3CDTF">2023-09-04T12:11:47Z</dcterms:created>
  <dcterms:modified xsi:type="dcterms:W3CDTF">2023-09-04T22:52:59Z</dcterms:modified>
</cp:coreProperties>
</file>