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551" r:id="rId3"/>
    <p:sldId id="552" r:id="rId4"/>
    <p:sldId id="553" r:id="rId5"/>
    <p:sldId id="554" r:id="rId6"/>
    <p:sldId id="555" r:id="rId7"/>
    <p:sldId id="556" r:id="rId8"/>
    <p:sldId id="557" r:id="rId9"/>
    <p:sldId id="570" r:id="rId10"/>
    <p:sldId id="558" r:id="rId11"/>
    <p:sldId id="559" r:id="rId12"/>
    <p:sldId id="571" r:id="rId13"/>
    <p:sldId id="560" r:id="rId14"/>
    <p:sldId id="561" r:id="rId15"/>
    <p:sldId id="562" r:id="rId16"/>
    <p:sldId id="572" r:id="rId17"/>
    <p:sldId id="563" r:id="rId18"/>
    <p:sldId id="564" r:id="rId19"/>
    <p:sldId id="565" r:id="rId20"/>
    <p:sldId id="566" r:id="rId21"/>
    <p:sldId id="567" r:id="rId22"/>
    <p:sldId id="568" r:id="rId23"/>
    <p:sldId id="569" r:id="rId24"/>
    <p:sldId id="573" r:id="rId25"/>
    <p:sldId id="5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-930" y="-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8EB8D-A053-4B5D-93E9-FCDF9BEF4CA4}" type="datetimeFigureOut">
              <a:rPr lang="en-CA" smtClean="0"/>
              <a:t>2023-09-05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AB213-47F9-4D98-B8FC-097257ED1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2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Won’t let to run Y – X constructor is default – not visible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AB213-47F9-4D98-B8FC-097257ED12A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0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Run-time error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AB213-47F9-4D98-B8FC-097257ED12A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60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46F1-21BE-134F-91F6-316504606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738D0-2FAD-74D7-1287-3BDE6E440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E1D0F-1E09-811B-BC74-64BC2015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69-75B4-4129-83DD-7C0314508BB8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6DF01-1539-D269-767C-B756B2A4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89C95-BCF6-D6D9-35E4-76CF8F54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566C-F62E-4EEA-8DA2-4A8DB5CA8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95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1BD0-2C64-95A7-AC48-6E91D501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95104-FC47-5AE8-4F2C-4C2E15206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A1C73-3173-0AED-9EBC-ADAB67DC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69-75B4-4129-83DD-7C0314508BB8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25446-EFA1-0D72-F489-E3DFB874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57DA5-2B71-A5DF-2A1D-548583A3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566C-F62E-4EEA-8DA2-4A8DB5CA8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29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14BD3-21F8-3BDC-B836-C73A8B4AE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5E4D5-B25F-8152-B31C-50FB8511E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3B95-7DFF-4EB4-A237-F9156A7E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69-75B4-4129-83DD-7C0314508BB8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F722-6C13-0CA5-5250-56326935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5DEA-4E26-E5CB-20BD-49E9D55D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566C-F62E-4EEA-8DA2-4A8DB5CA8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731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1" y="390525"/>
            <a:ext cx="10096500" cy="9715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46526" y="1822827"/>
            <a:ext cx="4204545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9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93EF-149C-519B-C150-C5B09FB8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3D0E-EA91-1A1D-6F23-3DB362A0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E092-0269-0FCF-D546-5D0E8E98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69-75B4-4129-83DD-7C0314508BB8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4BD39-DD13-BBEA-BED4-A834887F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2751B-F384-59DF-2D7C-BE55DFD2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566C-F62E-4EEA-8DA2-4A8DB5CA8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247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C278-BB14-0954-C248-08E52DAD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5466E-2BDC-E50C-2E47-06755FF31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D1D33-31A4-63F8-85CA-5E3DC093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69-75B4-4129-83DD-7C0314508BB8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F835-CF6C-CBA7-DE6F-4B7FDDAA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1240-B74D-DBE7-CC0E-FF16B48E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566C-F62E-4EEA-8DA2-4A8DB5CA8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34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FF0C-9436-0A78-5AD6-9EFE8EA2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6852-CBE9-F26E-211E-3F00CBB8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07C2A-43B7-1E1F-EBA9-B86486834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24815-37D7-F108-F28B-B36EDCCD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69-75B4-4129-83DD-7C0314508BB8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0B3D2-DFA4-0625-96CF-BF12DE2D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6C22A-CD12-FCB0-3AAB-E4F012E6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566C-F62E-4EEA-8DA2-4A8DB5CA8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66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2ED6-990C-4B76-7E93-075287B7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30592-2251-E68A-518B-88C543E34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7CA59-936D-5991-54D3-F7D561D9C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D163B-F826-5CD5-2BF5-22C930763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5452A-3AB0-EDFB-677F-1173CE04B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4A740-BFBF-E8C4-BC17-94B34098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69-75B4-4129-83DD-7C0314508BB8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935F6-4BE5-5E58-78D2-2A5E502B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5965D-E6DC-B014-FCB5-2EA29F42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566C-F62E-4EEA-8DA2-4A8DB5CA8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3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51DB-3870-5762-6905-1C2EBD1E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BC896-7E07-23F0-7484-AC329FD0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69-75B4-4129-83DD-7C0314508BB8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A6B62-195A-B344-85DE-61F0421A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2503F-EA5F-074E-4C09-6E473BFE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566C-F62E-4EEA-8DA2-4A8DB5CA8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70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3E705-FEDD-D056-6DC2-5918A9BC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69-75B4-4129-83DD-7C0314508BB8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4E592-0403-0B13-A1F0-F00908A7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80285-DB12-ECD3-B890-34025B10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566C-F62E-4EEA-8DA2-4A8DB5CA8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6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25D5-AE8E-4CDA-B0B8-A118297B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B55B-936D-6316-B9AD-26C1B7E7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780F6-CF47-3BF3-89DB-56BA6D7C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20223-B2F0-FEB8-0B96-583AE6C5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69-75B4-4129-83DD-7C0314508BB8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DFC07-CF99-59E0-7B1B-BE21F4BC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D2CAC-666D-4B30-9685-250DFE5E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566C-F62E-4EEA-8DA2-4A8DB5CA8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80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0871-AD0F-3FD8-D012-CBEF3A33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4F2F5-1B82-9C5D-BB81-0A471105B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3B5E-AF6D-90AA-3688-4933F01A4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0E5E7-E319-76B4-DFFF-157AB6ED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69-75B4-4129-83DD-7C0314508BB8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6CE7B-DE06-65C0-157B-EAF770A3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0F5FC-DC0B-E641-3792-70169280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566C-F62E-4EEA-8DA2-4A8DB5CA8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61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59913-1F0D-1F9D-379C-11FAF976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C683D-B8E1-2414-CCC6-AF8EEC4E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86E88-363C-FB92-3E50-E27B240F3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6B69-75B4-4129-83DD-7C0314508BB8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D296B-69A7-4EA3-F18B-FDC4B5CCE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96E8E-C47A-F15B-24C5-207041832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566C-F62E-4EEA-8DA2-4A8DB5CA8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64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12" Type="http://schemas.openxmlformats.org/officeDocument/2006/relationships/image" Target="../media/image36.png"/><Relationship Id="rId17" Type="http://schemas.openxmlformats.org/officeDocument/2006/relationships/image" Target="../media/image59.png"/><Relationship Id="rId2" Type="http://schemas.openxmlformats.org/officeDocument/2006/relationships/image" Target="../media/image29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5" Type="http://schemas.openxmlformats.org/officeDocument/2006/relationships/image" Target="../media/image57.png"/><Relationship Id="rId10" Type="http://schemas.openxmlformats.org/officeDocument/2006/relationships/image" Target="../media/image53.png"/><Relationship Id="rId19" Type="http://schemas.openxmlformats.org/officeDocument/2006/relationships/image" Target="../media/image61.png"/><Relationship Id="rId4" Type="http://schemas.openxmlformats.org/officeDocument/2006/relationships/image" Target="../media/image48.png"/><Relationship Id="rId9" Type="http://schemas.openxmlformats.org/officeDocument/2006/relationships/image" Target="../media/image44.pn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3.png"/><Relationship Id="rId7" Type="http://schemas.openxmlformats.org/officeDocument/2006/relationships/image" Target="../media/image7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63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29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80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63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2.png"/><Relationship Id="rId3" Type="http://schemas.openxmlformats.org/officeDocument/2006/relationships/image" Target="../media/image104.png"/><Relationship Id="rId7" Type="http://schemas.openxmlformats.org/officeDocument/2006/relationships/image" Target="../media/image107.png"/><Relationship Id="rId12" Type="http://schemas.openxmlformats.org/officeDocument/2006/relationships/image" Target="../media/image1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110.png"/><Relationship Id="rId5" Type="http://schemas.openxmlformats.org/officeDocument/2006/relationships/image" Target="../media/image106.png"/><Relationship Id="rId10" Type="http://schemas.openxmlformats.org/officeDocument/2006/relationships/image" Target="../media/image81.png"/><Relationship Id="rId4" Type="http://schemas.openxmlformats.org/officeDocument/2006/relationships/image" Target="../media/image105.png"/><Relationship Id="rId9" Type="http://schemas.openxmlformats.org/officeDocument/2006/relationships/image" Target="../media/image109.png"/><Relationship Id="rId14" Type="http://schemas.openxmlformats.org/officeDocument/2006/relationships/image" Target="../media/image1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4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29.png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120.png"/><Relationship Id="rId5" Type="http://schemas.openxmlformats.org/officeDocument/2006/relationships/image" Target="../media/image115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4" Type="http://schemas.openxmlformats.org/officeDocument/2006/relationships/image" Target="../media/image31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7.png"/><Relationship Id="rId18" Type="http://schemas.openxmlformats.org/officeDocument/2006/relationships/image" Target="../media/image142.png"/><Relationship Id="rId3" Type="http://schemas.openxmlformats.org/officeDocument/2006/relationships/image" Target="../media/image114.png"/><Relationship Id="rId21" Type="http://schemas.openxmlformats.org/officeDocument/2006/relationships/image" Target="../media/image145.png"/><Relationship Id="rId7" Type="http://schemas.openxmlformats.org/officeDocument/2006/relationships/image" Target="../media/image132.png"/><Relationship Id="rId12" Type="http://schemas.openxmlformats.org/officeDocument/2006/relationships/image" Target="../media/image42.png"/><Relationship Id="rId17" Type="http://schemas.openxmlformats.org/officeDocument/2006/relationships/image" Target="../media/image141.png"/><Relationship Id="rId2" Type="http://schemas.openxmlformats.org/officeDocument/2006/relationships/image" Target="../media/image128.png"/><Relationship Id="rId16" Type="http://schemas.openxmlformats.org/officeDocument/2006/relationships/image" Target="../media/image140.png"/><Relationship Id="rId20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39.png"/><Relationship Id="rId23" Type="http://schemas.openxmlformats.org/officeDocument/2006/relationships/image" Target="../media/image147.png"/><Relationship Id="rId10" Type="http://schemas.openxmlformats.org/officeDocument/2006/relationships/image" Target="../media/image135.png"/><Relationship Id="rId19" Type="http://schemas.openxmlformats.org/officeDocument/2006/relationships/image" Target="../media/image143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8.png"/><Relationship Id="rId22" Type="http://schemas.openxmlformats.org/officeDocument/2006/relationships/image" Target="../media/image1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image" Target="../media/image149.jp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2" Type="http://schemas.openxmlformats.org/officeDocument/2006/relationships/image" Target="../media/image148.png"/><Relationship Id="rId16" Type="http://schemas.openxmlformats.org/officeDocument/2006/relationships/image" Target="../media/image1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7" Type="http://schemas.openxmlformats.org/officeDocument/2006/relationships/image" Target="../media/image171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68C-7D16-733A-1647-C8FE82A90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24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1921B-0389-9FC3-C430-211ADED0D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-1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980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4905" y="390526"/>
            <a:ext cx="9453489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552465"/>
              <a:ext cx="57531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3606" y="30598"/>
            <a:ext cx="11442895" cy="1167498"/>
          </a:xfrm>
          <a:prstGeom prst="rect">
            <a:avLst/>
          </a:prstGeom>
        </p:spPr>
        <p:txBody>
          <a:bodyPr vert="horz" wrap="square" lIns="0" tIns="485647" rIns="0" bIns="0" rtlCol="0" anchor="ctr">
            <a:spAutoFit/>
          </a:bodyPr>
          <a:lstStyle/>
          <a:p>
            <a:pPr marL="925830">
              <a:lnSpc>
                <a:spcPct val="100000"/>
              </a:lnSpc>
              <a:spcBef>
                <a:spcPts val="130"/>
              </a:spcBef>
            </a:pPr>
            <a:r>
              <a:rPr dirty="0"/>
              <a:t>abstract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классы</a:t>
            </a:r>
            <a:r>
              <a:rPr spc="15" dirty="0"/>
              <a:t> </a:t>
            </a:r>
            <a:r>
              <a:rPr dirty="0"/>
              <a:t>и</a:t>
            </a:r>
            <a:r>
              <a:rPr spc="80" dirty="0"/>
              <a:t> </a:t>
            </a:r>
            <a:r>
              <a:rPr dirty="0"/>
              <a:t>abstract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методы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771901" y="1504934"/>
            <a:ext cx="4124325" cy="1600200"/>
            <a:chOff x="2247900" y="1504934"/>
            <a:chExt cx="4124325" cy="16002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7900" y="1504934"/>
              <a:ext cx="4124309" cy="1600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7425" y="1619234"/>
              <a:ext cx="3390900" cy="14192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000" y="1524000"/>
              <a:ext cx="4046738" cy="1523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86000" y="1524000"/>
              <a:ext cx="4046854" cy="1524000"/>
            </a:xfrm>
            <a:custGeom>
              <a:avLst/>
              <a:gdLst/>
              <a:ahLst/>
              <a:cxnLst/>
              <a:rect l="l" t="t" r="r" b="b"/>
              <a:pathLst>
                <a:path w="4046854" h="1524000">
                  <a:moveTo>
                    <a:pt x="0" y="253989"/>
                  </a:moveTo>
                  <a:lnTo>
                    <a:pt x="4090" y="208320"/>
                  </a:lnTo>
                  <a:lnTo>
                    <a:pt x="15885" y="165342"/>
                  </a:lnTo>
                  <a:lnTo>
                    <a:pt x="34667" y="125771"/>
                  </a:lnTo>
                  <a:lnTo>
                    <a:pt x="59720" y="90324"/>
                  </a:lnTo>
                  <a:lnTo>
                    <a:pt x="90329" y="59717"/>
                  </a:lnTo>
                  <a:lnTo>
                    <a:pt x="125777" y="34664"/>
                  </a:lnTo>
                  <a:lnTo>
                    <a:pt x="165348" y="15883"/>
                  </a:lnTo>
                  <a:lnTo>
                    <a:pt x="208326" y="4090"/>
                  </a:lnTo>
                  <a:lnTo>
                    <a:pt x="253995" y="0"/>
                  </a:lnTo>
                  <a:lnTo>
                    <a:pt x="3792717" y="0"/>
                  </a:lnTo>
                  <a:lnTo>
                    <a:pt x="3838396" y="4090"/>
                  </a:lnTo>
                  <a:lnTo>
                    <a:pt x="3881381" y="15883"/>
                  </a:lnTo>
                  <a:lnTo>
                    <a:pt x="3920957" y="34664"/>
                  </a:lnTo>
                  <a:lnTo>
                    <a:pt x="3956408" y="59717"/>
                  </a:lnTo>
                  <a:lnTo>
                    <a:pt x="3987018" y="90324"/>
                  </a:lnTo>
                  <a:lnTo>
                    <a:pt x="4012072" y="125771"/>
                  </a:lnTo>
                  <a:lnTo>
                    <a:pt x="4030853" y="165342"/>
                  </a:lnTo>
                  <a:lnTo>
                    <a:pt x="4042647" y="208320"/>
                  </a:lnTo>
                  <a:lnTo>
                    <a:pt x="4046738" y="253989"/>
                  </a:lnTo>
                  <a:lnTo>
                    <a:pt x="4046738" y="1270010"/>
                  </a:lnTo>
                  <a:lnTo>
                    <a:pt x="4042647" y="1315679"/>
                  </a:lnTo>
                  <a:lnTo>
                    <a:pt x="4030853" y="1358657"/>
                  </a:lnTo>
                  <a:lnTo>
                    <a:pt x="4012072" y="1398228"/>
                  </a:lnTo>
                  <a:lnTo>
                    <a:pt x="3987018" y="1433675"/>
                  </a:lnTo>
                  <a:lnTo>
                    <a:pt x="3956408" y="1464282"/>
                  </a:lnTo>
                  <a:lnTo>
                    <a:pt x="3920957" y="1489335"/>
                  </a:lnTo>
                  <a:lnTo>
                    <a:pt x="3881381" y="1508116"/>
                  </a:lnTo>
                  <a:lnTo>
                    <a:pt x="3838396" y="1519909"/>
                  </a:lnTo>
                  <a:lnTo>
                    <a:pt x="3792717" y="1523999"/>
                  </a:lnTo>
                  <a:lnTo>
                    <a:pt x="253995" y="1523999"/>
                  </a:lnTo>
                  <a:lnTo>
                    <a:pt x="208326" y="1519909"/>
                  </a:lnTo>
                  <a:lnTo>
                    <a:pt x="165348" y="1508116"/>
                  </a:lnTo>
                  <a:lnTo>
                    <a:pt x="125777" y="1489335"/>
                  </a:lnTo>
                  <a:lnTo>
                    <a:pt x="90329" y="1464282"/>
                  </a:lnTo>
                  <a:lnTo>
                    <a:pt x="59720" y="1433675"/>
                  </a:lnTo>
                  <a:lnTo>
                    <a:pt x="34667" y="1398228"/>
                  </a:lnTo>
                  <a:lnTo>
                    <a:pt x="15885" y="1358657"/>
                  </a:lnTo>
                  <a:lnTo>
                    <a:pt x="4090" y="1315679"/>
                  </a:lnTo>
                  <a:lnTo>
                    <a:pt x="0" y="1270010"/>
                  </a:lnTo>
                  <a:lnTo>
                    <a:pt x="0" y="2539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828800" y="3219451"/>
            <a:ext cx="8343900" cy="600075"/>
            <a:chOff x="304800" y="3219450"/>
            <a:chExt cx="8343900" cy="60007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900" y="3219450"/>
              <a:ext cx="8305800" cy="571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800" y="3228975"/>
              <a:ext cx="3857640" cy="5905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0999" y="3233928"/>
              <a:ext cx="8229599" cy="49987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80999" y="3233928"/>
              <a:ext cx="8229600" cy="500380"/>
            </a:xfrm>
            <a:custGeom>
              <a:avLst/>
              <a:gdLst/>
              <a:ahLst/>
              <a:cxnLst/>
              <a:rect l="l" t="t" r="r" b="b"/>
              <a:pathLst>
                <a:path w="8229600" h="500379">
                  <a:moveTo>
                    <a:pt x="0" y="83301"/>
                  </a:moveTo>
                  <a:lnTo>
                    <a:pt x="6547" y="50894"/>
                  </a:lnTo>
                  <a:lnTo>
                    <a:pt x="24401" y="24414"/>
                  </a:lnTo>
                  <a:lnTo>
                    <a:pt x="50882" y="6552"/>
                  </a:lnTo>
                  <a:lnTo>
                    <a:pt x="83307" y="0"/>
                  </a:lnTo>
                  <a:lnTo>
                    <a:pt x="8146297" y="0"/>
                  </a:lnTo>
                  <a:lnTo>
                    <a:pt x="8178704" y="6552"/>
                  </a:lnTo>
                  <a:lnTo>
                    <a:pt x="8205185" y="24414"/>
                  </a:lnTo>
                  <a:lnTo>
                    <a:pt x="8223047" y="50894"/>
                  </a:lnTo>
                  <a:lnTo>
                    <a:pt x="8229599" y="83301"/>
                  </a:lnTo>
                  <a:lnTo>
                    <a:pt x="8229599" y="416570"/>
                  </a:lnTo>
                  <a:lnTo>
                    <a:pt x="8223047" y="448977"/>
                  </a:lnTo>
                  <a:lnTo>
                    <a:pt x="8205185" y="475457"/>
                  </a:lnTo>
                  <a:lnTo>
                    <a:pt x="8178704" y="493319"/>
                  </a:lnTo>
                  <a:lnTo>
                    <a:pt x="8146297" y="499871"/>
                  </a:lnTo>
                  <a:lnTo>
                    <a:pt x="83307" y="499871"/>
                  </a:lnTo>
                  <a:lnTo>
                    <a:pt x="50882" y="493319"/>
                  </a:lnTo>
                  <a:lnTo>
                    <a:pt x="24401" y="475457"/>
                  </a:lnTo>
                  <a:lnTo>
                    <a:pt x="6547" y="448977"/>
                  </a:lnTo>
                  <a:lnTo>
                    <a:pt x="0" y="416570"/>
                  </a:lnTo>
                  <a:lnTo>
                    <a:pt x="0" y="8330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828800" y="5210175"/>
            <a:ext cx="8344534" cy="609600"/>
            <a:chOff x="304800" y="5210175"/>
            <a:chExt cx="8344534" cy="60960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900" y="5210175"/>
              <a:ext cx="8305815" cy="581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4800" y="5229225"/>
              <a:ext cx="7686690" cy="5905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0999" y="5230368"/>
              <a:ext cx="8229599" cy="49987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80999" y="5230368"/>
              <a:ext cx="8229600" cy="500380"/>
            </a:xfrm>
            <a:custGeom>
              <a:avLst/>
              <a:gdLst/>
              <a:ahLst/>
              <a:cxnLst/>
              <a:rect l="l" t="t" r="r" b="b"/>
              <a:pathLst>
                <a:path w="8229600" h="500379">
                  <a:moveTo>
                    <a:pt x="0" y="83307"/>
                  </a:moveTo>
                  <a:lnTo>
                    <a:pt x="6547" y="50897"/>
                  </a:lnTo>
                  <a:lnTo>
                    <a:pt x="24401" y="24415"/>
                  </a:lnTo>
                  <a:lnTo>
                    <a:pt x="50882" y="6552"/>
                  </a:lnTo>
                  <a:lnTo>
                    <a:pt x="83307" y="0"/>
                  </a:lnTo>
                  <a:lnTo>
                    <a:pt x="8146297" y="0"/>
                  </a:lnTo>
                  <a:lnTo>
                    <a:pt x="8178704" y="6552"/>
                  </a:lnTo>
                  <a:lnTo>
                    <a:pt x="8205185" y="24415"/>
                  </a:lnTo>
                  <a:lnTo>
                    <a:pt x="8223047" y="50897"/>
                  </a:lnTo>
                  <a:lnTo>
                    <a:pt x="8229599" y="83307"/>
                  </a:lnTo>
                  <a:lnTo>
                    <a:pt x="8229599" y="416564"/>
                  </a:lnTo>
                  <a:lnTo>
                    <a:pt x="8223047" y="448989"/>
                  </a:lnTo>
                  <a:lnTo>
                    <a:pt x="8205185" y="475470"/>
                  </a:lnTo>
                  <a:lnTo>
                    <a:pt x="8178704" y="493324"/>
                  </a:lnTo>
                  <a:lnTo>
                    <a:pt x="8146297" y="499871"/>
                  </a:lnTo>
                  <a:lnTo>
                    <a:pt x="83307" y="499871"/>
                  </a:lnTo>
                  <a:lnTo>
                    <a:pt x="50882" y="493324"/>
                  </a:lnTo>
                  <a:lnTo>
                    <a:pt x="24401" y="475470"/>
                  </a:lnTo>
                  <a:lnTo>
                    <a:pt x="6547" y="448989"/>
                  </a:lnTo>
                  <a:lnTo>
                    <a:pt x="0" y="416564"/>
                  </a:lnTo>
                  <a:lnTo>
                    <a:pt x="0" y="8330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828800" y="4562476"/>
            <a:ext cx="8344534" cy="600075"/>
            <a:chOff x="304800" y="4562475"/>
            <a:chExt cx="8344534" cy="600075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2900" y="4562475"/>
              <a:ext cx="8305815" cy="5715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4800" y="4572000"/>
              <a:ext cx="7753350" cy="5905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0999" y="4575048"/>
              <a:ext cx="8229599" cy="49987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80999" y="4575048"/>
              <a:ext cx="8229600" cy="500380"/>
            </a:xfrm>
            <a:custGeom>
              <a:avLst/>
              <a:gdLst/>
              <a:ahLst/>
              <a:cxnLst/>
              <a:rect l="l" t="t" r="r" b="b"/>
              <a:pathLst>
                <a:path w="8229600" h="500379">
                  <a:moveTo>
                    <a:pt x="0" y="83307"/>
                  </a:moveTo>
                  <a:lnTo>
                    <a:pt x="6547" y="50897"/>
                  </a:lnTo>
                  <a:lnTo>
                    <a:pt x="24401" y="24415"/>
                  </a:lnTo>
                  <a:lnTo>
                    <a:pt x="50882" y="6552"/>
                  </a:lnTo>
                  <a:lnTo>
                    <a:pt x="83307" y="0"/>
                  </a:lnTo>
                  <a:lnTo>
                    <a:pt x="8146297" y="0"/>
                  </a:lnTo>
                  <a:lnTo>
                    <a:pt x="8178704" y="6552"/>
                  </a:lnTo>
                  <a:lnTo>
                    <a:pt x="8205185" y="24415"/>
                  </a:lnTo>
                  <a:lnTo>
                    <a:pt x="8223047" y="50897"/>
                  </a:lnTo>
                  <a:lnTo>
                    <a:pt x="8229599" y="83307"/>
                  </a:lnTo>
                  <a:lnTo>
                    <a:pt x="8229599" y="416564"/>
                  </a:lnTo>
                  <a:lnTo>
                    <a:pt x="8223047" y="448974"/>
                  </a:lnTo>
                  <a:lnTo>
                    <a:pt x="8205185" y="475456"/>
                  </a:lnTo>
                  <a:lnTo>
                    <a:pt x="8178704" y="493319"/>
                  </a:lnTo>
                  <a:lnTo>
                    <a:pt x="8146297" y="499871"/>
                  </a:lnTo>
                  <a:lnTo>
                    <a:pt x="83307" y="499871"/>
                  </a:lnTo>
                  <a:lnTo>
                    <a:pt x="50882" y="493319"/>
                  </a:lnTo>
                  <a:lnTo>
                    <a:pt x="24401" y="475456"/>
                  </a:lnTo>
                  <a:lnTo>
                    <a:pt x="6547" y="448974"/>
                  </a:lnTo>
                  <a:lnTo>
                    <a:pt x="0" y="416564"/>
                  </a:lnTo>
                  <a:lnTo>
                    <a:pt x="0" y="8330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828800" y="3876676"/>
            <a:ext cx="8344534" cy="600075"/>
            <a:chOff x="304800" y="3876675"/>
            <a:chExt cx="8344534" cy="600075"/>
          </a:xfrm>
        </p:grpSpPr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2900" y="3876675"/>
              <a:ext cx="8305815" cy="5715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4800" y="3886200"/>
              <a:ext cx="4819650" cy="5905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0999" y="3889248"/>
              <a:ext cx="8229599" cy="49987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80999" y="3889248"/>
              <a:ext cx="8229600" cy="500380"/>
            </a:xfrm>
            <a:custGeom>
              <a:avLst/>
              <a:gdLst/>
              <a:ahLst/>
              <a:cxnLst/>
              <a:rect l="l" t="t" r="r" b="b"/>
              <a:pathLst>
                <a:path w="8229600" h="500379">
                  <a:moveTo>
                    <a:pt x="0" y="83307"/>
                  </a:moveTo>
                  <a:lnTo>
                    <a:pt x="6547" y="50897"/>
                  </a:lnTo>
                  <a:lnTo>
                    <a:pt x="24401" y="24415"/>
                  </a:lnTo>
                  <a:lnTo>
                    <a:pt x="50882" y="6552"/>
                  </a:lnTo>
                  <a:lnTo>
                    <a:pt x="83307" y="0"/>
                  </a:lnTo>
                  <a:lnTo>
                    <a:pt x="8146297" y="0"/>
                  </a:lnTo>
                  <a:lnTo>
                    <a:pt x="8178704" y="6552"/>
                  </a:lnTo>
                  <a:lnTo>
                    <a:pt x="8205185" y="24415"/>
                  </a:lnTo>
                  <a:lnTo>
                    <a:pt x="8223047" y="50897"/>
                  </a:lnTo>
                  <a:lnTo>
                    <a:pt x="8229599" y="83307"/>
                  </a:lnTo>
                  <a:lnTo>
                    <a:pt x="8229599" y="416564"/>
                  </a:lnTo>
                  <a:lnTo>
                    <a:pt x="8223047" y="448974"/>
                  </a:lnTo>
                  <a:lnTo>
                    <a:pt x="8205185" y="475456"/>
                  </a:lnTo>
                  <a:lnTo>
                    <a:pt x="8178704" y="493319"/>
                  </a:lnTo>
                  <a:lnTo>
                    <a:pt x="8146297" y="499871"/>
                  </a:lnTo>
                  <a:lnTo>
                    <a:pt x="83307" y="499871"/>
                  </a:lnTo>
                  <a:lnTo>
                    <a:pt x="50882" y="493319"/>
                  </a:lnTo>
                  <a:lnTo>
                    <a:pt x="24401" y="475456"/>
                  </a:lnTo>
                  <a:lnTo>
                    <a:pt x="6547" y="448974"/>
                  </a:lnTo>
                  <a:lnTo>
                    <a:pt x="0" y="416564"/>
                  </a:lnTo>
                  <a:lnTo>
                    <a:pt x="0" y="8330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838326" y="5867401"/>
            <a:ext cx="8335009" cy="866775"/>
            <a:chOff x="314325" y="5867400"/>
            <a:chExt cx="8335009" cy="866775"/>
          </a:xfrm>
        </p:grpSpPr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2900" y="5895975"/>
              <a:ext cx="8305815" cy="7524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4325" y="5867400"/>
              <a:ext cx="8305800" cy="8667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4047" y="5916168"/>
              <a:ext cx="8229599" cy="67055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84047" y="5916168"/>
              <a:ext cx="8229600" cy="670560"/>
            </a:xfrm>
            <a:custGeom>
              <a:avLst/>
              <a:gdLst/>
              <a:ahLst/>
              <a:cxnLst/>
              <a:rect l="l" t="t" r="r" b="b"/>
              <a:pathLst>
                <a:path w="8229600" h="670559">
                  <a:moveTo>
                    <a:pt x="0" y="111764"/>
                  </a:moveTo>
                  <a:lnTo>
                    <a:pt x="8783" y="68261"/>
                  </a:lnTo>
                  <a:lnTo>
                    <a:pt x="32736" y="32736"/>
                  </a:lnTo>
                  <a:lnTo>
                    <a:pt x="68261" y="8783"/>
                  </a:lnTo>
                  <a:lnTo>
                    <a:pt x="111764" y="0"/>
                  </a:lnTo>
                  <a:lnTo>
                    <a:pt x="8117829" y="0"/>
                  </a:lnTo>
                  <a:lnTo>
                    <a:pt x="8161332" y="8783"/>
                  </a:lnTo>
                  <a:lnTo>
                    <a:pt x="8196860" y="32736"/>
                  </a:lnTo>
                  <a:lnTo>
                    <a:pt x="8220815" y="68261"/>
                  </a:lnTo>
                  <a:lnTo>
                    <a:pt x="8229599" y="111764"/>
                  </a:lnTo>
                  <a:lnTo>
                    <a:pt x="8229599" y="558795"/>
                  </a:lnTo>
                  <a:lnTo>
                    <a:pt x="8220815" y="602298"/>
                  </a:lnTo>
                  <a:lnTo>
                    <a:pt x="8196860" y="637823"/>
                  </a:lnTo>
                  <a:lnTo>
                    <a:pt x="8161332" y="661776"/>
                  </a:lnTo>
                  <a:lnTo>
                    <a:pt x="8117829" y="670559"/>
                  </a:lnTo>
                  <a:lnTo>
                    <a:pt x="111764" y="670559"/>
                  </a:lnTo>
                  <a:lnTo>
                    <a:pt x="68261" y="661776"/>
                  </a:lnTo>
                  <a:lnTo>
                    <a:pt x="32736" y="637823"/>
                  </a:lnTo>
                  <a:lnTo>
                    <a:pt x="8783" y="602298"/>
                  </a:lnTo>
                  <a:lnTo>
                    <a:pt x="0" y="558795"/>
                  </a:lnTo>
                  <a:lnTo>
                    <a:pt x="0" y="11176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008506" y="1707829"/>
            <a:ext cx="7911465" cy="482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9770"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abstract</a:t>
            </a:r>
            <a:r>
              <a:rPr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class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Figura{</a:t>
            </a:r>
            <a:endParaRPr dirty="0">
              <a:latin typeface="Calibri"/>
              <a:cs typeface="Calibri"/>
            </a:endParaRPr>
          </a:p>
          <a:p>
            <a:pPr marL="196913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abc()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</a:t>
            </a:r>
            <a:r>
              <a:rPr spc="4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some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code</a:t>
            </a:r>
            <a:r>
              <a:rPr spc="44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}</a:t>
            </a:r>
            <a:endParaRPr dirty="0">
              <a:latin typeface="Calibri"/>
              <a:cs typeface="Calibri"/>
            </a:endParaRPr>
          </a:p>
          <a:p>
            <a:pPr marL="1969770">
              <a:spcBef>
                <a:spcPts val="20"/>
              </a:spcBef>
            </a:pP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abstract</a:t>
            </a:r>
            <a:r>
              <a:rPr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ploshad();</a:t>
            </a:r>
            <a:endParaRPr dirty="0">
              <a:latin typeface="Calibri"/>
              <a:cs typeface="Calibri"/>
            </a:endParaRPr>
          </a:p>
          <a:p>
            <a:pPr marL="2074545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</a:p>
          <a:p>
            <a:pPr marL="12700" marR="3550920">
              <a:lnSpc>
                <a:spcPct val="239299"/>
              </a:lnSpc>
              <a:spcBef>
                <a:spcPts val="985"/>
              </a:spcBef>
            </a:pPr>
            <a:r>
              <a:rPr dirty="0">
                <a:latin typeface="Calibri"/>
                <a:cs typeface="Calibri"/>
              </a:rPr>
              <a:t>У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abstract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методов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бывает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тела. </a:t>
            </a:r>
            <a:r>
              <a:rPr dirty="0">
                <a:latin typeface="Calibri"/>
                <a:cs typeface="Calibri"/>
              </a:rPr>
              <a:t>Невозможно</a:t>
            </a:r>
            <a:r>
              <a:rPr spc="-1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создать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abstract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класса.</a:t>
            </a:r>
            <a:endParaRPr dirty="0">
              <a:latin typeface="Calibri"/>
              <a:cs typeface="Calibri"/>
            </a:endParaRPr>
          </a:p>
          <a:p>
            <a:pPr marL="12700" marR="605155">
              <a:lnSpc>
                <a:spcPct val="239299"/>
              </a:lnSpc>
              <a:spcBef>
                <a:spcPts val="240"/>
              </a:spcBef>
            </a:pPr>
            <a:r>
              <a:rPr dirty="0">
                <a:latin typeface="Calibri"/>
                <a:cs typeface="Calibri"/>
              </a:rPr>
              <a:t>Если в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есть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abstract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метод,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этот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тоже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должен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abstract.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abstract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содержать,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а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10" dirty="0">
                <a:latin typeface="Calibri"/>
                <a:cs typeface="Calibri"/>
              </a:rPr>
              <a:t> содержать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abstract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методы.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2300" dirty="0">
              <a:latin typeface="Calibri"/>
              <a:cs typeface="Calibri"/>
            </a:endParaRPr>
          </a:p>
          <a:p>
            <a:pPr marL="24130"/>
            <a:r>
              <a:rPr dirty="0">
                <a:latin typeface="Calibri"/>
                <a:cs typeface="Calibri"/>
              </a:rPr>
              <a:t>Дочерний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должен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перезаписать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все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abstract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методы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родительского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класса</a:t>
            </a:r>
            <a:endParaRPr dirty="0">
              <a:latin typeface="Calibri"/>
              <a:cs typeface="Calibri"/>
            </a:endParaRPr>
          </a:p>
          <a:p>
            <a:pPr marL="2413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или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тоже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abstract.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5243" y="390526"/>
            <a:ext cx="9242474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552465"/>
              <a:ext cx="57531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05243" y="108532"/>
            <a:ext cx="10515600" cy="1167498"/>
          </a:xfrm>
          <a:prstGeom prst="rect">
            <a:avLst/>
          </a:prstGeom>
        </p:spPr>
        <p:txBody>
          <a:bodyPr vert="horz" wrap="square" lIns="0" tIns="485647" rIns="0" bIns="0" rtlCol="0" anchor="ctr">
            <a:spAutoFit/>
          </a:bodyPr>
          <a:lstStyle/>
          <a:p>
            <a:pPr marL="925830">
              <a:lnSpc>
                <a:spcPct val="100000"/>
              </a:lnSpc>
              <a:spcBef>
                <a:spcPts val="130"/>
              </a:spcBef>
            </a:pPr>
            <a:r>
              <a:rPr dirty="0"/>
              <a:t>abstract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классы</a:t>
            </a:r>
            <a:r>
              <a:rPr spc="15" dirty="0"/>
              <a:t> </a:t>
            </a:r>
            <a:r>
              <a:rPr dirty="0"/>
              <a:t>и</a:t>
            </a:r>
            <a:r>
              <a:rPr spc="80" dirty="0"/>
              <a:t> </a:t>
            </a:r>
            <a:r>
              <a:rPr dirty="0"/>
              <a:t>abstract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методы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914526" y="1628776"/>
            <a:ext cx="8334375" cy="866775"/>
            <a:chOff x="390525" y="1628775"/>
            <a:chExt cx="8334375" cy="8667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100" y="1666875"/>
              <a:ext cx="8305800" cy="7429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5" y="1628775"/>
              <a:ext cx="8181990" cy="8667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199" y="1682496"/>
              <a:ext cx="8229599" cy="6705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7199" y="1682496"/>
              <a:ext cx="8229600" cy="670560"/>
            </a:xfrm>
            <a:custGeom>
              <a:avLst/>
              <a:gdLst/>
              <a:ahLst/>
              <a:cxnLst/>
              <a:rect l="l" t="t" r="r" b="b"/>
              <a:pathLst>
                <a:path w="8229600" h="670560">
                  <a:moveTo>
                    <a:pt x="0" y="111770"/>
                  </a:moveTo>
                  <a:lnTo>
                    <a:pt x="8783" y="68267"/>
                  </a:lnTo>
                  <a:lnTo>
                    <a:pt x="32736" y="32739"/>
                  </a:lnTo>
                  <a:lnTo>
                    <a:pt x="68261" y="8784"/>
                  </a:lnTo>
                  <a:lnTo>
                    <a:pt x="111764" y="0"/>
                  </a:lnTo>
                  <a:lnTo>
                    <a:pt x="8117829" y="0"/>
                  </a:lnTo>
                  <a:lnTo>
                    <a:pt x="8161332" y="8784"/>
                  </a:lnTo>
                  <a:lnTo>
                    <a:pt x="8196860" y="32739"/>
                  </a:lnTo>
                  <a:lnTo>
                    <a:pt x="8220815" y="68267"/>
                  </a:lnTo>
                  <a:lnTo>
                    <a:pt x="8229599" y="111770"/>
                  </a:lnTo>
                  <a:lnTo>
                    <a:pt x="8229599" y="558789"/>
                  </a:lnTo>
                  <a:lnTo>
                    <a:pt x="8220815" y="602292"/>
                  </a:lnTo>
                  <a:lnTo>
                    <a:pt x="8196860" y="637820"/>
                  </a:lnTo>
                  <a:lnTo>
                    <a:pt x="8161332" y="661775"/>
                  </a:lnTo>
                  <a:lnTo>
                    <a:pt x="8117829" y="670559"/>
                  </a:lnTo>
                  <a:lnTo>
                    <a:pt x="111764" y="670559"/>
                  </a:lnTo>
                  <a:lnTo>
                    <a:pt x="68261" y="661775"/>
                  </a:lnTo>
                  <a:lnTo>
                    <a:pt x="32736" y="637820"/>
                  </a:lnTo>
                  <a:lnTo>
                    <a:pt x="8783" y="602292"/>
                  </a:lnTo>
                  <a:lnTo>
                    <a:pt x="0" y="558789"/>
                  </a:lnTo>
                  <a:lnTo>
                    <a:pt x="0" y="11177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905000" y="2562225"/>
            <a:ext cx="8343900" cy="609600"/>
            <a:chOff x="381000" y="2562225"/>
            <a:chExt cx="8343900" cy="6096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100" y="2562225"/>
              <a:ext cx="8305800" cy="571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000" y="2581259"/>
              <a:ext cx="3829050" cy="5905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199" y="2578608"/>
              <a:ext cx="8229599" cy="49987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7199" y="2578608"/>
              <a:ext cx="8229600" cy="500380"/>
            </a:xfrm>
            <a:custGeom>
              <a:avLst/>
              <a:gdLst/>
              <a:ahLst/>
              <a:cxnLst/>
              <a:rect l="l" t="t" r="r" b="b"/>
              <a:pathLst>
                <a:path w="8229600" h="500380">
                  <a:moveTo>
                    <a:pt x="0" y="83301"/>
                  </a:moveTo>
                  <a:lnTo>
                    <a:pt x="6547" y="50894"/>
                  </a:lnTo>
                  <a:lnTo>
                    <a:pt x="24401" y="24414"/>
                  </a:lnTo>
                  <a:lnTo>
                    <a:pt x="50882" y="6552"/>
                  </a:lnTo>
                  <a:lnTo>
                    <a:pt x="83307" y="0"/>
                  </a:lnTo>
                  <a:lnTo>
                    <a:pt x="8146297" y="0"/>
                  </a:lnTo>
                  <a:lnTo>
                    <a:pt x="8178704" y="6552"/>
                  </a:lnTo>
                  <a:lnTo>
                    <a:pt x="8205185" y="24414"/>
                  </a:lnTo>
                  <a:lnTo>
                    <a:pt x="8223047" y="50894"/>
                  </a:lnTo>
                  <a:lnTo>
                    <a:pt x="8229599" y="83301"/>
                  </a:lnTo>
                  <a:lnTo>
                    <a:pt x="8229599" y="416570"/>
                  </a:lnTo>
                  <a:lnTo>
                    <a:pt x="8223047" y="448977"/>
                  </a:lnTo>
                  <a:lnTo>
                    <a:pt x="8205185" y="475457"/>
                  </a:lnTo>
                  <a:lnTo>
                    <a:pt x="8178704" y="493319"/>
                  </a:lnTo>
                  <a:lnTo>
                    <a:pt x="8146297" y="499871"/>
                  </a:lnTo>
                  <a:lnTo>
                    <a:pt x="83307" y="499871"/>
                  </a:lnTo>
                  <a:lnTo>
                    <a:pt x="50882" y="493319"/>
                  </a:lnTo>
                  <a:lnTo>
                    <a:pt x="24401" y="475457"/>
                  </a:lnTo>
                  <a:lnTo>
                    <a:pt x="6547" y="448977"/>
                  </a:lnTo>
                  <a:lnTo>
                    <a:pt x="0" y="416570"/>
                  </a:lnTo>
                  <a:lnTo>
                    <a:pt x="0" y="8330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924050" y="3286125"/>
            <a:ext cx="8344534" cy="609600"/>
            <a:chOff x="400050" y="3286125"/>
            <a:chExt cx="8344534" cy="60960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150" y="3286125"/>
              <a:ext cx="8305815" cy="5715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0050" y="3305175"/>
              <a:ext cx="4029090" cy="5905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5487" y="3304032"/>
              <a:ext cx="8229599" cy="49987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75487" y="3304032"/>
              <a:ext cx="8229600" cy="500380"/>
            </a:xfrm>
            <a:custGeom>
              <a:avLst/>
              <a:gdLst/>
              <a:ahLst/>
              <a:cxnLst/>
              <a:rect l="l" t="t" r="r" b="b"/>
              <a:pathLst>
                <a:path w="8229600" h="500379">
                  <a:moveTo>
                    <a:pt x="0" y="83301"/>
                  </a:moveTo>
                  <a:lnTo>
                    <a:pt x="6547" y="50894"/>
                  </a:lnTo>
                  <a:lnTo>
                    <a:pt x="24401" y="24414"/>
                  </a:lnTo>
                  <a:lnTo>
                    <a:pt x="50882" y="6552"/>
                  </a:lnTo>
                  <a:lnTo>
                    <a:pt x="83307" y="0"/>
                  </a:lnTo>
                  <a:lnTo>
                    <a:pt x="8146297" y="0"/>
                  </a:lnTo>
                  <a:lnTo>
                    <a:pt x="8178704" y="6552"/>
                  </a:lnTo>
                  <a:lnTo>
                    <a:pt x="8205185" y="24414"/>
                  </a:lnTo>
                  <a:lnTo>
                    <a:pt x="8223047" y="50894"/>
                  </a:lnTo>
                  <a:lnTo>
                    <a:pt x="8229599" y="83301"/>
                  </a:lnTo>
                  <a:lnTo>
                    <a:pt x="8229599" y="416570"/>
                  </a:lnTo>
                  <a:lnTo>
                    <a:pt x="8223047" y="448977"/>
                  </a:lnTo>
                  <a:lnTo>
                    <a:pt x="8205185" y="475457"/>
                  </a:lnTo>
                  <a:lnTo>
                    <a:pt x="8178704" y="493319"/>
                  </a:lnTo>
                  <a:lnTo>
                    <a:pt x="8146297" y="499871"/>
                  </a:lnTo>
                  <a:lnTo>
                    <a:pt x="83307" y="499871"/>
                  </a:lnTo>
                  <a:lnTo>
                    <a:pt x="50882" y="493319"/>
                  </a:lnTo>
                  <a:lnTo>
                    <a:pt x="24401" y="475457"/>
                  </a:lnTo>
                  <a:lnTo>
                    <a:pt x="6547" y="448977"/>
                  </a:lnTo>
                  <a:lnTo>
                    <a:pt x="0" y="416570"/>
                  </a:lnTo>
                  <a:lnTo>
                    <a:pt x="0" y="8330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933575" y="4010025"/>
            <a:ext cx="8344534" cy="609600"/>
            <a:chOff x="409575" y="4010025"/>
            <a:chExt cx="8344534" cy="609600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7675" y="4010025"/>
              <a:ext cx="8305815" cy="5810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575" y="4029075"/>
              <a:ext cx="3981450" cy="5905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1583" y="4029456"/>
              <a:ext cx="8229599" cy="49987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81583" y="4029456"/>
              <a:ext cx="8229600" cy="500380"/>
            </a:xfrm>
            <a:custGeom>
              <a:avLst/>
              <a:gdLst/>
              <a:ahLst/>
              <a:cxnLst/>
              <a:rect l="l" t="t" r="r" b="b"/>
              <a:pathLst>
                <a:path w="8229600" h="500379">
                  <a:moveTo>
                    <a:pt x="0" y="83307"/>
                  </a:moveTo>
                  <a:lnTo>
                    <a:pt x="6547" y="50897"/>
                  </a:lnTo>
                  <a:lnTo>
                    <a:pt x="24401" y="24415"/>
                  </a:lnTo>
                  <a:lnTo>
                    <a:pt x="50882" y="6552"/>
                  </a:lnTo>
                  <a:lnTo>
                    <a:pt x="83307" y="0"/>
                  </a:lnTo>
                  <a:lnTo>
                    <a:pt x="8146297" y="0"/>
                  </a:lnTo>
                  <a:lnTo>
                    <a:pt x="8178704" y="6552"/>
                  </a:lnTo>
                  <a:lnTo>
                    <a:pt x="8205185" y="24415"/>
                  </a:lnTo>
                  <a:lnTo>
                    <a:pt x="8223047" y="50897"/>
                  </a:lnTo>
                  <a:lnTo>
                    <a:pt x="8229599" y="83307"/>
                  </a:lnTo>
                  <a:lnTo>
                    <a:pt x="8229599" y="416564"/>
                  </a:lnTo>
                  <a:lnTo>
                    <a:pt x="8223047" y="448974"/>
                  </a:lnTo>
                  <a:lnTo>
                    <a:pt x="8205185" y="475456"/>
                  </a:lnTo>
                  <a:lnTo>
                    <a:pt x="8178704" y="493319"/>
                  </a:lnTo>
                  <a:lnTo>
                    <a:pt x="8146297" y="499871"/>
                  </a:lnTo>
                  <a:lnTo>
                    <a:pt x="83307" y="499871"/>
                  </a:lnTo>
                  <a:lnTo>
                    <a:pt x="50882" y="493319"/>
                  </a:lnTo>
                  <a:lnTo>
                    <a:pt x="24401" y="475456"/>
                  </a:lnTo>
                  <a:lnTo>
                    <a:pt x="6547" y="448974"/>
                  </a:lnTo>
                  <a:lnTo>
                    <a:pt x="0" y="416564"/>
                  </a:lnTo>
                  <a:lnTo>
                    <a:pt x="0" y="8330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933575" y="4743451"/>
            <a:ext cx="8344534" cy="600075"/>
            <a:chOff x="409575" y="4743450"/>
            <a:chExt cx="8344534" cy="600075"/>
          </a:xfrm>
        </p:grpSpPr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7675" y="4743450"/>
              <a:ext cx="8305815" cy="5715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9575" y="4752975"/>
              <a:ext cx="7620000" cy="5905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1583" y="4754880"/>
              <a:ext cx="8229599" cy="49987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81583" y="4754880"/>
              <a:ext cx="8229600" cy="500380"/>
            </a:xfrm>
            <a:custGeom>
              <a:avLst/>
              <a:gdLst/>
              <a:ahLst/>
              <a:cxnLst/>
              <a:rect l="l" t="t" r="r" b="b"/>
              <a:pathLst>
                <a:path w="8229600" h="500379">
                  <a:moveTo>
                    <a:pt x="0" y="83307"/>
                  </a:moveTo>
                  <a:lnTo>
                    <a:pt x="6547" y="50897"/>
                  </a:lnTo>
                  <a:lnTo>
                    <a:pt x="24401" y="24415"/>
                  </a:lnTo>
                  <a:lnTo>
                    <a:pt x="50882" y="6552"/>
                  </a:lnTo>
                  <a:lnTo>
                    <a:pt x="83307" y="0"/>
                  </a:lnTo>
                  <a:lnTo>
                    <a:pt x="8146297" y="0"/>
                  </a:lnTo>
                  <a:lnTo>
                    <a:pt x="8178704" y="6552"/>
                  </a:lnTo>
                  <a:lnTo>
                    <a:pt x="8205185" y="24415"/>
                  </a:lnTo>
                  <a:lnTo>
                    <a:pt x="8223047" y="50897"/>
                  </a:lnTo>
                  <a:lnTo>
                    <a:pt x="8229599" y="83307"/>
                  </a:lnTo>
                  <a:lnTo>
                    <a:pt x="8229599" y="416564"/>
                  </a:lnTo>
                  <a:lnTo>
                    <a:pt x="8223047" y="448974"/>
                  </a:lnTo>
                  <a:lnTo>
                    <a:pt x="8205185" y="475456"/>
                  </a:lnTo>
                  <a:lnTo>
                    <a:pt x="8178704" y="493319"/>
                  </a:lnTo>
                  <a:lnTo>
                    <a:pt x="8146297" y="499871"/>
                  </a:lnTo>
                  <a:lnTo>
                    <a:pt x="83307" y="499871"/>
                  </a:lnTo>
                  <a:lnTo>
                    <a:pt x="50882" y="493319"/>
                  </a:lnTo>
                  <a:lnTo>
                    <a:pt x="24401" y="475456"/>
                  </a:lnTo>
                  <a:lnTo>
                    <a:pt x="6547" y="448974"/>
                  </a:lnTo>
                  <a:lnTo>
                    <a:pt x="0" y="416564"/>
                  </a:lnTo>
                  <a:lnTo>
                    <a:pt x="0" y="8330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933575" y="5467350"/>
            <a:ext cx="8411210" cy="609600"/>
            <a:chOff x="409575" y="5467350"/>
            <a:chExt cx="8411210" cy="609600"/>
          </a:xfrm>
        </p:grpSpPr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7675" y="5467350"/>
              <a:ext cx="8305815" cy="5715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9575" y="5486400"/>
              <a:ext cx="8410590" cy="59055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7679" y="5483352"/>
              <a:ext cx="8229599" cy="49987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87679" y="5483352"/>
              <a:ext cx="8229600" cy="500380"/>
            </a:xfrm>
            <a:custGeom>
              <a:avLst/>
              <a:gdLst/>
              <a:ahLst/>
              <a:cxnLst/>
              <a:rect l="l" t="t" r="r" b="b"/>
              <a:pathLst>
                <a:path w="8229600" h="500379">
                  <a:moveTo>
                    <a:pt x="0" y="83307"/>
                  </a:moveTo>
                  <a:lnTo>
                    <a:pt x="6547" y="50897"/>
                  </a:lnTo>
                  <a:lnTo>
                    <a:pt x="24401" y="24415"/>
                  </a:lnTo>
                  <a:lnTo>
                    <a:pt x="50882" y="6552"/>
                  </a:lnTo>
                  <a:lnTo>
                    <a:pt x="83307" y="0"/>
                  </a:lnTo>
                  <a:lnTo>
                    <a:pt x="8146297" y="0"/>
                  </a:lnTo>
                  <a:lnTo>
                    <a:pt x="8178704" y="6552"/>
                  </a:lnTo>
                  <a:lnTo>
                    <a:pt x="8205185" y="24415"/>
                  </a:lnTo>
                  <a:lnTo>
                    <a:pt x="8223047" y="50897"/>
                  </a:lnTo>
                  <a:lnTo>
                    <a:pt x="8229599" y="83307"/>
                  </a:lnTo>
                  <a:lnTo>
                    <a:pt x="8229599" y="416564"/>
                  </a:lnTo>
                  <a:lnTo>
                    <a:pt x="8223047" y="448989"/>
                  </a:lnTo>
                  <a:lnTo>
                    <a:pt x="8205185" y="475470"/>
                  </a:lnTo>
                  <a:lnTo>
                    <a:pt x="8178704" y="493324"/>
                  </a:lnTo>
                  <a:lnTo>
                    <a:pt x="8146297" y="499871"/>
                  </a:lnTo>
                  <a:lnTo>
                    <a:pt x="83307" y="499871"/>
                  </a:lnTo>
                  <a:lnTo>
                    <a:pt x="50882" y="493324"/>
                  </a:lnTo>
                  <a:lnTo>
                    <a:pt x="24401" y="475470"/>
                  </a:lnTo>
                  <a:lnTo>
                    <a:pt x="6547" y="448989"/>
                  </a:lnTo>
                  <a:lnTo>
                    <a:pt x="0" y="416564"/>
                  </a:lnTo>
                  <a:lnTo>
                    <a:pt x="0" y="8330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085027" y="1714179"/>
            <a:ext cx="7981315" cy="41586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320" marR="209550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Можно</a:t>
            </a:r>
            <a:r>
              <a:rPr spc="-1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использовать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reference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variable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типа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abstract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чтобы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ссылаться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на </a:t>
            </a:r>
            <a:r>
              <a:rPr dirty="0">
                <a:latin typeface="Calibri"/>
                <a:cs typeface="Calibri"/>
              </a:rPr>
              <a:t>объект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дочернего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класса,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является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abstract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30480" marR="4384675" indent="-18415">
              <a:lnSpc>
                <a:spcPts val="5720"/>
              </a:lnSpc>
              <a:spcBef>
                <a:spcPts val="360"/>
              </a:spcBef>
            </a:pPr>
            <a:r>
              <a:rPr dirty="0">
                <a:latin typeface="Calibri"/>
                <a:cs typeface="Calibri"/>
              </a:rPr>
              <a:t>abstract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final.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Переменные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могут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abstract.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У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abstract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классов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есть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конструктор.</a:t>
            </a:r>
            <a:endParaRPr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2250">
              <a:latin typeface="Calibri"/>
              <a:cs typeface="Calibri"/>
            </a:endParaRPr>
          </a:p>
          <a:p>
            <a:pPr marL="36830"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Любой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перезаписанный</a:t>
            </a:r>
            <a:r>
              <a:rPr spc="-1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как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abstract,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так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abstract.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43180">
              <a:spcBef>
                <a:spcPts val="1385"/>
              </a:spcBef>
            </a:pPr>
            <a:r>
              <a:rPr dirty="0">
                <a:latin typeface="Calibri"/>
                <a:cs typeface="Calibri"/>
              </a:rPr>
              <a:t>Для </a:t>
            </a:r>
            <a:r>
              <a:rPr spc="-10" dirty="0">
                <a:latin typeface="Calibri"/>
                <a:cs typeface="Calibri"/>
              </a:rPr>
              <a:t>методов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недопустимо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сочетание: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final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abstract,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private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abstract,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abstract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ED5B1-8EC5-E8C6-A2DE-F45AC38BD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286"/>
            <a:ext cx="11063068" cy="6443003"/>
          </a:xfrm>
        </p:spPr>
        <p:txBody>
          <a:bodyPr>
            <a:normAutofit fontScale="850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AbstractClasses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 Figure f1 = new Figure ();// you can't create an object of abstract class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Figure t1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Triangle();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.perimeter();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numberOfSides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0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Triangle 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Triangle() 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numberOfSides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3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abstract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Figure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Geometry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if at least 1 abstract method in class - class HAS to be abstract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numberOfSides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abstract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perimeter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 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abstract methods can't have body at all, event empty {}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//abstract void square();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//  void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showInfo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( ) {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System.out.println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("This is a geometric figure");}; // abstract class can have non-abstract methods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Triangle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Figure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numberOfSides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SideA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SideB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SideC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perimeter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"Perimeter of triangle is 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(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SideA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SideB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SideC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RightTriangle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Triangle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{}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this class does not need to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overrite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methods , at Triangle already did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abstract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Rectangle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Figure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//you can also extend abstract class to abstract class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Geometry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{};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abstract class can extend non-abstract class </a:t>
            </a:r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67825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6190" y="552465"/>
              <a:ext cx="18669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6060" y="49105"/>
            <a:ext cx="10515600" cy="1167498"/>
          </a:xfrm>
          <a:prstGeom prst="rect">
            <a:avLst/>
          </a:prstGeom>
        </p:spPr>
        <p:txBody>
          <a:bodyPr vert="horz" wrap="square" lIns="0" tIns="485647" rIns="0" bIns="0" rtlCol="0" anchor="ctr">
            <a:spAutoFit/>
          </a:bodyPr>
          <a:lstStyle/>
          <a:p>
            <a:pPr marL="283273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interface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76424" y="1514460"/>
            <a:ext cx="3048000" cy="1590675"/>
            <a:chOff x="352424" y="1514459"/>
            <a:chExt cx="3048000" cy="15906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424" y="1514459"/>
              <a:ext cx="3047984" cy="15906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474" y="1628775"/>
              <a:ext cx="2762250" cy="14192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191" y="1527048"/>
              <a:ext cx="2971799" cy="1523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3191" y="1527048"/>
              <a:ext cx="2971800" cy="1524000"/>
            </a:xfrm>
            <a:custGeom>
              <a:avLst/>
              <a:gdLst/>
              <a:ahLst/>
              <a:cxnLst/>
              <a:rect l="l" t="t" r="r" b="b"/>
              <a:pathLst>
                <a:path w="2971800" h="1524000">
                  <a:moveTo>
                    <a:pt x="0" y="253989"/>
                  </a:moveTo>
                  <a:lnTo>
                    <a:pt x="4092" y="208320"/>
                  </a:lnTo>
                  <a:lnTo>
                    <a:pt x="15890" y="165342"/>
                  </a:lnTo>
                  <a:lnTo>
                    <a:pt x="34677" y="125771"/>
                  </a:lnTo>
                  <a:lnTo>
                    <a:pt x="59736" y="90324"/>
                  </a:lnTo>
                  <a:lnTo>
                    <a:pt x="90349" y="59717"/>
                  </a:lnTo>
                  <a:lnTo>
                    <a:pt x="125799" y="34664"/>
                  </a:lnTo>
                  <a:lnTo>
                    <a:pt x="165368" y="15883"/>
                  </a:lnTo>
                  <a:lnTo>
                    <a:pt x="208339" y="4090"/>
                  </a:lnTo>
                  <a:lnTo>
                    <a:pt x="253995" y="0"/>
                  </a:lnTo>
                  <a:lnTo>
                    <a:pt x="2717810" y="0"/>
                  </a:lnTo>
                  <a:lnTo>
                    <a:pt x="2763479" y="4090"/>
                  </a:lnTo>
                  <a:lnTo>
                    <a:pt x="2806457" y="15883"/>
                  </a:lnTo>
                  <a:lnTo>
                    <a:pt x="2846028" y="34664"/>
                  </a:lnTo>
                  <a:lnTo>
                    <a:pt x="2881475" y="59717"/>
                  </a:lnTo>
                  <a:lnTo>
                    <a:pt x="2912082" y="90324"/>
                  </a:lnTo>
                  <a:lnTo>
                    <a:pt x="2937135" y="125771"/>
                  </a:lnTo>
                  <a:lnTo>
                    <a:pt x="2955916" y="165342"/>
                  </a:lnTo>
                  <a:lnTo>
                    <a:pt x="2967709" y="208320"/>
                  </a:lnTo>
                  <a:lnTo>
                    <a:pt x="2971799" y="253989"/>
                  </a:lnTo>
                  <a:lnTo>
                    <a:pt x="2971799" y="1270010"/>
                  </a:lnTo>
                  <a:lnTo>
                    <a:pt x="2967709" y="1315679"/>
                  </a:lnTo>
                  <a:lnTo>
                    <a:pt x="2955916" y="1358657"/>
                  </a:lnTo>
                  <a:lnTo>
                    <a:pt x="2937135" y="1398228"/>
                  </a:lnTo>
                  <a:lnTo>
                    <a:pt x="2912082" y="1433675"/>
                  </a:lnTo>
                  <a:lnTo>
                    <a:pt x="2881475" y="1464282"/>
                  </a:lnTo>
                  <a:lnTo>
                    <a:pt x="2846028" y="1489335"/>
                  </a:lnTo>
                  <a:lnTo>
                    <a:pt x="2806457" y="1508116"/>
                  </a:lnTo>
                  <a:lnTo>
                    <a:pt x="2763479" y="1519909"/>
                  </a:lnTo>
                  <a:lnTo>
                    <a:pt x="2717810" y="1523999"/>
                  </a:lnTo>
                  <a:lnTo>
                    <a:pt x="253995" y="1523999"/>
                  </a:lnTo>
                  <a:lnTo>
                    <a:pt x="208339" y="1519909"/>
                  </a:lnTo>
                  <a:lnTo>
                    <a:pt x="165368" y="1508116"/>
                  </a:lnTo>
                  <a:lnTo>
                    <a:pt x="125799" y="1489335"/>
                  </a:lnTo>
                  <a:lnTo>
                    <a:pt x="90349" y="1464282"/>
                  </a:lnTo>
                  <a:lnTo>
                    <a:pt x="59736" y="1433675"/>
                  </a:lnTo>
                  <a:lnTo>
                    <a:pt x="34677" y="1398228"/>
                  </a:lnTo>
                  <a:lnTo>
                    <a:pt x="15890" y="1358657"/>
                  </a:lnTo>
                  <a:lnTo>
                    <a:pt x="4092" y="1315679"/>
                  </a:lnTo>
                  <a:lnTo>
                    <a:pt x="0" y="1270010"/>
                  </a:lnTo>
                  <a:lnTo>
                    <a:pt x="0" y="2539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71049" y="1711003"/>
            <a:ext cx="2353310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interface</a:t>
            </a:r>
            <a:r>
              <a:rPr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Jumpable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5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jump(int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santimetr);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CONSTANT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18;</a:t>
            </a:r>
            <a:endParaRPr>
              <a:latin typeface="Calibri"/>
              <a:cs typeface="Calibri"/>
            </a:endParaRPr>
          </a:p>
          <a:p>
            <a:pPr marL="11747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66900" y="3219450"/>
            <a:ext cx="8305800" cy="3009900"/>
            <a:chOff x="342900" y="3219450"/>
            <a:chExt cx="8305800" cy="30099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900" y="3219450"/>
              <a:ext cx="8305800" cy="30099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8625" y="3495675"/>
              <a:ext cx="8191500" cy="25146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0999" y="3233928"/>
              <a:ext cx="8229599" cy="293827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0999" y="3233928"/>
              <a:ext cx="8229600" cy="2938780"/>
            </a:xfrm>
            <a:custGeom>
              <a:avLst/>
              <a:gdLst/>
              <a:ahLst/>
              <a:cxnLst/>
              <a:rect l="l" t="t" r="r" b="b"/>
              <a:pathLst>
                <a:path w="8229600" h="2938779">
                  <a:moveTo>
                    <a:pt x="0" y="489722"/>
                  </a:moveTo>
                  <a:lnTo>
                    <a:pt x="2241" y="442551"/>
                  </a:lnTo>
                  <a:lnTo>
                    <a:pt x="8830" y="396651"/>
                  </a:lnTo>
                  <a:lnTo>
                    <a:pt x="19560" y="352226"/>
                  </a:lnTo>
                  <a:lnTo>
                    <a:pt x="34227" y="309481"/>
                  </a:lnTo>
                  <a:lnTo>
                    <a:pt x="52624" y="268621"/>
                  </a:lnTo>
                  <a:lnTo>
                    <a:pt x="74548" y="229852"/>
                  </a:lnTo>
                  <a:lnTo>
                    <a:pt x="99792" y="193378"/>
                  </a:lnTo>
                  <a:lnTo>
                    <a:pt x="128152" y="159404"/>
                  </a:lnTo>
                  <a:lnTo>
                    <a:pt x="159422" y="128136"/>
                  </a:lnTo>
                  <a:lnTo>
                    <a:pt x="193397" y="99779"/>
                  </a:lnTo>
                  <a:lnTo>
                    <a:pt x="229872" y="74537"/>
                  </a:lnTo>
                  <a:lnTo>
                    <a:pt x="268642" y="52616"/>
                  </a:lnTo>
                  <a:lnTo>
                    <a:pt x="309501" y="34221"/>
                  </a:lnTo>
                  <a:lnTo>
                    <a:pt x="352245" y="19557"/>
                  </a:lnTo>
                  <a:lnTo>
                    <a:pt x="396667" y="8828"/>
                  </a:lnTo>
                  <a:lnTo>
                    <a:pt x="442563" y="2241"/>
                  </a:lnTo>
                  <a:lnTo>
                    <a:pt x="489728" y="0"/>
                  </a:lnTo>
                  <a:lnTo>
                    <a:pt x="7739877" y="0"/>
                  </a:lnTo>
                  <a:lnTo>
                    <a:pt x="7787048" y="2241"/>
                  </a:lnTo>
                  <a:lnTo>
                    <a:pt x="7832948" y="8828"/>
                  </a:lnTo>
                  <a:lnTo>
                    <a:pt x="7877373" y="19557"/>
                  </a:lnTo>
                  <a:lnTo>
                    <a:pt x="7920118" y="34221"/>
                  </a:lnTo>
                  <a:lnTo>
                    <a:pt x="7960978" y="52616"/>
                  </a:lnTo>
                  <a:lnTo>
                    <a:pt x="7999747" y="74537"/>
                  </a:lnTo>
                  <a:lnTo>
                    <a:pt x="8036221" y="99779"/>
                  </a:lnTo>
                  <a:lnTo>
                    <a:pt x="8070194" y="128136"/>
                  </a:lnTo>
                  <a:lnTo>
                    <a:pt x="8101462" y="159404"/>
                  </a:lnTo>
                  <a:lnTo>
                    <a:pt x="8129820" y="193378"/>
                  </a:lnTo>
                  <a:lnTo>
                    <a:pt x="8155062" y="229852"/>
                  </a:lnTo>
                  <a:lnTo>
                    <a:pt x="8176983" y="268621"/>
                  </a:lnTo>
                  <a:lnTo>
                    <a:pt x="8195378" y="309481"/>
                  </a:lnTo>
                  <a:lnTo>
                    <a:pt x="8210042" y="352226"/>
                  </a:lnTo>
                  <a:lnTo>
                    <a:pt x="8220771" y="396651"/>
                  </a:lnTo>
                  <a:lnTo>
                    <a:pt x="8227358" y="442551"/>
                  </a:lnTo>
                  <a:lnTo>
                    <a:pt x="8229599" y="489722"/>
                  </a:lnTo>
                  <a:lnTo>
                    <a:pt x="8229599" y="2448543"/>
                  </a:lnTo>
                  <a:lnTo>
                    <a:pt x="8227358" y="2495708"/>
                  </a:lnTo>
                  <a:lnTo>
                    <a:pt x="8220771" y="2541604"/>
                  </a:lnTo>
                  <a:lnTo>
                    <a:pt x="8210042" y="2586026"/>
                  </a:lnTo>
                  <a:lnTo>
                    <a:pt x="8195378" y="2628770"/>
                  </a:lnTo>
                  <a:lnTo>
                    <a:pt x="8176983" y="2669629"/>
                  </a:lnTo>
                  <a:lnTo>
                    <a:pt x="8155062" y="2708399"/>
                  </a:lnTo>
                  <a:lnTo>
                    <a:pt x="8129820" y="2744874"/>
                  </a:lnTo>
                  <a:lnTo>
                    <a:pt x="8101462" y="2778849"/>
                  </a:lnTo>
                  <a:lnTo>
                    <a:pt x="8070194" y="2810119"/>
                  </a:lnTo>
                  <a:lnTo>
                    <a:pt x="8036221" y="2838479"/>
                  </a:lnTo>
                  <a:lnTo>
                    <a:pt x="7999747" y="2863723"/>
                  </a:lnTo>
                  <a:lnTo>
                    <a:pt x="7960978" y="2885647"/>
                  </a:lnTo>
                  <a:lnTo>
                    <a:pt x="7920118" y="2904044"/>
                  </a:lnTo>
                  <a:lnTo>
                    <a:pt x="7877373" y="2918711"/>
                  </a:lnTo>
                  <a:lnTo>
                    <a:pt x="7832948" y="2929441"/>
                  </a:lnTo>
                  <a:lnTo>
                    <a:pt x="7787048" y="2936030"/>
                  </a:lnTo>
                  <a:lnTo>
                    <a:pt x="7739877" y="2938271"/>
                  </a:lnTo>
                  <a:lnTo>
                    <a:pt x="489728" y="2938271"/>
                  </a:lnTo>
                  <a:lnTo>
                    <a:pt x="442563" y="2936030"/>
                  </a:lnTo>
                  <a:lnTo>
                    <a:pt x="396667" y="2929441"/>
                  </a:lnTo>
                  <a:lnTo>
                    <a:pt x="352245" y="2918711"/>
                  </a:lnTo>
                  <a:lnTo>
                    <a:pt x="309501" y="2904044"/>
                  </a:lnTo>
                  <a:lnTo>
                    <a:pt x="268642" y="2885647"/>
                  </a:lnTo>
                  <a:lnTo>
                    <a:pt x="229872" y="2863723"/>
                  </a:lnTo>
                  <a:lnTo>
                    <a:pt x="193397" y="2838479"/>
                  </a:lnTo>
                  <a:lnTo>
                    <a:pt x="159422" y="2810119"/>
                  </a:lnTo>
                  <a:lnTo>
                    <a:pt x="128152" y="2778849"/>
                  </a:lnTo>
                  <a:lnTo>
                    <a:pt x="99792" y="2744874"/>
                  </a:lnTo>
                  <a:lnTo>
                    <a:pt x="74548" y="2708399"/>
                  </a:lnTo>
                  <a:lnTo>
                    <a:pt x="52624" y="2669629"/>
                  </a:lnTo>
                  <a:lnTo>
                    <a:pt x="34227" y="2628770"/>
                  </a:lnTo>
                  <a:lnTo>
                    <a:pt x="19560" y="2586026"/>
                  </a:lnTo>
                  <a:lnTo>
                    <a:pt x="8830" y="2541604"/>
                  </a:lnTo>
                  <a:lnTo>
                    <a:pt x="2241" y="2495708"/>
                  </a:lnTo>
                  <a:lnTo>
                    <a:pt x="0" y="2448543"/>
                  </a:lnTo>
                  <a:lnTo>
                    <a:pt x="0" y="48972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27890" y="3578921"/>
            <a:ext cx="7763509" cy="222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Интерфейс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это конструкция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языка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программирования,</a:t>
            </a:r>
            <a:r>
              <a:rPr spc="-1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которую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часто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сравнивают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контрактом.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этом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контракте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указанно,</a:t>
            </a:r>
            <a:r>
              <a:rPr spc="-1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сможет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делать,</a:t>
            </a:r>
            <a:endParaRPr>
              <a:latin typeface="Calibri"/>
              <a:cs typeface="Calibri"/>
            </a:endParaRPr>
          </a:p>
          <a:p>
            <a:pPr marL="12700" marR="291465">
              <a:lnSpc>
                <a:spcPct val="100099"/>
              </a:lnSpc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т.е.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какие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методы в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нём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будут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присутствовать,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если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он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имплементирует </a:t>
            </a:r>
            <a:r>
              <a:rPr dirty="0">
                <a:latin typeface="Calibri"/>
                <a:cs typeface="Calibri"/>
              </a:rPr>
              <a:t>данный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интерфейс.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Когда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имплементирует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какой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либо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он </a:t>
            </a:r>
            <a:r>
              <a:rPr spc="-10" dirty="0">
                <a:latin typeface="Calibri"/>
                <a:cs typeface="Calibri"/>
              </a:rPr>
              <a:t>обязуется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снабдить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методы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этого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интерфейса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телами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(перезаписать </a:t>
            </a:r>
            <a:r>
              <a:rPr dirty="0">
                <a:latin typeface="Calibri"/>
                <a:cs typeface="Calibri"/>
              </a:rPr>
              <a:t>абстрактные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методы);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противном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случае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должен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стать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абстрактным. </a:t>
            </a:r>
            <a:r>
              <a:rPr spc="-20" dirty="0">
                <a:latin typeface="Calibri"/>
                <a:cs typeface="Calibri"/>
              </a:rPr>
              <a:t>Т.о.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если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известно,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имплементировал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какой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либо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интерфейс,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в </a:t>
            </a:r>
            <a:r>
              <a:rPr dirty="0">
                <a:latin typeface="Calibri"/>
                <a:cs typeface="Calibri"/>
              </a:rPr>
              <a:t>этом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гарантированно</a:t>
            </a:r>
            <a:r>
              <a:rPr spc="-16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будут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методы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из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интерфейса.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76901" y="1514460"/>
            <a:ext cx="4648835" cy="1590675"/>
            <a:chOff x="4152900" y="1514459"/>
            <a:chExt cx="4648835" cy="1590675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52900" y="1514459"/>
              <a:ext cx="4648200" cy="15906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62440" y="1628775"/>
              <a:ext cx="4638690" cy="14192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90999" y="1527048"/>
              <a:ext cx="4571999" cy="152095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190999" y="1527048"/>
              <a:ext cx="4572000" cy="1521460"/>
            </a:xfrm>
            <a:custGeom>
              <a:avLst/>
              <a:gdLst/>
              <a:ahLst/>
              <a:cxnLst/>
              <a:rect l="l" t="t" r="r" b="b"/>
              <a:pathLst>
                <a:path w="4572000" h="1521460">
                  <a:moveTo>
                    <a:pt x="0" y="253502"/>
                  </a:moveTo>
                  <a:lnTo>
                    <a:pt x="4085" y="207945"/>
                  </a:lnTo>
                  <a:lnTo>
                    <a:pt x="15864" y="165063"/>
                  </a:lnTo>
                  <a:lnTo>
                    <a:pt x="34619" y="125573"/>
                  </a:lnTo>
                  <a:lnTo>
                    <a:pt x="59634" y="90190"/>
                  </a:lnTo>
                  <a:lnTo>
                    <a:pt x="90190" y="59634"/>
                  </a:lnTo>
                  <a:lnTo>
                    <a:pt x="125573" y="34619"/>
                  </a:lnTo>
                  <a:lnTo>
                    <a:pt x="165063" y="15864"/>
                  </a:lnTo>
                  <a:lnTo>
                    <a:pt x="207945" y="4085"/>
                  </a:lnTo>
                  <a:lnTo>
                    <a:pt x="253502" y="0"/>
                  </a:lnTo>
                  <a:lnTo>
                    <a:pt x="4318497" y="0"/>
                  </a:lnTo>
                  <a:lnTo>
                    <a:pt x="4364054" y="4085"/>
                  </a:lnTo>
                  <a:lnTo>
                    <a:pt x="4406936" y="15864"/>
                  </a:lnTo>
                  <a:lnTo>
                    <a:pt x="4446426" y="34619"/>
                  </a:lnTo>
                  <a:lnTo>
                    <a:pt x="4481808" y="59634"/>
                  </a:lnTo>
                  <a:lnTo>
                    <a:pt x="4512365" y="90190"/>
                  </a:lnTo>
                  <a:lnTo>
                    <a:pt x="4537380" y="125573"/>
                  </a:lnTo>
                  <a:lnTo>
                    <a:pt x="4556135" y="165063"/>
                  </a:lnTo>
                  <a:lnTo>
                    <a:pt x="4567914" y="207945"/>
                  </a:lnTo>
                  <a:lnTo>
                    <a:pt x="4571999" y="253502"/>
                  </a:lnTo>
                  <a:lnTo>
                    <a:pt x="4571999" y="1267449"/>
                  </a:lnTo>
                  <a:lnTo>
                    <a:pt x="4567914" y="1313006"/>
                  </a:lnTo>
                  <a:lnTo>
                    <a:pt x="4556135" y="1355888"/>
                  </a:lnTo>
                  <a:lnTo>
                    <a:pt x="4537380" y="1395378"/>
                  </a:lnTo>
                  <a:lnTo>
                    <a:pt x="4512365" y="1430761"/>
                  </a:lnTo>
                  <a:lnTo>
                    <a:pt x="4481808" y="1461317"/>
                  </a:lnTo>
                  <a:lnTo>
                    <a:pt x="4446426" y="1486332"/>
                  </a:lnTo>
                  <a:lnTo>
                    <a:pt x="4406936" y="1505087"/>
                  </a:lnTo>
                  <a:lnTo>
                    <a:pt x="4364054" y="1516866"/>
                  </a:lnTo>
                  <a:lnTo>
                    <a:pt x="4318497" y="1520951"/>
                  </a:lnTo>
                  <a:lnTo>
                    <a:pt x="253502" y="1520951"/>
                  </a:lnTo>
                  <a:lnTo>
                    <a:pt x="207945" y="1516866"/>
                  </a:lnTo>
                  <a:lnTo>
                    <a:pt x="165063" y="1505087"/>
                  </a:lnTo>
                  <a:lnTo>
                    <a:pt x="125573" y="1486332"/>
                  </a:lnTo>
                  <a:lnTo>
                    <a:pt x="90190" y="1461317"/>
                  </a:lnTo>
                  <a:lnTo>
                    <a:pt x="59634" y="1430761"/>
                  </a:lnTo>
                  <a:lnTo>
                    <a:pt x="34619" y="1395378"/>
                  </a:lnTo>
                  <a:lnTo>
                    <a:pt x="15864" y="1355888"/>
                  </a:lnTo>
                  <a:lnTo>
                    <a:pt x="4085" y="1313006"/>
                  </a:lnTo>
                  <a:lnTo>
                    <a:pt x="0" y="1267449"/>
                  </a:lnTo>
                  <a:lnTo>
                    <a:pt x="0" y="25350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72477" y="1709352"/>
            <a:ext cx="4225925" cy="11303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52450">
              <a:lnSpc>
                <a:spcPct val="100899"/>
              </a:lnSpc>
              <a:spcBef>
                <a:spcPts val="8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Animal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implements</a:t>
            </a:r>
            <a:r>
              <a:rPr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Jumpable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public</a:t>
            </a:r>
            <a:r>
              <a:rPr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jump(int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santimetr)</a:t>
            </a:r>
            <a:r>
              <a:rPr spc="35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System.out.println(“Animal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jump”);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spc="-10" dirty="0">
                <a:latin typeface="Calibri"/>
                <a:cs typeface="Calibri"/>
              </a:rPr>
              <a:t>System.out.println(“Number”+CONSTANT);}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870196" y="2200148"/>
            <a:ext cx="857885" cy="207010"/>
            <a:chOff x="3346195" y="2200148"/>
            <a:chExt cx="857885" cy="207010"/>
          </a:xfrm>
        </p:grpSpPr>
        <p:sp>
          <p:nvSpPr>
            <p:cNvPr id="27" name="object 27"/>
            <p:cNvSpPr/>
            <p:nvPr/>
          </p:nvSpPr>
          <p:spPr>
            <a:xfrm>
              <a:off x="3358895" y="2212848"/>
              <a:ext cx="832485" cy="181610"/>
            </a:xfrm>
            <a:custGeom>
              <a:avLst/>
              <a:gdLst/>
              <a:ahLst/>
              <a:cxnLst/>
              <a:rect l="l" t="t" r="r" b="b"/>
              <a:pathLst>
                <a:path w="832485" h="181610">
                  <a:moveTo>
                    <a:pt x="741425" y="0"/>
                  </a:moveTo>
                  <a:lnTo>
                    <a:pt x="741425" y="45323"/>
                  </a:lnTo>
                  <a:lnTo>
                    <a:pt x="0" y="45323"/>
                  </a:lnTo>
                  <a:lnTo>
                    <a:pt x="0" y="136001"/>
                  </a:lnTo>
                  <a:lnTo>
                    <a:pt x="741425" y="136001"/>
                  </a:lnTo>
                  <a:lnTo>
                    <a:pt x="741425" y="181355"/>
                  </a:lnTo>
                  <a:lnTo>
                    <a:pt x="832103" y="90677"/>
                  </a:lnTo>
                  <a:lnTo>
                    <a:pt x="741425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58895" y="2212848"/>
              <a:ext cx="832485" cy="181610"/>
            </a:xfrm>
            <a:custGeom>
              <a:avLst/>
              <a:gdLst/>
              <a:ahLst/>
              <a:cxnLst/>
              <a:rect l="l" t="t" r="r" b="b"/>
              <a:pathLst>
                <a:path w="832485" h="181610">
                  <a:moveTo>
                    <a:pt x="0" y="45323"/>
                  </a:moveTo>
                  <a:lnTo>
                    <a:pt x="741425" y="45323"/>
                  </a:lnTo>
                  <a:lnTo>
                    <a:pt x="741425" y="0"/>
                  </a:lnTo>
                  <a:lnTo>
                    <a:pt x="832103" y="90677"/>
                  </a:lnTo>
                  <a:lnTo>
                    <a:pt x="741425" y="181355"/>
                  </a:lnTo>
                  <a:lnTo>
                    <a:pt x="741425" y="136001"/>
                  </a:lnTo>
                  <a:lnTo>
                    <a:pt x="0" y="136001"/>
                  </a:lnTo>
                  <a:lnTo>
                    <a:pt x="0" y="45323"/>
                  </a:lnTo>
                  <a:close/>
                </a:path>
              </a:pathLst>
            </a:custGeom>
            <a:ln w="25399">
              <a:solidFill>
                <a:srgbClr val="91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6190" y="552465"/>
              <a:ext cx="18669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24101" y="38720"/>
            <a:ext cx="10515600" cy="1167498"/>
          </a:xfrm>
          <a:prstGeom prst="rect">
            <a:avLst/>
          </a:prstGeom>
        </p:spPr>
        <p:txBody>
          <a:bodyPr vert="horz" wrap="square" lIns="0" tIns="485647" rIns="0" bIns="0" rtlCol="0" anchor="ctr">
            <a:spAutoFit/>
          </a:bodyPr>
          <a:lstStyle/>
          <a:p>
            <a:pPr marL="283273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interface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00225" y="1885935"/>
            <a:ext cx="8344534" cy="629285"/>
            <a:chOff x="276225" y="1885934"/>
            <a:chExt cx="8344534" cy="6292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5" y="1885934"/>
              <a:ext cx="8305815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225" y="1924049"/>
              <a:ext cx="6886590" cy="590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567" y="1905000"/>
              <a:ext cx="8229599" cy="533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3567" y="1905000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8140689" y="0"/>
                  </a:lnTo>
                  <a:lnTo>
                    <a:pt x="8175323" y="6978"/>
                  </a:lnTo>
                  <a:lnTo>
                    <a:pt x="8203581" y="26018"/>
                  </a:lnTo>
                  <a:lnTo>
                    <a:pt x="8222621" y="54276"/>
                  </a:lnTo>
                  <a:lnTo>
                    <a:pt x="8229599" y="88910"/>
                  </a:lnTo>
                  <a:lnTo>
                    <a:pt x="8229599" y="444489"/>
                  </a:lnTo>
                  <a:lnTo>
                    <a:pt x="8222621" y="479123"/>
                  </a:lnTo>
                  <a:lnTo>
                    <a:pt x="8203581" y="507381"/>
                  </a:lnTo>
                  <a:lnTo>
                    <a:pt x="8175323" y="526421"/>
                  </a:lnTo>
                  <a:lnTo>
                    <a:pt x="8140689" y="533399"/>
                  </a:lnTo>
                  <a:lnTo>
                    <a:pt x="88904" y="533399"/>
                  </a:lnTo>
                  <a:lnTo>
                    <a:pt x="54298" y="526421"/>
                  </a:lnTo>
                  <a:lnTo>
                    <a:pt x="26039" y="507381"/>
                  </a:lnTo>
                  <a:lnTo>
                    <a:pt x="6986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800225" y="2724135"/>
            <a:ext cx="8344534" cy="629285"/>
            <a:chOff x="276225" y="2724134"/>
            <a:chExt cx="8344534" cy="62928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5" y="2724134"/>
              <a:ext cx="8305815" cy="609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225" y="2762249"/>
              <a:ext cx="3695700" cy="5905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567" y="2743200"/>
              <a:ext cx="8229599" cy="5333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3567" y="2743200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8140689" y="0"/>
                  </a:lnTo>
                  <a:lnTo>
                    <a:pt x="8175323" y="6978"/>
                  </a:lnTo>
                  <a:lnTo>
                    <a:pt x="8203581" y="26018"/>
                  </a:lnTo>
                  <a:lnTo>
                    <a:pt x="8222621" y="54276"/>
                  </a:lnTo>
                  <a:lnTo>
                    <a:pt x="8229599" y="88910"/>
                  </a:lnTo>
                  <a:lnTo>
                    <a:pt x="8229599" y="444489"/>
                  </a:lnTo>
                  <a:lnTo>
                    <a:pt x="8222621" y="479123"/>
                  </a:lnTo>
                  <a:lnTo>
                    <a:pt x="8203581" y="507381"/>
                  </a:lnTo>
                  <a:lnTo>
                    <a:pt x="8175323" y="526421"/>
                  </a:lnTo>
                  <a:lnTo>
                    <a:pt x="8140689" y="533399"/>
                  </a:lnTo>
                  <a:lnTo>
                    <a:pt x="88904" y="533399"/>
                  </a:lnTo>
                  <a:lnTo>
                    <a:pt x="54298" y="526421"/>
                  </a:lnTo>
                  <a:lnTo>
                    <a:pt x="26039" y="507381"/>
                  </a:lnTo>
                  <a:lnTo>
                    <a:pt x="6986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800225" y="3562350"/>
            <a:ext cx="8344534" cy="628650"/>
            <a:chOff x="276225" y="3562350"/>
            <a:chExt cx="8344534" cy="62865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5" y="3562350"/>
              <a:ext cx="8305815" cy="609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225" y="3600450"/>
              <a:ext cx="7162800" cy="5905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567" y="3581400"/>
              <a:ext cx="8229599" cy="5333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53567" y="3581400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8140689" y="0"/>
                  </a:lnTo>
                  <a:lnTo>
                    <a:pt x="8175323" y="6978"/>
                  </a:lnTo>
                  <a:lnTo>
                    <a:pt x="8203581" y="26018"/>
                  </a:lnTo>
                  <a:lnTo>
                    <a:pt x="8222621" y="54276"/>
                  </a:lnTo>
                  <a:lnTo>
                    <a:pt x="8229599" y="88910"/>
                  </a:lnTo>
                  <a:lnTo>
                    <a:pt x="8229599" y="444495"/>
                  </a:lnTo>
                  <a:lnTo>
                    <a:pt x="8222621" y="479121"/>
                  </a:lnTo>
                  <a:lnTo>
                    <a:pt x="8203581" y="507378"/>
                  </a:lnTo>
                  <a:lnTo>
                    <a:pt x="8175323" y="526420"/>
                  </a:lnTo>
                  <a:lnTo>
                    <a:pt x="8140689" y="533399"/>
                  </a:lnTo>
                  <a:lnTo>
                    <a:pt x="88904" y="533399"/>
                  </a:lnTo>
                  <a:lnTo>
                    <a:pt x="54298" y="526420"/>
                  </a:lnTo>
                  <a:lnTo>
                    <a:pt x="26039" y="507378"/>
                  </a:lnTo>
                  <a:lnTo>
                    <a:pt x="6986" y="479121"/>
                  </a:lnTo>
                  <a:lnTo>
                    <a:pt x="0" y="444495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800225" y="4295776"/>
            <a:ext cx="8344534" cy="866775"/>
            <a:chOff x="276225" y="4295775"/>
            <a:chExt cx="8344534" cy="86677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5" y="4400550"/>
              <a:ext cx="8305815" cy="6096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225" y="4295775"/>
              <a:ext cx="7458090" cy="8667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567" y="4419600"/>
              <a:ext cx="8229599" cy="5333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53567" y="4419600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0" y="88904"/>
                  </a:moveTo>
                  <a:lnTo>
                    <a:pt x="6986" y="54278"/>
                  </a:lnTo>
                  <a:lnTo>
                    <a:pt x="26039" y="26021"/>
                  </a:lnTo>
                  <a:lnTo>
                    <a:pt x="54298" y="6979"/>
                  </a:lnTo>
                  <a:lnTo>
                    <a:pt x="88904" y="0"/>
                  </a:lnTo>
                  <a:lnTo>
                    <a:pt x="8140689" y="0"/>
                  </a:lnTo>
                  <a:lnTo>
                    <a:pt x="8175323" y="6979"/>
                  </a:lnTo>
                  <a:lnTo>
                    <a:pt x="8203581" y="26021"/>
                  </a:lnTo>
                  <a:lnTo>
                    <a:pt x="8222621" y="54278"/>
                  </a:lnTo>
                  <a:lnTo>
                    <a:pt x="8229599" y="88904"/>
                  </a:lnTo>
                  <a:lnTo>
                    <a:pt x="8229599" y="444495"/>
                  </a:lnTo>
                  <a:lnTo>
                    <a:pt x="8222621" y="479121"/>
                  </a:lnTo>
                  <a:lnTo>
                    <a:pt x="8203581" y="507378"/>
                  </a:lnTo>
                  <a:lnTo>
                    <a:pt x="8175323" y="526420"/>
                  </a:lnTo>
                  <a:lnTo>
                    <a:pt x="8140689" y="533399"/>
                  </a:lnTo>
                  <a:lnTo>
                    <a:pt x="88904" y="533399"/>
                  </a:lnTo>
                  <a:lnTo>
                    <a:pt x="54298" y="526420"/>
                  </a:lnTo>
                  <a:lnTo>
                    <a:pt x="26039" y="507378"/>
                  </a:lnTo>
                  <a:lnTo>
                    <a:pt x="6986" y="479121"/>
                  </a:lnTo>
                  <a:lnTo>
                    <a:pt x="0" y="444495"/>
                  </a:lnTo>
                  <a:lnTo>
                    <a:pt x="0" y="889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800225" y="5238750"/>
            <a:ext cx="8344534" cy="628650"/>
            <a:chOff x="276225" y="5238750"/>
            <a:chExt cx="8344534" cy="628650"/>
          </a:xfrm>
        </p:grpSpPr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5" y="5238750"/>
              <a:ext cx="8305815" cy="6096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6225" y="5276850"/>
              <a:ext cx="3533790" cy="5905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567" y="5257800"/>
              <a:ext cx="8229599" cy="5333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53567" y="5257800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0" y="88904"/>
                  </a:moveTo>
                  <a:lnTo>
                    <a:pt x="6986" y="54278"/>
                  </a:lnTo>
                  <a:lnTo>
                    <a:pt x="26039" y="26021"/>
                  </a:lnTo>
                  <a:lnTo>
                    <a:pt x="54298" y="6979"/>
                  </a:lnTo>
                  <a:lnTo>
                    <a:pt x="88904" y="0"/>
                  </a:lnTo>
                  <a:lnTo>
                    <a:pt x="8140689" y="0"/>
                  </a:lnTo>
                  <a:lnTo>
                    <a:pt x="8175323" y="6979"/>
                  </a:lnTo>
                  <a:lnTo>
                    <a:pt x="8203581" y="26021"/>
                  </a:lnTo>
                  <a:lnTo>
                    <a:pt x="8222621" y="54278"/>
                  </a:lnTo>
                  <a:lnTo>
                    <a:pt x="8229599" y="88904"/>
                  </a:lnTo>
                  <a:lnTo>
                    <a:pt x="8229599" y="444495"/>
                  </a:lnTo>
                  <a:lnTo>
                    <a:pt x="8222621" y="479101"/>
                  </a:lnTo>
                  <a:lnTo>
                    <a:pt x="8203581" y="507360"/>
                  </a:lnTo>
                  <a:lnTo>
                    <a:pt x="8175323" y="526413"/>
                  </a:lnTo>
                  <a:lnTo>
                    <a:pt x="8140689" y="533399"/>
                  </a:lnTo>
                  <a:lnTo>
                    <a:pt x="88904" y="533399"/>
                  </a:lnTo>
                  <a:lnTo>
                    <a:pt x="54298" y="526413"/>
                  </a:lnTo>
                  <a:lnTo>
                    <a:pt x="26039" y="507360"/>
                  </a:lnTo>
                  <a:lnTo>
                    <a:pt x="6986" y="479101"/>
                  </a:lnTo>
                  <a:lnTo>
                    <a:pt x="0" y="444495"/>
                  </a:lnTo>
                  <a:lnTo>
                    <a:pt x="0" y="889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982787" y="2005643"/>
            <a:ext cx="7056120" cy="365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Невозможно</a:t>
            </a:r>
            <a:r>
              <a:rPr spc="-1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создать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интерфейса,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потому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это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У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нет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конструкторов.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Access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modifier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у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всех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топ-левел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интерфейсов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public,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default.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1150"/>
              </a:spcBef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указать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самостоятельно,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компилятор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добавит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определение </a:t>
            </a:r>
            <a:r>
              <a:rPr dirty="0">
                <a:latin typeface="Calibri"/>
                <a:cs typeface="Calibri"/>
              </a:rPr>
              <a:t>интерфейса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слово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abstract.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12700">
              <a:spcBef>
                <a:spcPts val="1160"/>
              </a:spcBef>
            </a:pPr>
            <a:r>
              <a:rPr dirty="0">
                <a:latin typeface="Calibri"/>
                <a:cs typeface="Calibri"/>
              </a:rPr>
              <a:t>Интерфейс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final.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09812" y="682960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6190" y="552465"/>
              <a:ext cx="18669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2200" y="444157"/>
            <a:ext cx="10515600" cy="1167498"/>
          </a:xfrm>
          <a:prstGeom prst="rect">
            <a:avLst/>
          </a:prstGeom>
        </p:spPr>
        <p:txBody>
          <a:bodyPr vert="horz" wrap="square" lIns="0" tIns="485647" rIns="0" bIns="0" rtlCol="0" anchor="ctr">
            <a:spAutoFit/>
          </a:bodyPr>
          <a:lstStyle/>
          <a:p>
            <a:pPr marL="283273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interface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28800" y="2876551"/>
            <a:ext cx="8344534" cy="619125"/>
            <a:chOff x="304800" y="2876550"/>
            <a:chExt cx="8344534" cy="6191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" y="2876550"/>
              <a:ext cx="8305815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0" y="2905109"/>
              <a:ext cx="4371990" cy="590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951" y="2891028"/>
              <a:ext cx="8229599" cy="533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7951" y="2891028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8140689" y="0"/>
                  </a:lnTo>
                  <a:lnTo>
                    <a:pt x="8175323" y="6978"/>
                  </a:lnTo>
                  <a:lnTo>
                    <a:pt x="8203581" y="26018"/>
                  </a:lnTo>
                  <a:lnTo>
                    <a:pt x="8222621" y="54276"/>
                  </a:lnTo>
                  <a:lnTo>
                    <a:pt x="8229599" y="88910"/>
                  </a:lnTo>
                  <a:lnTo>
                    <a:pt x="8229599" y="444489"/>
                  </a:lnTo>
                  <a:lnTo>
                    <a:pt x="8222621" y="479123"/>
                  </a:lnTo>
                  <a:lnTo>
                    <a:pt x="8203581" y="507381"/>
                  </a:lnTo>
                  <a:lnTo>
                    <a:pt x="8175323" y="526421"/>
                  </a:lnTo>
                  <a:lnTo>
                    <a:pt x="8140689" y="533399"/>
                  </a:lnTo>
                  <a:lnTo>
                    <a:pt x="88904" y="533399"/>
                  </a:lnTo>
                  <a:lnTo>
                    <a:pt x="54298" y="526421"/>
                  </a:lnTo>
                  <a:lnTo>
                    <a:pt x="26039" y="507381"/>
                  </a:lnTo>
                  <a:lnTo>
                    <a:pt x="6986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847850" y="1733535"/>
            <a:ext cx="8325484" cy="923925"/>
            <a:chOff x="323850" y="1733534"/>
            <a:chExt cx="8325484" cy="92392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900" y="1733534"/>
              <a:ext cx="8305815" cy="9239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850" y="1781174"/>
              <a:ext cx="7934309" cy="8667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951" y="1749552"/>
              <a:ext cx="8229599" cy="84734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77951" y="1749552"/>
              <a:ext cx="8229600" cy="847725"/>
            </a:xfrm>
            <a:custGeom>
              <a:avLst/>
              <a:gdLst/>
              <a:ahLst/>
              <a:cxnLst/>
              <a:rect l="l" t="t" r="r" b="b"/>
              <a:pathLst>
                <a:path w="8229600" h="847725">
                  <a:moveTo>
                    <a:pt x="0" y="141213"/>
                  </a:moveTo>
                  <a:lnTo>
                    <a:pt x="7200" y="96587"/>
                  </a:lnTo>
                  <a:lnTo>
                    <a:pt x="27249" y="57824"/>
                  </a:lnTo>
                  <a:lnTo>
                    <a:pt x="57820" y="27252"/>
                  </a:lnTo>
                  <a:lnTo>
                    <a:pt x="96586" y="7201"/>
                  </a:lnTo>
                  <a:lnTo>
                    <a:pt x="141219" y="0"/>
                  </a:lnTo>
                  <a:lnTo>
                    <a:pt x="8088385" y="0"/>
                  </a:lnTo>
                  <a:lnTo>
                    <a:pt x="8133011" y="7201"/>
                  </a:lnTo>
                  <a:lnTo>
                    <a:pt x="8171775" y="27252"/>
                  </a:lnTo>
                  <a:lnTo>
                    <a:pt x="8202347" y="57824"/>
                  </a:lnTo>
                  <a:lnTo>
                    <a:pt x="8222398" y="96587"/>
                  </a:lnTo>
                  <a:lnTo>
                    <a:pt x="8229599" y="141213"/>
                  </a:lnTo>
                  <a:lnTo>
                    <a:pt x="8229599" y="706130"/>
                  </a:lnTo>
                  <a:lnTo>
                    <a:pt x="8222398" y="750756"/>
                  </a:lnTo>
                  <a:lnTo>
                    <a:pt x="8202347" y="789519"/>
                  </a:lnTo>
                  <a:lnTo>
                    <a:pt x="8171775" y="820091"/>
                  </a:lnTo>
                  <a:lnTo>
                    <a:pt x="8133011" y="840142"/>
                  </a:lnTo>
                  <a:lnTo>
                    <a:pt x="8088385" y="847343"/>
                  </a:lnTo>
                  <a:lnTo>
                    <a:pt x="141219" y="847343"/>
                  </a:lnTo>
                  <a:lnTo>
                    <a:pt x="96586" y="840142"/>
                  </a:lnTo>
                  <a:lnTo>
                    <a:pt x="57820" y="820091"/>
                  </a:lnTo>
                  <a:lnTo>
                    <a:pt x="27249" y="789519"/>
                  </a:lnTo>
                  <a:lnTo>
                    <a:pt x="7200" y="750756"/>
                  </a:lnTo>
                  <a:lnTo>
                    <a:pt x="0" y="706130"/>
                  </a:lnTo>
                  <a:lnTo>
                    <a:pt x="0" y="14121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828801" y="3600450"/>
            <a:ext cx="8354059" cy="1695450"/>
            <a:chOff x="304800" y="3600450"/>
            <a:chExt cx="8354059" cy="169545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900" y="3705225"/>
              <a:ext cx="8305815" cy="6000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4800" y="3600450"/>
              <a:ext cx="7991490" cy="8667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951" y="3718560"/>
              <a:ext cx="8229599" cy="5333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77951" y="3718560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8140689" y="0"/>
                  </a:lnTo>
                  <a:lnTo>
                    <a:pt x="8175323" y="6978"/>
                  </a:lnTo>
                  <a:lnTo>
                    <a:pt x="8203581" y="26018"/>
                  </a:lnTo>
                  <a:lnTo>
                    <a:pt x="8222621" y="54276"/>
                  </a:lnTo>
                  <a:lnTo>
                    <a:pt x="8229599" y="88910"/>
                  </a:lnTo>
                  <a:lnTo>
                    <a:pt x="8229599" y="444495"/>
                  </a:lnTo>
                  <a:lnTo>
                    <a:pt x="8222621" y="479121"/>
                  </a:lnTo>
                  <a:lnTo>
                    <a:pt x="8203581" y="507378"/>
                  </a:lnTo>
                  <a:lnTo>
                    <a:pt x="8175323" y="526420"/>
                  </a:lnTo>
                  <a:lnTo>
                    <a:pt x="8140689" y="533399"/>
                  </a:lnTo>
                  <a:lnTo>
                    <a:pt x="88904" y="533399"/>
                  </a:lnTo>
                  <a:lnTo>
                    <a:pt x="54298" y="526420"/>
                  </a:lnTo>
                  <a:lnTo>
                    <a:pt x="26039" y="507378"/>
                  </a:lnTo>
                  <a:lnTo>
                    <a:pt x="6986" y="479121"/>
                  </a:lnTo>
                  <a:lnTo>
                    <a:pt x="0" y="444495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425" y="4533900"/>
              <a:ext cx="8305815" cy="6000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4325" y="4429125"/>
              <a:ext cx="7934309" cy="8667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7095" y="4546092"/>
              <a:ext cx="8229599" cy="5333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87095" y="454609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0" y="88904"/>
                  </a:moveTo>
                  <a:lnTo>
                    <a:pt x="6986" y="54278"/>
                  </a:lnTo>
                  <a:lnTo>
                    <a:pt x="26039" y="26021"/>
                  </a:lnTo>
                  <a:lnTo>
                    <a:pt x="54298" y="6979"/>
                  </a:lnTo>
                  <a:lnTo>
                    <a:pt x="88904" y="0"/>
                  </a:lnTo>
                  <a:lnTo>
                    <a:pt x="8140689" y="0"/>
                  </a:lnTo>
                  <a:lnTo>
                    <a:pt x="8175323" y="6979"/>
                  </a:lnTo>
                  <a:lnTo>
                    <a:pt x="8203581" y="26021"/>
                  </a:lnTo>
                  <a:lnTo>
                    <a:pt x="8222621" y="54278"/>
                  </a:lnTo>
                  <a:lnTo>
                    <a:pt x="8229599" y="88904"/>
                  </a:lnTo>
                  <a:lnTo>
                    <a:pt x="8229599" y="444495"/>
                  </a:lnTo>
                  <a:lnTo>
                    <a:pt x="8222621" y="479121"/>
                  </a:lnTo>
                  <a:lnTo>
                    <a:pt x="8203581" y="507378"/>
                  </a:lnTo>
                  <a:lnTo>
                    <a:pt x="8175323" y="526420"/>
                  </a:lnTo>
                  <a:lnTo>
                    <a:pt x="8140689" y="533399"/>
                  </a:lnTo>
                  <a:lnTo>
                    <a:pt x="88904" y="533399"/>
                  </a:lnTo>
                  <a:lnTo>
                    <a:pt x="54298" y="526420"/>
                  </a:lnTo>
                  <a:lnTo>
                    <a:pt x="26039" y="507378"/>
                  </a:lnTo>
                  <a:lnTo>
                    <a:pt x="6986" y="479121"/>
                  </a:lnTo>
                  <a:lnTo>
                    <a:pt x="0" y="444495"/>
                  </a:lnTo>
                  <a:lnTo>
                    <a:pt x="0" y="889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857375" y="5362575"/>
            <a:ext cx="8325484" cy="914400"/>
            <a:chOff x="333375" y="5362575"/>
            <a:chExt cx="8325484" cy="914400"/>
          </a:xfrm>
        </p:grpSpPr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2425" y="5362575"/>
              <a:ext cx="8305815" cy="9144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3375" y="5410200"/>
              <a:ext cx="7667640" cy="8667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7095" y="5373624"/>
              <a:ext cx="8229599" cy="84734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87095" y="5373624"/>
              <a:ext cx="8229600" cy="847725"/>
            </a:xfrm>
            <a:custGeom>
              <a:avLst/>
              <a:gdLst/>
              <a:ahLst/>
              <a:cxnLst/>
              <a:rect l="l" t="t" r="r" b="b"/>
              <a:pathLst>
                <a:path w="8229600" h="847725">
                  <a:moveTo>
                    <a:pt x="0" y="141219"/>
                  </a:moveTo>
                  <a:lnTo>
                    <a:pt x="7200" y="96591"/>
                  </a:lnTo>
                  <a:lnTo>
                    <a:pt x="27249" y="57825"/>
                  </a:lnTo>
                  <a:lnTo>
                    <a:pt x="57820" y="27252"/>
                  </a:lnTo>
                  <a:lnTo>
                    <a:pt x="96586" y="7201"/>
                  </a:lnTo>
                  <a:lnTo>
                    <a:pt x="141219" y="0"/>
                  </a:lnTo>
                  <a:lnTo>
                    <a:pt x="8088385" y="0"/>
                  </a:lnTo>
                  <a:lnTo>
                    <a:pt x="8133011" y="7201"/>
                  </a:lnTo>
                  <a:lnTo>
                    <a:pt x="8171775" y="27252"/>
                  </a:lnTo>
                  <a:lnTo>
                    <a:pt x="8202347" y="57825"/>
                  </a:lnTo>
                  <a:lnTo>
                    <a:pt x="8222398" y="96591"/>
                  </a:lnTo>
                  <a:lnTo>
                    <a:pt x="8229599" y="141219"/>
                  </a:lnTo>
                  <a:lnTo>
                    <a:pt x="8229599" y="706111"/>
                  </a:lnTo>
                  <a:lnTo>
                    <a:pt x="8222398" y="750751"/>
                  </a:lnTo>
                  <a:lnTo>
                    <a:pt x="8202347" y="789520"/>
                  </a:lnTo>
                  <a:lnTo>
                    <a:pt x="8171775" y="820093"/>
                  </a:lnTo>
                  <a:lnTo>
                    <a:pt x="8133011" y="840143"/>
                  </a:lnTo>
                  <a:lnTo>
                    <a:pt x="8088385" y="847343"/>
                  </a:lnTo>
                  <a:lnTo>
                    <a:pt x="141219" y="847343"/>
                  </a:lnTo>
                  <a:lnTo>
                    <a:pt x="96586" y="840143"/>
                  </a:lnTo>
                  <a:lnTo>
                    <a:pt x="57820" y="820093"/>
                  </a:lnTo>
                  <a:lnTo>
                    <a:pt x="27249" y="789520"/>
                  </a:lnTo>
                  <a:lnTo>
                    <a:pt x="7200" y="750751"/>
                  </a:lnTo>
                  <a:lnTo>
                    <a:pt x="0" y="706111"/>
                  </a:lnTo>
                  <a:lnTo>
                    <a:pt x="0" y="14121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007231" y="1869753"/>
            <a:ext cx="7582534" cy="420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указать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самостоятельно,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компилятор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добавит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 определение</a:t>
            </a:r>
            <a:r>
              <a:rPr spc="-13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всех</a:t>
            </a:r>
            <a:endParaRPr>
              <a:latin typeface="Calibri"/>
              <a:cs typeface="Calibri"/>
            </a:endParaRPr>
          </a:p>
          <a:p>
            <a:pPr marL="2794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non-default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(не access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modifier)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non-static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методов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слова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abstract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public.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850">
              <a:latin typeface="Calibri"/>
              <a:cs typeface="Calibri"/>
            </a:endParaRPr>
          </a:p>
          <a:p>
            <a:pPr marL="12700"/>
            <a:r>
              <a:rPr spc="-10" dirty="0">
                <a:latin typeface="Calibri"/>
                <a:cs typeface="Calibri"/>
              </a:rPr>
              <a:t>Методы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интерфейса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могут быть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final.</a:t>
            </a:r>
            <a:endParaRPr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265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Из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переменных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интерфейсе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могут быть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только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константы,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которые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должны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нём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инициализированны.</a:t>
            </a:r>
            <a:endParaRPr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21590" marR="6794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указать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самостоятельно,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компилятор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добавит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 определение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всех </a:t>
            </a:r>
            <a:r>
              <a:rPr dirty="0">
                <a:latin typeface="Calibri"/>
                <a:cs typeface="Calibri"/>
              </a:rPr>
              <a:t>переменных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слова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public,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final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static.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36830" marR="299720">
              <a:lnSpc>
                <a:spcPct val="100800"/>
              </a:lnSpc>
              <a:spcBef>
                <a:spcPts val="1210"/>
              </a:spcBef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класс,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имплементировал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перезаписал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все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его </a:t>
            </a:r>
            <a:r>
              <a:rPr dirty="0">
                <a:latin typeface="Calibri"/>
                <a:cs typeface="Calibri"/>
              </a:rPr>
              <a:t>методы,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этот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должен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объявляться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abstract.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85CBC-BABE-E2C3-0FFB-AD0A357DB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140677"/>
            <a:ext cx="11896577" cy="6330461"/>
          </a:xfrm>
        </p:spPr>
        <p:txBody>
          <a:bodyPr>
            <a:noAutofit/>
          </a:bodyPr>
          <a:lstStyle/>
          <a:p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900" dirty="0">
                <a:solidFill>
                  <a:srgbClr val="000000"/>
                </a:solidFill>
                <a:effectLst/>
                <a:latin typeface="JetBrains Mono"/>
              </a:rPr>
              <a:t>Lesson24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900" dirty="0">
                <a:solidFill>
                  <a:srgbClr val="000000"/>
                </a:solidFill>
                <a:effectLst/>
                <a:latin typeface="JetBrains Mono"/>
              </a:rPr>
              <a:t>Interfaces 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9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9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9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900" dirty="0">
                <a:solidFill>
                  <a:srgbClr val="000000"/>
                </a:solidFill>
                <a:effectLst/>
                <a:latin typeface="JetBrains Mono"/>
              </a:rPr>
              <a:t>Helpable h 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Teacher();</a:t>
            </a:r>
            <a:b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9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9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9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9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900" dirty="0" err="1">
                <a:solidFill>
                  <a:srgbClr val="000000"/>
                </a:solidFill>
                <a:effectLst/>
                <a:latin typeface="JetBrains Mono"/>
              </a:rPr>
              <a:t>h</a:t>
            </a:r>
            <a:r>
              <a:rPr lang="en-CA" sz="19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900" i="1" dirty="0" err="1">
                <a:solidFill>
                  <a:srgbClr val="871094"/>
                </a:solidFill>
                <a:effectLst/>
                <a:latin typeface="JetBrains Mono"/>
              </a:rPr>
              <a:t>a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  <a:t>// we can create object teacher with interface data type - helpable</a:t>
            </a:r>
            <a:b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  <a:t>   //     </a:t>
            </a:r>
            <a:r>
              <a:rPr lang="en-CA" sz="1900" i="1" dirty="0" err="1">
                <a:solidFill>
                  <a:srgbClr val="8C8C8C"/>
                </a:solidFill>
                <a:effectLst/>
                <a:latin typeface="JetBrains Mono"/>
              </a:rPr>
              <a:t>h.showInfo</a:t>
            </a:r>
            <a: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  <a:t>(); - does not see method </a:t>
            </a:r>
            <a:r>
              <a:rPr lang="en-CA" sz="1900" i="1" dirty="0" err="1">
                <a:solidFill>
                  <a:srgbClr val="8C8C8C"/>
                </a:solidFill>
                <a:effectLst/>
                <a:latin typeface="JetBrains Mono"/>
              </a:rPr>
              <a:t>showInfo</a:t>
            </a:r>
            <a:b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}}</a:t>
            </a:r>
            <a:b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900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{}</a:t>
            </a:r>
            <a:b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900" dirty="0">
                <a:solidFill>
                  <a:srgbClr val="000000"/>
                </a:solidFill>
                <a:effectLst/>
                <a:latin typeface="JetBrains Mono"/>
              </a:rPr>
              <a:t>Teacher </a:t>
            </a:r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900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lang="en-CA" sz="1900" dirty="0">
                <a:solidFill>
                  <a:srgbClr val="000000"/>
                </a:solidFill>
                <a:effectLst/>
                <a:latin typeface="JetBrains Mono"/>
              </a:rPr>
              <a:t>Helpable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  <a:t>// has to override all abstract methods or be abstract class</a:t>
            </a:r>
            <a:b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900" dirty="0" err="1">
                <a:solidFill>
                  <a:srgbClr val="00627A"/>
                </a:solidFill>
                <a:effectLst/>
                <a:latin typeface="JetBrains Mono"/>
              </a:rPr>
              <a:t>helpAble</a:t>
            </a:r>
            <a:r>
              <a:rPr lang="en-CA" sz="19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9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9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9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9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900" dirty="0">
                <a:solidFill>
                  <a:srgbClr val="067D17"/>
                </a:solidFill>
                <a:effectLst/>
                <a:latin typeface="JetBrains Mono"/>
              </a:rPr>
              <a:t>"Teacher helps"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900" dirty="0" err="1">
                <a:solidFill>
                  <a:srgbClr val="00627A"/>
                </a:solidFill>
                <a:effectLst/>
                <a:latin typeface="JetBrains Mono"/>
              </a:rPr>
              <a:t>showInfo</a:t>
            </a:r>
            <a:r>
              <a:rPr lang="en-CA" sz="19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9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9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9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9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900" dirty="0">
                <a:solidFill>
                  <a:srgbClr val="067D17"/>
                </a:solidFill>
                <a:effectLst/>
                <a:latin typeface="JetBrains Mono"/>
              </a:rPr>
              <a:t>"I am a teacher"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900" dirty="0">
                <a:solidFill>
                  <a:srgbClr val="000000"/>
                </a:solidFill>
                <a:effectLst/>
                <a:latin typeface="JetBrains Mono"/>
              </a:rPr>
              <a:t>Driver </a:t>
            </a:r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900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{}</a:t>
            </a:r>
            <a:b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abstract class </a:t>
            </a:r>
            <a:r>
              <a:rPr lang="en-CA" sz="1900" dirty="0">
                <a:solidFill>
                  <a:srgbClr val="000000"/>
                </a:solidFill>
                <a:effectLst/>
                <a:latin typeface="JetBrains Mono"/>
              </a:rPr>
              <a:t>Firefighter </a:t>
            </a:r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900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lang="en-CA" sz="1900" dirty="0">
                <a:solidFill>
                  <a:srgbClr val="000000"/>
                </a:solidFill>
                <a:effectLst/>
                <a:latin typeface="JetBrains Mono"/>
              </a:rPr>
              <a:t>Helpable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900" dirty="0" err="1">
                <a:solidFill>
                  <a:srgbClr val="000000"/>
                </a:solidFill>
                <a:effectLst/>
                <a:latin typeface="JetBrains Mono"/>
              </a:rPr>
              <a:t>SwimAble</a:t>
            </a:r>
            <a:r>
              <a:rPr lang="en-CA" sz="1900" dirty="0"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{} </a:t>
            </a:r>
            <a: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  <a:t>// can implement multiple interfaces</a:t>
            </a:r>
            <a:b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interface </a:t>
            </a:r>
            <a:r>
              <a:rPr lang="en-CA" sz="1900" dirty="0">
                <a:solidFill>
                  <a:srgbClr val="000000"/>
                </a:solidFill>
                <a:effectLst/>
                <a:latin typeface="JetBrains Mono"/>
              </a:rPr>
              <a:t>Helpable 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  <a:t>// can't be final</a:t>
            </a:r>
            <a:b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900" i="1" dirty="0">
                <a:solidFill>
                  <a:srgbClr val="871094"/>
                </a:solidFill>
                <a:effectLst/>
                <a:latin typeface="JetBrains Mono"/>
              </a:rPr>
              <a:t>a 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9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  <a:t>// by default, it's public static final - variables always constant</a:t>
            </a:r>
            <a:b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abstract  void </a:t>
            </a:r>
            <a:r>
              <a:rPr lang="en-CA" sz="1900" dirty="0" err="1">
                <a:solidFill>
                  <a:srgbClr val="00627A"/>
                </a:solidFill>
                <a:effectLst/>
                <a:latin typeface="JetBrains Mono"/>
              </a:rPr>
              <a:t>helpAble</a:t>
            </a:r>
            <a:r>
              <a:rPr lang="en-CA" sz="19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  <a:t>// always abstract public, can't be final or static</a:t>
            </a:r>
            <a:b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interface </a:t>
            </a:r>
            <a:r>
              <a:rPr lang="en-CA" sz="1900" dirty="0" err="1">
                <a:solidFill>
                  <a:srgbClr val="000000"/>
                </a:solidFill>
                <a:effectLst/>
                <a:latin typeface="JetBrains Mono"/>
              </a:rPr>
              <a:t>SwimAble</a:t>
            </a:r>
            <a:r>
              <a:rPr lang="en-CA" sz="19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  <a:t>// can be public - then same name as class, only 1 public</a:t>
            </a:r>
            <a:b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9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900" dirty="0">
                <a:solidFill>
                  <a:srgbClr val="00627A"/>
                </a:solidFill>
                <a:effectLst/>
                <a:latin typeface="JetBrains Mono"/>
              </a:rPr>
              <a:t>swim 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1900" i="1" dirty="0">
                <a:solidFill>
                  <a:srgbClr val="8C8C8C"/>
                </a:solidFill>
                <a:effectLst/>
                <a:latin typeface="JetBrains Mono"/>
              </a:rPr>
              <a:t>// by default all methods public abstract</a:t>
            </a:r>
          </a:p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default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public access modifier, default realization, so we don't need override</a:t>
            </a:r>
            <a:r>
              <a:rPr lang="en-CA" sz="19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016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6190" y="552465"/>
              <a:ext cx="18669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95524" y="134161"/>
            <a:ext cx="10515600" cy="1167498"/>
          </a:xfrm>
          <a:prstGeom prst="rect">
            <a:avLst/>
          </a:prstGeom>
        </p:spPr>
        <p:txBody>
          <a:bodyPr vert="horz" wrap="square" lIns="0" tIns="485647" rIns="0" bIns="0" rtlCol="0" anchor="ctr">
            <a:spAutoFit/>
          </a:bodyPr>
          <a:lstStyle/>
          <a:p>
            <a:pPr marL="283273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interface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609725" y="1533526"/>
            <a:ext cx="4533900" cy="2238375"/>
            <a:chOff x="85725" y="1533525"/>
            <a:chExt cx="4533900" cy="22383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5" y="1581150"/>
              <a:ext cx="4533900" cy="20955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825" y="1533525"/>
              <a:ext cx="4124340" cy="22383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586" y="1600200"/>
              <a:ext cx="4462250" cy="20140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3586" y="1600200"/>
              <a:ext cx="4462780" cy="2014220"/>
            </a:xfrm>
            <a:custGeom>
              <a:avLst/>
              <a:gdLst/>
              <a:ahLst/>
              <a:cxnLst/>
              <a:rect l="l" t="t" r="r" b="b"/>
              <a:pathLst>
                <a:path w="4462780" h="2014220">
                  <a:moveTo>
                    <a:pt x="0" y="335645"/>
                  </a:moveTo>
                  <a:lnTo>
                    <a:pt x="3639" y="286037"/>
                  </a:lnTo>
                  <a:lnTo>
                    <a:pt x="14212" y="238693"/>
                  </a:lnTo>
                  <a:lnTo>
                    <a:pt x="31199" y="194129"/>
                  </a:lnTo>
                  <a:lnTo>
                    <a:pt x="54081" y="152866"/>
                  </a:lnTo>
                  <a:lnTo>
                    <a:pt x="82338" y="115422"/>
                  </a:lnTo>
                  <a:lnTo>
                    <a:pt x="115451" y="82315"/>
                  </a:lnTo>
                  <a:lnTo>
                    <a:pt x="152901" y="54065"/>
                  </a:lnTo>
                  <a:lnTo>
                    <a:pt x="194169" y="31189"/>
                  </a:lnTo>
                  <a:lnTo>
                    <a:pt x="238735" y="14207"/>
                  </a:lnTo>
                  <a:lnTo>
                    <a:pt x="286080" y="3638"/>
                  </a:lnTo>
                  <a:lnTo>
                    <a:pt x="335685" y="0"/>
                  </a:lnTo>
                  <a:lnTo>
                    <a:pt x="4126605" y="0"/>
                  </a:lnTo>
                  <a:lnTo>
                    <a:pt x="4176212" y="3638"/>
                  </a:lnTo>
                  <a:lnTo>
                    <a:pt x="4223557" y="14207"/>
                  </a:lnTo>
                  <a:lnTo>
                    <a:pt x="4268121" y="31189"/>
                  </a:lnTo>
                  <a:lnTo>
                    <a:pt x="4309384" y="54065"/>
                  </a:lnTo>
                  <a:lnTo>
                    <a:pt x="4346828" y="82315"/>
                  </a:lnTo>
                  <a:lnTo>
                    <a:pt x="4379935" y="115422"/>
                  </a:lnTo>
                  <a:lnTo>
                    <a:pt x="4408185" y="152866"/>
                  </a:lnTo>
                  <a:lnTo>
                    <a:pt x="4431061" y="194129"/>
                  </a:lnTo>
                  <a:lnTo>
                    <a:pt x="4448043" y="238693"/>
                  </a:lnTo>
                  <a:lnTo>
                    <a:pt x="4458612" y="286037"/>
                  </a:lnTo>
                  <a:lnTo>
                    <a:pt x="4462250" y="335645"/>
                  </a:lnTo>
                  <a:lnTo>
                    <a:pt x="4462250" y="1678442"/>
                  </a:lnTo>
                  <a:lnTo>
                    <a:pt x="4458612" y="1728022"/>
                  </a:lnTo>
                  <a:lnTo>
                    <a:pt x="4448043" y="1775350"/>
                  </a:lnTo>
                  <a:lnTo>
                    <a:pt x="4431061" y="1819905"/>
                  </a:lnTo>
                  <a:lnTo>
                    <a:pt x="4408185" y="1861167"/>
                  </a:lnTo>
                  <a:lnTo>
                    <a:pt x="4379935" y="1898616"/>
                  </a:lnTo>
                  <a:lnTo>
                    <a:pt x="4346828" y="1931731"/>
                  </a:lnTo>
                  <a:lnTo>
                    <a:pt x="4309384" y="1959992"/>
                  </a:lnTo>
                  <a:lnTo>
                    <a:pt x="4268121" y="1982878"/>
                  </a:lnTo>
                  <a:lnTo>
                    <a:pt x="4223557" y="1999870"/>
                  </a:lnTo>
                  <a:lnTo>
                    <a:pt x="4176212" y="2010446"/>
                  </a:lnTo>
                  <a:lnTo>
                    <a:pt x="4126605" y="2014087"/>
                  </a:lnTo>
                  <a:lnTo>
                    <a:pt x="335685" y="2014087"/>
                  </a:lnTo>
                  <a:lnTo>
                    <a:pt x="286080" y="2010446"/>
                  </a:lnTo>
                  <a:lnTo>
                    <a:pt x="238735" y="1999870"/>
                  </a:lnTo>
                  <a:lnTo>
                    <a:pt x="194169" y="1982878"/>
                  </a:lnTo>
                  <a:lnTo>
                    <a:pt x="152901" y="1959992"/>
                  </a:lnTo>
                  <a:lnTo>
                    <a:pt x="115451" y="1931731"/>
                  </a:lnTo>
                  <a:lnTo>
                    <a:pt x="82338" y="1898616"/>
                  </a:lnTo>
                  <a:lnTo>
                    <a:pt x="54081" y="1861167"/>
                  </a:lnTo>
                  <a:lnTo>
                    <a:pt x="31199" y="1819905"/>
                  </a:lnTo>
                  <a:lnTo>
                    <a:pt x="14212" y="1775350"/>
                  </a:lnTo>
                  <a:lnTo>
                    <a:pt x="3639" y="1728022"/>
                  </a:lnTo>
                  <a:lnTo>
                    <a:pt x="0" y="1678442"/>
                  </a:lnTo>
                  <a:lnTo>
                    <a:pt x="0" y="33564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24995" y="1617658"/>
            <a:ext cx="1146175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FF0000"/>
                </a:solidFill>
                <a:latin typeface="Calibri"/>
                <a:cs typeface="Calibri"/>
              </a:rPr>
              <a:t>OK:</a:t>
            </a:r>
            <a:r>
              <a:rPr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interface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I1{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interface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I2{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7177" y="1894138"/>
            <a:ext cx="201485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04" marR="5080" indent="-2540">
              <a:lnSpc>
                <a:spcPct val="100800"/>
              </a:lnSpc>
              <a:spcBef>
                <a:spcPts val="85"/>
              </a:spcBef>
              <a:tabLst>
                <a:tab pos="1663064" algn="l"/>
                <a:tab pos="1929130" algn="l"/>
              </a:tabLst>
            </a:pPr>
            <a:r>
              <a:rPr dirty="0">
                <a:latin typeface="Calibri"/>
                <a:cs typeface="Calibri"/>
              </a:rPr>
              <a:t>void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abc(int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a);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abc(String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Calibri"/>
                <a:cs typeface="Calibri"/>
              </a:rPr>
              <a:t>s);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4995" y="2447351"/>
            <a:ext cx="2611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implements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I1,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I2{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4994" y="2724088"/>
            <a:ext cx="3208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185670" algn="l"/>
              </a:tabLst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abc(int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a){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alibri"/>
                <a:cs typeface="Calibri"/>
              </a:rPr>
              <a:t>some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code</a:t>
            </a:r>
            <a:endParaRPr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59640" y="2724088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1131" y="2991169"/>
            <a:ext cx="1211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some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code</a:t>
            </a:r>
            <a:r>
              <a:rPr spc="37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4995" y="2991169"/>
            <a:ext cx="235648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3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abc(String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s){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62700" y="1533526"/>
            <a:ext cx="4258310" cy="2238375"/>
            <a:chOff x="4838700" y="1533525"/>
            <a:chExt cx="4258310" cy="2238375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8700" y="1581150"/>
              <a:ext cx="4257690" cy="2095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76799" y="1533525"/>
              <a:ext cx="3848100" cy="22383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6799" y="1600200"/>
              <a:ext cx="4177161" cy="201408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876799" y="1600200"/>
              <a:ext cx="4177665" cy="2014220"/>
            </a:xfrm>
            <a:custGeom>
              <a:avLst/>
              <a:gdLst/>
              <a:ahLst/>
              <a:cxnLst/>
              <a:rect l="l" t="t" r="r" b="b"/>
              <a:pathLst>
                <a:path w="4177665" h="2014220">
                  <a:moveTo>
                    <a:pt x="0" y="335645"/>
                  </a:moveTo>
                  <a:lnTo>
                    <a:pt x="3638" y="286037"/>
                  </a:lnTo>
                  <a:lnTo>
                    <a:pt x="14208" y="238693"/>
                  </a:lnTo>
                  <a:lnTo>
                    <a:pt x="31190" y="194129"/>
                  </a:lnTo>
                  <a:lnTo>
                    <a:pt x="54066" y="152866"/>
                  </a:lnTo>
                  <a:lnTo>
                    <a:pt x="82318" y="115422"/>
                  </a:lnTo>
                  <a:lnTo>
                    <a:pt x="115427" y="82315"/>
                  </a:lnTo>
                  <a:lnTo>
                    <a:pt x="152874" y="54065"/>
                  </a:lnTo>
                  <a:lnTo>
                    <a:pt x="194141" y="31189"/>
                  </a:lnTo>
                  <a:lnTo>
                    <a:pt x="238709" y="14207"/>
                  </a:lnTo>
                  <a:lnTo>
                    <a:pt x="286060" y="3638"/>
                  </a:lnTo>
                  <a:lnTo>
                    <a:pt x="335676" y="0"/>
                  </a:lnTo>
                  <a:lnTo>
                    <a:pt x="3841485" y="0"/>
                  </a:lnTo>
                  <a:lnTo>
                    <a:pt x="3891101" y="3638"/>
                  </a:lnTo>
                  <a:lnTo>
                    <a:pt x="3938452" y="14207"/>
                  </a:lnTo>
                  <a:lnTo>
                    <a:pt x="3983020" y="31189"/>
                  </a:lnTo>
                  <a:lnTo>
                    <a:pt x="4024287" y="54065"/>
                  </a:lnTo>
                  <a:lnTo>
                    <a:pt x="4061734" y="82315"/>
                  </a:lnTo>
                  <a:lnTo>
                    <a:pt x="4094843" y="115422"/>
                  </a:lnTo>
                  <a:lnTo>
                    <a:pt x="4123095" y="152866"/>
                  </a:lnTo>
                  <a:lnTo>
                    <a:pt x="4145971" y="194129"/>
                  </a:lnTo>
                  <a:lnTo>
                    <a:pt x="4162953" y="238693"/>
                  </a:lnTo>
                  <a:lnTo>
                    <a:pt x="4173523" y="286037"/>
                  </a:lnTo>
                  <a:lnTo>
                    <a:pt x="4177161" y="335645"/>
                  </a:lnTo>
                  <a:lnTo>
                    <a:pt x="4177161" y="1678442"/>
                  </a:lnTo>
                  <a:lnTo>
                    <a:pt x="4173523" y="1728022"/>
                  </a:lnTo>
                  <a:lnTo>
                    <a:pt x="4162953" y="1775350"/>
                  </a:lnTo>
                  <a:lnTo>
                    <a:pt x="4145971" y="1819905"/>
                  </a:lnTo>
                  <a:lnTo>
                    <a:pt x="4123095" y="1861167"/>
                  </a:lnTo>
                  <a:lnTo>
                    <a:pt x="4094843" y="1898616"/>
                  </a:lnTo>
                  <a:lnTo>
                    <a:pt x="4061734" y="1931731"/>
                  </a:lnTo>
                  <a:lnTo>
                    <a:pt x="4024287" y="1959992"/>
                  </a:lnTo>
                  <a:lnTo>
                    <a:pt x="3983020" y="1982878"/>
                  </a:lnTo>
                  <a:lnTo>
                    <a:pt x="3938452" y="1999870"/>
                  </a:lnTo>
                  <a:lnTo>
                    <a:pt x="3891101" y="2010446"/>
                  </a:lnTo>
                  <a:lnTo>
                    <a:pt x="3841485" y="2014087"/>
                  </a:lnTo>
                  <a:lnTo>
                    <a:pt x="335676" y="2014087"/>
                  </a:lnTo>
                  <a:lnTo>
                    <a:pt x="286060" y="2010446"/>
                  </a:lnTo>
                  <a:lnTo>
                    <a:pt x="238709" y="1999870"/>
                  </a:lnTo>
                  <a:lnTo>
                    <a:pt x="194141" y="1982878"/>
                  </a:lnTo>
                  <a:lnTo>
                    <a:pt x="152874" y="1959992"/>
                  </a:lnTo>
                  <a:lnTo>
                    <a:pt x="115427" y="1931731"/>
                  </a:lnTo>
                  <a:lnTo>
                    <a:pt x="82318" y="1898616"/>
                  </a:lnTo>
                  <a:lnTo>
                    <a:pt x="54066" y="1861167"/>
                  </a:lnTo>
                  <a:lnTo>
                    <a:pt x="31190" y="1819905"/>
                  </a:lnTo>
                  <a:lnTo>
                    <a:pt x="14208" y="1775350"/>
                  </a:lnTo>
                  <a:lnTo>
                    <a:pt x="3638" y="1728022"/>
                  </a:lnTo>
                  <a:lnTo>
                    <a:pt x="0" y="1678442"/>
                  </a:lnTo>
                  <a:lnTo>
                    <a:pt x="0" y="33564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583049" y="1617658"/>
            <a:ext cx="1221105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FF0000"/>
                </a:solidFill>
                <a:latin typeface="Calibri"/>
                <a:cs typeface="Calibri"/>
              </a:rPr>
              <a:t>OK:</a:t>
            </a:r>
            <a:r>
              <a:rPr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interface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I1{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interface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I2{</a:t>
            </a:r>
            <a:endParaRPr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17821" y="1894138"/>
            <a:ext cx="175577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70050" algn="l"/>
              </a:tabLst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void</a:t>
            </a:r>
            <a:r>
              <a:rPr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abc(int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a);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  <a:tabLst>
                <a:tab pos="1517650" algn="l"/>
              </a:tabLst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abc(int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a);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83049" y="2447351"/>
            <a:ext cx="2611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Test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implements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I1,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I2{</a:t>
            </a:r>
            <a:endParaRPr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03815" y="2724087"/>
            <a:ext cx="141160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152400">
              <a:lnSpc>
                <a:spcPts val="2100"/>
              </a:lnSpc>
              <a:spcBef>
                <a:spcPts val="220"/>
              </a:spcBef>
              <a:tabLst>
                <a:tab pos="983615" algn="l"/>
                <a:tab pos="1326515" algn="l"/>
              </a:tabLst>
            </a:pPr>
            <a:r>
              <a:rPr dirty="0">
                <a:latin typeface="Calibri"/>
                <a:cs typeface="Calibri"/>
              </a:rPr>
              <a:t>some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code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5;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83049" y="2724088"/>
            <a:ext cx="2042795" cy="84391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abc(int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a){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public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abc(int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a){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2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628776" y="4362450"/>
            <a:ext cx="4143375" cy="1962150"/>
            <a:chOff x="104775" y="4362450"/>
            <a:chExt cx="4143375" cy="1962150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775" y="4400550"/>
              <a:ext cx="4143375" cy="18288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825" y="4362450"/>
              <a:ext cx="4029090" cy="196215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826" y="4419600"/>
              <a:ext cx="4067412" cy="17525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38826" y="4419600"/>
              <a:ext cx="4067810" cy="1752600"/>
            </a:xfrm>
            <a:custGeom>
              <a:avLst/>
              <a:gdLst/>
              <a:ahLst/>
              <a:cxnLst/>
              <a:rect l="l" t="t" r="r" b="b"/>
              <a:pathLst>
                <a:path w="4067810" h="1752600">
                  <a:moveTo>
                    <a:pt x="0" y="292095"/>
                  </a:moveTo>
                  <a:lnTo>
                    <a:pt x="3823" y="244725"/>
                  </a:lnTo>
                  <a:lnTo>
                    <a:pt x="14891" y="199785"/>
                  </a:lnTo>
                  <a:lnTo>
                    <a:pt x="32603" y="157877"/>
                  </a:lnTo>
                  <a:lnTo>
                    <a:pt x="56358" y="119604"/>
                  </a:lnTo>
                  <a:lnTo>
                    <a:pt x="85553" y="85567"/>
                  </a:lnTo>
                  <a:lnTo>
                    <a:pt x="119588" y="56368"/>
                  </a:lnTo>
                  <a:lnTo>
                    <a:pt x="157862" y="32610"/>
                  </a:lnTo>
                  <a:lnTo>
                    <a:pt x="199772" y="14894"/>
                  </a:lnTo>
                  <a:lnTo>
                    <a:pt x="244717" y="3824"/>
                  </a:lnTo>
                  <a:lnTo>
                    <a:pt x="292096" y="0"/>
                  </a:lnTo>
                  <a:lnTo>
                    <a:pt x="3775323" y="0"/>
                  </a:lnTo>
                  <a:lnTo>
                    <a:pt x="3822690" y="3824"/>
                  </a:lnTo>
                  <a:lnTo>
                    <a:pt x="3867628" y="14894"/>
                  </a:lnTo>
                  <a:lnTo>
                    <a:pt x="3909534" y="32610"/>
                  </a:lnTo>
                  <a:lnTo>
                    <a:pt x="3947807" y="56368"/>
                  </a:lnTo>
                  <a:lnTo>
                    <a:pt x="3981844" y="85567"/>
                  </a:lnTo>
                  <a:lnTo>
                    <a:pt x="4011043" y="119604"/>
                  </a:lnTo>
                  <a:lnTo>
                    <a:pt x="4034801" y="157877"/>
                  </a:lnTo>
                  <a:lnTo>
                    <a:pt x="4052517" y="199785"/>
                  </a:lnTo>
                  <a:lnTo>
                    <a:pt x="4063588" y="244725"/>
                  </a:lnTo>
                  <a:lnTo>
                    <a:pt x="4067412" y="292095"/>
                  </a:lnTo>
                  <a:lnTo>
                    <a:pt x="4067412" y="1460504"/>
                  </a:lnTo>
                  <a:lnTo>
                    <a:pt x="4063588" y="1507880"/>
                  </a:lnTo>
                  <a:lnTo>
                    <a:pt x="4052517" y="1552823"/>
                  </a:lnTo>
                  <a:lnTo>
                    <a:pt x="4034801" y="1594732"/>
                  </a:lnTo>
                  <a:lnTo>
                    <a:pt x="4011043" y="1633006"/>
                  </a:lnTo>
                  <a:lnTo>
                    <a:pt x="3981844" y="1667041"/>
                  </a:lnTo>
                  <a:lnTo>
                    <a:pt x="3947807" y="1696238"/>
                  </a:lnTo>
                  <a:lnTo>
                    <a:pt x="3909534" y="1719994"/>
                  </a:lnTo>
                  <a:lnTo>
                    <a:pt x="3867628" y="1737707"/>
                  </a:lnTo>
                  <a:lnTo>
                    <a:pt x="3822690" y="1748776"/>
                  </a:lnTo>
                  <a:lnTo>
                    <a:pt x="3775323" y="1752599"/>
                  </a:lnTo>
                  <a:lnTo>
                    <a:pt x="292096" y="1752599"/>
                  </a:lnTo>
                  <a:lnTo>
                    <a:pt x="244717" y="1748776"/>
                  </a:lnTo>
                  <a:lnTo>
                    <a:pt x="199772" y="1737707"/>
                  </a:lnTo>
                  <a:lnTo>
                    <a:pt x="157862" y="1719994"/>
                  </a:lnTo>
                  <a:lnTo>
                    <a:pt x="119588" y="1696238"/>
                  </a:lnTo>
                  <a:lnTo>
                    <a:pt x="85553" y="1667041"/>
                  </a:lnTo>
                  <a:lnTo>
                    <a:pt x="56358" y="1633006"/>
                  </a:lnTo>
                  <a:lnTo>
                    <a:pt x="32603" y="1594732"/>
                  </a:lnTo>
                  <a:lnTo>
                    <a:pt x="14891" y="1552823"/>
                  </a:lnTo>
                  <a:lnTo>
                    <a:pt x="3823" y="1507880"/>
                  </a:lnTo>
                  <a:lnTo>
                    <a:pt x="0" y="1460504"/>
                  </a:lnTo>
                  <a:lnTo>
                    <a:pt x="0" y="29209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337842" y="5000564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27526" y="4447220"/>
            <a:ext cx="3589020" cy="1407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  <a:tabLst>
                <a:tab pos="2058035" algn="l"/>
                <a:tab pos="3503929" algn="l"/>
              </a:tabLst>
            </a:pPr>
            <a:r>
              <a:rPr dirty="0">
                <a:latin typeface="Calibri"/>
                <a:cs typeface="Calibri"/>
              </a:rPr>
              <a:t>interface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Jumpable{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();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class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Human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implements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Jumpable</a:t>
            </a:r>
            <a:r>
              <a:rPr spc="34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public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jump(){</a:t>
            </a:r>
            <a:r>
              <a:rPr spc="3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some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code</a:t>
            </a:r>
            <a:r>
              <a:rPr spc="36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 marR="92710">
              <a:lnSpc>
                <a:spcPct val="100800"/>
              </a:lnSpc>
              <a:tabLst>
                <a:tab pos="3416300" algn="l"/>
              </a:tabLst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Animal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implements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Jumpable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public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jump(){</a:t>
            </a:r>
            <a:r>
              <a:rPr spc="3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some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code</a:t>
            </a:r>
            <a:r>
              <a:rPr spc="40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44493" y="5553717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62701" y="4095750"/>
            <a:ext cx="4143375" cy="2362200"/>
            <a:chOff x="4838700" y="4095750"/>
            <a:chExt cx="4143375" cy="2362200"/>
          </a:xfrm>
        </p:grpSpPr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38700" y="4095750"/>
              <a:ext cx="4143375" cy="23622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86309" y="4181475"/>
              <a:ext cx="3886200" cy="223837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76799" y="4114800"/>
              <a:ext cx="4067433" cy="228599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876799" y="4114800"/>
              <a:ext cx="4067810" cy="2286000"/>
            </a:xfrm>
            <a:custGeom>
              <a:avLst/>
              <a:gdLst/>
              <a:ahLst/>
              <a:cxnLst/>
              <a:rect l="l" t="t" r="r" b="b"/>
              <a:pathLst>
                <a:path w="4067809" h="2286000">
                  <a:moveTo>
                    <a:pt x="0" y="380999"/>
                  </a:moveTo>
                  <a:lnTo>
                    <a:pt x="2968" y="333203"/>
                  </a:lnTo>
                  <a:lnTo>
                    <a:pt x="11635" y="287180"/>
                  </a:lnTo>
                  <a:lnTo>
                    <a:pt x="25643" y="243286"/>
                  </a:lnTo>
                  <a:lnTo>
                    <a:pt x="44637" y="201879"/>
                  </a:lnTo>
                  <a:lnTo>
                    <a:pt x="68258" y="163316"/>
                  </a:lnTo>
                  <a:lnTo>
                    <a:pt x="96151" y="127953"/>
                  </a:lnTo>
                  <a:lnTo>
                    <a:pt x="127957" y="96147"/>
                  </a:lnTo>
                  <a:lnTo>
                    <a:pt x="163320" y="68256"/>
                  </a:lnTo>
                  <a:lnTo>
                    <a:pt x="201884" y="44635"/>
                  </a:lnTo>
                  <a:lnTo>
                    <a:pt x="243290" y="25642"/>
                  </a:lnTo>
                  <a:lnTo>
                    <a:pt x="287183" y="11634"/>
                  </a:lnTo>
                  <a:lnTo>
                    <a:pt x="333205" y="2968"/>
                  </a:lnTo>
                  <a:lnTo>
                    <a:pt x="380999" y="0"/>
                  </a:lnTo>
                  <a:lnTo>
                    <a:pt x="3686433" y="0"/>
                  </a:lnTo>
                  <a:lnTo>
                    <a:pt x="3734228" y="2968"/>
                  </a:lnTo>
                  <a:lnTo>
                    <a:pt x="3780250" y="11634"/>
                  </a:lnTo>
                  <a:lnTo>
                    <a:pt x="3824143" y="25642"/>
                  </a:lnTo>
                  <a:lnTo>
                    <a:pt x="3865549" y="44635"/>
                  </a:lnTo>
                  <a:lnTo>
                    <a:pt x="3904113" y="68256"/>
                  </a:lnTo>
                  <a:lnTo>
                    <a:pt x="3939476" y="96147"/>
                  </a:lnTo>
                  <a:lnTo>
                    <a:pt x="3971282" y="127953"/>
                  </a:lnTo>
                  <a:lnTo>
                    <a:pt x="3999175" y="163316"/>
                  </a:lnTo>
                  <a:lnTo>
                    <a:pt x="4022796" y="201879"/>
                  </a:lnTo>
                  <a:lnTo>
                    <a:pt x="4041790" y="243286"/>
                  </a:lnTo>
                  <a:lnTo>
                    <a:pt x="4055798" y="287180"/>
                  </a:lnTo>
                  <a:lnTo>
                    <a:pt x="4064465" y="333203"/>
                  </a:lnTo>
                  <a:lnTo>
                    <a:pt x="4067433" y="380999"/>
                  </a:lnTo>
                  <a:lnTo>
                    <a:pt x="4067433" y="1904987"/>
                  </a:lnTo>
                  <a:lnTo>
                    <a:pt x="4064465" y="1952781"/>
                  </a:lnTo>
                  <a:lnTo>
                    <a:pt x="4055798" y="1998804"/>
                  </a:lnTo>
                  <a:lnTo>
                    <a:pt x="4041790" y="2042697"/>
                  </a:lnTo>
                  <a:lnTo>
                    <a:pt x="4022796" y="2084105"/>
                  </a:lnTo>
                  <a:lnTo>
                    <a:pt x="3999175" y="2122669"/>
                  </a:lnTo>
                  <a:lnTo>
                    <a:pt x="3971282" y="2158034"/>
                  </a:lnTo>
                  <a:lnTo>
                    <a:pt x="3939476" y="2189842"/>
                  </a:lnTo>
                  <a:lnTo>
                    <a:pt x="3904113" y="2217736"/>
                  </a:lnTo>
                  <a:lnTo>
                    <a:pt x="3865549" y="2241359"/>
                  </a:lnTo>
                  <a:lnTo>
                    <a:pt x="3824143" y="2260353"/>
                  </a:lnTo>
                  <a:lnTo>
                    <a:pt x="3780250" y="2274363"/>
                  </a:lnTo>
                  <a:lnTo>
                    <a:pt x="3734228" y="2283031"/>
                  </a:lnTo>
                  <a:lnTo>
                    <a:pt x="3686433" y="2285999"/>
                  </a:lnTo>
                  <a:lnTo>
                    <a:pt x="380999" y="2285999"/>
                  </a:lnTo>
                  <a:lnTo>
                    <a:pt x="333205" y="2283031"/>
                  </a:lnTo>
                  <a:lnTo>
                    <a:pt x="287183" y="2274363"/>
                  </a:lnTo>
                  <a:lnTo>
                    <a:pt x="243290" y="2260353"/>
                  </a:lnTo>
                  <a:lnTo>
                    <a:pt x="201884" y="2241359"/>
                  </a:lnTo>
                  <a:lnTo>
                    <a:pt x="163320" y="2217736"/>
                  </a:lnTo>
                  <a:lnTo>
                    <a:pt x="127957" y="2189842"/>
                  </a:lnTo>
                  <a:lnTo>
                    <a:pt x="96151" y="2158034"/>
                  </a:lnTo>
                  <a:lnTo>
                    <a:pt x="68258" y="2122669"/>
                  </a:lnTo>
                  <a:lnTo>
                    <a:pt x="44637" y="2084105"/>
                  </a:lnTo>
                  <a:lnTo>
                    <a:pt x="25643" y="2042697"/>
                  </a:lnTo>
                  <a:lnTo>
                    <a:pt x="11635" y="1998804"/>
                  </a:lnTo>
                  <a:lnTo>
                    <a:pt x="2968" y="1952781"/>
                  </a:lnTo>
                  <a:lnTo>
                    <a:pt x="0" y="1904987"/>
                  </a:lnTo>
                  <a:lnTo>
                    <a:pt x="0" y="3809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596385" y="4271897"/>
            <a:ext cx="347027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Test{</a:t>
            </a:r>
            <a:endParaRPr>
              <a:latin typeface="Calibri"/>
              <a:cs typeface="Calibri"/>
            </a:endParaRPr>
          </a:p>
          <a:p>
            <a:pPr marL="269875" marR="5080" indent="-25781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[]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args){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Jumpable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j1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Human();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Jumpable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j2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Animal();</a:t>
            </a:r>
            <a:endParaRPr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10971" y="5378136"/>
            <a:ext cx="2674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753235" algn="l"/>
              </a:tabLst>
            </a:pPr>
            <a:r>
              <a:rPr spc="-10" dirty="0">
                <a:latin typeface="Calibri"/>
                <a:cs typeface="Calibri"/>
              </a:rPr>
              <a:t>j1.jump();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>
                <a:latin typeface="Calibri"/>
                <a:cs typeface="Calibri"/>
              </a:rPr>
              <a:t>j2.jump();</a:t>
            </a:r>
            <a:endParaRPr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96384" y="5645157"/>
            <a:ext cx="9779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708396" y="5168901"/>
            <a:ext cx="714375" cy="225425"/>
            <a:chOff x="4184395" y="5168900"/>
            <a:chExt cx="714375" cy="225425"/>
          </a:xfrm>
        </p:grpSpPr>
        <p:sp>
          <p:nvSpPr>
            <p:cNvPr id="47" name="object 47"/>
            <p:cNvSpPr/>
            <p:nvPr/>
          </p:nvSpPr>
          <p:spPr>
            <a:xfrm>
              <a:off x="4197095" y="5181599"/>
              <a:ext cx="688975" cy="200025"/>
            </a:xfrm>
            <a:custGeom>
              <a:avLst/>
              <a:gdLst/>
              <a:ahLst/>
              <a:cxnLst/>
              <a:rect l="l" t="t" r="r" b="b"/>
              <a:pathLst>
                <a:path w="688975" h="200025">
                  <a:moveTo>
                    <a:pt x="589025" y="0"/>
                  </a:moveTo>
                  <a:lnTo>
                    <a:pt x="589025" y="49910"/>
                  </a:lnTo>
                  <a:lnTo>
                    <a:pt x="0" y="49910"/>
                  </a:lnTo>
                  <a:lnTo>
                    <a:pt x="0" y="149732"/>
                  </a:lnTo>
                  <a:lnTo>
                    <a:pt x="589025" y="149732"/>
                  </a:lnTo>
                  <a:lnTo>
                    <a:pt x="589025" y="199643"/>
                  </a:lnTo>
                  <a:lnTo>
                    <a:pt x="688847" y="99821"/>
                  </a:lnTo>
                  <a:lnTo>
                    <a:pt x="589025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97095" y="5181599"/>
              <a:ext cx="688975" cy="200025"/>
            </a:xfrm>
            <a:custGeom>
              <a:avLst/>
              <a:gdLst/>
              <a:ahLst/>
              <a:cxnLst/>
              <a:rect l="l" t="t" r="r" b="b"/>
              <a:pathLst>
                <a:path w="688975" h="200025">
                  <a:moveTo>
                    <a:pt x="0" y="49910"/>
                  </a:moveTo>
                  <a:lnTo>
                    <a:pt x="589025" y="49910"/>
                  </a:lnTo>
                  <a:lnTo>
                    <a:pt x="589025" y="0"/>
                  </a:lnTo>
                  <a:lnTo>
                    <a:pt x="688847" y="99821"/>
                  </a:lnTo>
                  <a:lnTo>
                    <a:pt x="589025" y="199643"/>
                  </a:lnTo>
                  <a:lnTo>
                    <a:pt x="589025" y="149732"/>
                  </a:lnTo>
                  <a:lnTo>
                    <a:pt x="0" y="149732"/>
                  </a:lnTo>
                  <a:lnTo>
                    <a:pt x="0" y="49910"/>
                  </a:lnTo>
                  <a:close/>
                </a:path>
              </a:pathLst>
            </a:custGeom>
            <a:ln w="25399">
              <a:solidFill>
                <a:srgbClr val="91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5525" y="552465"/>
              <a:ext cx="46577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6400" y="118804"/>
            <a:ext cx="10515600" cy="1167498"/>
          </a:xfrm>
          <a:prstGeom prst="rect">
            <a:avLst/>
          </a:prstGeom>
        </p:spPr>
        <p:txBody>
          <a:bodyPr vert="horz" wrap="square" lIns="0" tIns="485647" rIns="0" bIns="0" rtlCol="0" anchor="ctr">
            <a:spAutoFit/>
          </a:bodyPr>
          <a:lstStyle/>
          <a:p>
            <a:pPr marL="1440815">
              <a:lnSpc>
                <a:spcPct val="100000"/>
              </a:lnSpc>
              <a:spcBef>
                <a:spcPts val="130"/>
              </a:spcBef>
            </a:pPr>
            <a:r>
              <a:rPr dirty="0"/>
              <a:t>class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&amp;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interface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0" dirty="0"/>
              <a:t>inheritance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90700" y="1552576"/>
            <a:ext cx="8363584" cy="5305425"/>
            <a:chOff x="266700" y="1552575"/>
            <a:chExt cx="8363584" cy="53054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2305034"/>
              <a:ext cx="8305815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00" y="2200275"/>
              <a:ext cx="6629400" cy="8667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327" y="2324100"/>
              <a:ext cx="8229599" cy="533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38327" y="2324100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8140689" y="0"/>
                  </a:lnTo>
                  <a:lnTo>
                    <a:pt x="8175323" y="6978"/>
                  </a:lnTo>
                  <a:lnTo>
                    <a:pt x="8203581" y="26018"/>
                  </a:lnTo>
                  <a:lnTo>
                    <a:pt x="8222621" y="54276"/>
                  </a:lnTo>
                  <a:lnTo>
                    <a:pt x="8229599" y="88910"/>
                  </a:lnTo>
                  <a:lnTo>
                    <a:pt x="8229599" y="444489"/>
                  </a:lnTo>
                  <a:lnTo>
                    <a:pt x="8222621" y="479123"/>
                  </a:lnTo>
                  <a:lnTo>
                    <a:pt x="8203581" y="507381"/>
                  </a:lnTo>
                  <a:lnTo>
                    <a:pt x="8175323" y="526421"/>
                  </a:lnTo>
                  <a:lnTo>
                    <a:pt x="8140689" y="533399"/>
                  </a:lnTo>
                  <a:lnTo>
                    <a:pt x="88904" y="533399"/>
                  </a:lnTo>
                  <a:lnTo>
                    <a:pt x="54298" y="526421"/>
                  </a:lnTo>
                  <a:lnTo>
                    <a:pt x="26039" y="507381"/>
                  </a:lnTo>
                  <a:lnTo>
                    <a:pt x="6986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225" y="1638284"/>
              <a:ext cx="8353440" cy="6572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700" y="1552575"/>
              <a:ext cx="7877190" cy="8667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327" y="1676400"/>
              <a:ext cx="8229599" cy="5333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8327" y="1676400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8140689" y="0"/>
                  </a:lnTo>
                  <a:lnTo>
                    <a:pt x="8175323" y="6978"/>
                  </a:lnTo>
                  <a:lnTo>
                    <a:pt x="8203581" y="26018"/>
                  </a:lnTo>
                  <a:lnTo>
                    <a:pt x="8222621" y="54276"/>
                  </a:lnTo>
                  <a:lnTo>
                    <a:pt x="8229599" y="88910"/>
                  </a:lnTo>
                  <a:lnTo>
                    <a:pt x="8229599" y="444489"/>
                  </a:lnTo>
                  <a:lnTo>
                    <a:pt x="8222621" y="479123"/>
                  </a:lnTo>
                  <a:lnTo>
                    <a:pt x="8203581" y="507381"/>
                  </a:lnTo>
                  <a:lnTo>
                    <a:pt x="8175323" y="526421"/>
                  </a:lnTo>
                  <a:lnTo>
                    <a:pt x="8140689" y="533399"/>
                  </a:lnTo>
                  <a:lnTo>
                    <a:pt x="88904" y="533399"/>
                  </a:lnTo>
                  <a:lnTo>
                    <a:pt x="54298" y="526421"/>
                  </a:lnTo>
                  <a:lnTo>
                    <a:pt x="26039" y="507381"/>
                  </a:lnTo>
                  <a:lnTo>
                    <a:pt x="6986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3600450"/>
              <a:ext cx="8305815" cy="609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6700" y="3638550"/>
              <a:ext cx="6734190" cy="5905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327" y="3619500"/>
              <a:ext cx="8229599" cy="5333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38327" y="3619500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8140689" y="0"/>
                  </a:lnTo>
                  <a:lnTo>
                    <a:pt x="8175323" y="6978"/>
                  </a:lnTo>
                  <a:lnTo>
                    <a:pt x="8203581" y="26018"/>
                  </a:lnTo>
                  <a:lnTo>
                    <a:pt x="8222621" y="54276"/>
                  </a:lnTo>
                  <a:lnTo>
                    <a:pt x="8229599" y="88910"/>
                  </a:lnTo>
                  <a:lnTo>
                    <a:pt x="8229599" y="444495"/>
                  </a:lnTo>
                  <a:lnTo>
                    <a:pt x="8222621" y="479121"/>
                  </a:lnTo>
                  <a:lnTo>
                    <a:pt x="8203581" y="507378"/>
                  </a:lnTo>
                  <a:lnTo>
                    <a:pt x="8175323" y="526420"/>
                  </a:lnTo>
                  <a:lnTo>
                    <a:pt x="8140689" y="533399"/>
                  </a:lnTo>
                  <a:lnTo>
                    <a:pt x="88904" y="533399"/>
                  </a:lnTo>
                  <a:lnTo>
                    <a:pt x="54298" y="526420"/>
                  </a:lnTo>
                  <a:lnTo>
                    <a:pt x="26039" y="507378"/>
                  </a:lnTo>
                  <a:lnTo>
                    <a:pt x="6986" y="479121"/>
                  </a:lnTo>
                  <a:lnTo>
                    <a:pt x="0" y="444495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225" y="2933684"/>
              <a:ext cx="8353440" cy="6572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700" y="2990850"/>
              <a:ext cx="4371990" cy="5905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327" y="2971800"/>
              <a:ext cx="8229599" cy="5333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38327" y="2971800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8140689" y="0"/>
                  </a:lnTo>
                  <a:lnTo>
                    <a:pt x="8175323" y="6978"/>
                  </a:lnTo>
                  <a:lnTo>
                    <a:pt x="8203581" y="26018"/>
                  </a:lnTo>
                  <a:lnTo>
                    <a:pt x="8222621" y="54276"/>
                  </a:lnTo>
                  <a:lnTo>
                    <a:pt x="8229599" y="88910"/>
                  </a:lnTo>
                  <a:lnTo>
                    <a:pt x="8229599" y="444489"/>
                  </a:lnTo>
                  <a:lnTo>
                    <a:pt x="8222621" y="479123"/>
                  </a:lnTo>
                  <a:lnTo>
                    <a:pt x="8203581" y="507381"/>
                  </a:lnTo>
                  <a:lnTo>
                    <a:pt x="8175323" y="526421"/>
                  </a:lnTo>
                  <a:lnTo>
                    <a:pt x="8140689" y="533399"/>
                  </a:lnTo>
                  <a:lnTo>
                    <a:pt x="88904" y="533399"/>
                  </a:lnTo>
                  <a:lnTo>
                    <a:pt x="54298" y="526421"/>
                  </a:lnTo>
                  <a:lnTo>
                    <a:pt x="26039" y="507381"/>
                  </a:lnTo>
                  <a:lnTo>
                    <a:pt x="6986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4895850"/>
              <a:ext cx="8305815" cy="6096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6700" y="4933950"/>
              <a:ext cx="7781940" cy="5905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327" y="4914900"/>
              <a:ext cx="8229599" cy="5333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8327" y="4914900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0" y="88904"/>
                  </a:moveTo>
                  <a:lnTo>
                    <a:pt x="6986" y="54278"/>
                  </a:lnTo>
                  <a:lnTo>
                    <a:pt x="26039" y="26021"/>
                  </a:lnTo>
                  <a:lnTo>
                    <a:pt x="54298" y="6979"/>
                  </a:lnTo>
                  <a:lnTo>
                    <a:pt x="88904" y="0"/>
                  </a:lnTo>
                  <a:lnTo>
                    <a:pt x="8140689" y="0"/>
                  </a:lnTo>
                  <a:lnTo>
                    <a:pt x="8175323" y="6979"/>
                  </a:lnTo>
                  <a:lnTo>
                    <a:pt x="8203581" y="26021"/>
                  </a:lnTo>
                  <a:lnTo>
                    <a:pt x="8222621" y="54278"/>
                  </a:lnTo>
                  <a:lnTo>
                    <a:pt x="8229599" y="88904"/>
                  </a:lnTo>
                  <a:lnTo>
                    <a:pt x="8229599" y="444495"/>
                  </a:lnTo>
                  <a:lnTo>
                    <a:pt x="8222621" y="479121"/>
                  </a:lnTo>
                  <a:lnTo>
                    <a:pt x="8203581" y="507378"/>
                  </a:lnTo>
                  <a:lnTo>
                    <a:pt x="8175323" y="526420"/>
                  </a:lnTo>
                  <a:lnTo>
                    <a:pt x="8140689" y="533399"/>
                  </a:lnTo>
                  <a:lnTo>
                    <a:pt x="88904" y="533399"/>
                  </a:lnTo>
                  <a:lnTo>
                    <a:pt x="54298" y="526420"/>
                  </a:lnTo>
                  <a:lnTo>
                    <a:pt x="26039" y="507378"/>
                  </a:lnTo>
                  <a:lnTo>
                    <a:pt x="6986" y="479121"/>
                  </a:lnTo>
                  <a:lnTo>
                    <a:pt x="0" y="444495"/>
                  </a:lnTo>
                  <a:lnTo>
                    <a:pt x="0" y="889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4248150"/>
              <a:ext cx="8305815" cy="6096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6700" y="4143375"/>
              <a:ext cx="7915290" cy="8667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327" y="4267200"/>
              <a:ext cx="8229599" cy="5333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8327" y="4267200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0" y="88904"/>
                  </a:moveTo>
                  <a:lnTo>
                    <a:pt x="6986" y="54278"/>
                  </a:lnTo>
                  <a:lnTo>
                    <a:pt x="26039" y="26021"/>
                  </a:lnTo>
                  <a:lnTo>
                    <a:pt x="54298" y="6979"/>
                  </a:lnTo>
                  <a:lnTo>
                    <a:pt x="88904" y="0"/>
                  </a:lnTo>
                  <a:lnTo>
                    <a:pt x="8140689" y="0"/>
                  </a:lnTo>
                  <a:lnTo>
                    <a:pt x="8175323" y="6979"/>
                  </a:lnTo>
                  <a:lnTo>
                    <a:pt x="8203581" y="26021"/>
                  </a:lnTo>
                  <a:lnTo>
                    <a:pt x="8222621" y="54278"/>
                  </a:lnTo>
                  <a:lnTo>
                    <a:pt x="8229599" y="88904"/>
                  </a:lnTo>
                  <a:lnTo>
                    <a:pt x="8229599" y="444495"/>
                  </a:lnTo>
                  <a:lnTo>
                    <a:pt x="8222621" y="479121"/>
                  </a:lnTo>
                  <a:lnTo>
                    <a:pt x="8203581" y="507378"/>
                  </a:lnTo>
                  <a:lnTo>
                    <a:pt x="8175323" y="526420"/>
                  </a:lnTo>
                  <a:lnTo>
                    <a:pt x="8140689" y="533399"/>
                  </a:lnTo>
                  <a:lnTo>
                    <a:pt x="88904" y="533399"/>
                  </a:lnTo>
                  <a:lnTo>
                    <a:pt x="54298" y="526420"/>
                  </a:lnTo>
                  <a:lnTo>
                    <a:pt x="26039" y="507378"/>
                  </a:lnTo>
                  <a:lnTo>
                    <a:pt x="6986" y="479121"/>
                  </a:lnTo>
                  <a:lnTo>
                    <a:pt x="0" y="444495"/>
                  </a:lnTo>
                  <a:lnTo>
                    <a:pt x="0" y="889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6191250"/>
              <a:ext cx="8305815" cy="6096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6700" y="6086475"/>
              <a:ext cx="7877190" cy="7715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327" y="6210300"/>
              <a:ext cx="8229599" cy="53339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327" y="6210300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0" y="88904"/>
                  </a:moveTo>
                  <a:lnTo>
                    <a:pt x="6986" y="54298"/>
                  </a:lnTo>
                  <a:lnTo>
                    <a:pt x="26039" y="26039"/>
                  </a:lnTo>
                  <a:lnTo>
                    <a:pt x="54298" y="6986"/>
                  </a:lnTo>
                  <a:lnTo>
                    <a:pt x="88904" y="0"/>
                  </a:lnTo>
                  <a:lnTo>
                    <a:pt x="8140689" y="0"/>
                  </a:lnTo>
                  <a:lnTo>
                    <a:pt x="8175323" y="6986"/>
                  </a:lnTo>
                  <a:lnTo>
                    <a:pt x="8203581" y="26039"/>
                  </a:lnTo>
                  <a:lnTo>
                    <a:pt x="8222621" y="54298"/>
                  </a:lnTo>
                  <a:lnTo>
                    <a:pt x="8229599" y="88904"/>
                  </a:lnTo>
                  <a:lnTo>
                    <a:pt x="8229599" y="444495"/>
                  </a:lnTo>
                  <a:lnTo>
                    <a:pt x="8222621" y="479101"/>
                  </a:lnTo>
                  <a:lnTo>
                    <a:pt x="8203581" y="507361"/>
                  </a:lnTo>
                  <a:lnTo>
                    <a:pt x="8175323" y="526413"/>
                  </a:lnTo>
                  <a:lnTo>
                    <a:pt x="8140689" y="533399"/>
                  </a:lnTo>
                  <a:lnTo>
                    <a:pt x="88904" y="533399"/>
                  </a:lnTo>
                  <a:lnTo>
                    <a:pt x="54298" y="526413"/>
                  </a:lnTo>
                  <a:lnTo>
                    <a:pt x="26039" y="507361"/>
                  </a:lnTo>
                  <a:lnTo>
                    <a:pt x="6986" y="479101"/>
                  </a:lnTo>
                  <a:lnTo>
                    <a:pt x="0" y="444495"/>
                  </a:lnTo>
                  <a:lnTo>
                    <a:pt x="0" y="889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225" y="5524500"/>
              <a:ext cx="8353440" cy="6572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6700" y="5438775"/>
              <a:ext cx="7410450" cy="8667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327" y="5562600"/>
              <a:ext cx="8229599" cy="53339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38327" y="5562600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0" y="88904"/>
                  </a:moveTo>
                  <a:lnTo>
                    <a:pt x="6986" y="54298"/>
                  </a:lnTo>
                  <a:lnTo>
                    <a:pt x="26039" y="26039"/>
                  </a:lnTo>
                  <a:lnTo>
                    <a:pt x="54298" y="6986"/>
                  </a:lnTo>
                  <a:lnTo>
                    <a:pt x="88904" y="0"/>
                  </a:lnTo>
                  <a:lnTo>
                    <a:pt x="8140689" y="0"/>
                  </a:lnTo>
                  <a:lnTo>
                    <a:pt x="8175323" y="6986"/>
                  </a:lnTo>
                  <a:lnTo>
                    <a:pt x="8203581" y="26039"/>
                  </a:lnTo>
                  <a:lnTo>
                    <a:pt x="8222621" y="54298"/>
                  </a:lnTo>
                  <a:lnTo>
                    <a:pt x="8229599" y="88904"/>
                  </a:lnTo>
                  <a:lnTo>
                    <a:pt x="8229599" y="444495"/>
                  </a:lnTo>
                  <a:lnTo>
                    <a:pt x="8222621" y="479101"/>
                  </a:lnTo>
                  <a:lnTo>
                    <a:pt x="8203581" y="507360"/>
                  </a:lnTo>
                  <a:lnTo>
                    <a:pt x="8175323" y="526413"/>
                  </a:lnTo>
                  <a:lnTo>
                    <a:pt x="8140689" y="533399"/>
                  </a:lnTo>
                  <a:lnTo>
                    <a:pt x="88904" y="533399"/>
                  </a:lnTo>
                  <a:lnTo>
                    <a:pt x="54298" y="526413"/>
                  </a:lnTo>
                  <a:lnTo>
                    <a:pt x="26039" y="507360"/>
                  </a:lnTo>
                  <a:lnTo>
                    <a:pt x="6986" y="479101"/>
                  </a:lnTo>
                  <a:lnTo>
                    <a:pt x="0" y="444495"/>
                  </a:lnTo>
                  <a:lnTo>
                    <a:pt x="0" y="889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967540" y="1639249"/>
            <a:ext cx="7520940" cy="51174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3500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Класс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наследовать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0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класс.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Для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наследования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использует </a:t>
            </a:r>
            <a:r>
              <a:rPr dirty="0">
                <a:latin typeface="Calibri"/>
                <a:cs typeface="Calibri"/>
              </a:rPr>
              <a:t>keyword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“extends”.</a:t>
            </a:r>
            <a:endParaRPr>
              <a:latin typeface="Calibri"/>
              <a:cs typeface="Calibri"/>
            </a:endParaRPr>
          </a:p>
          <a:p>
            <a:pPr marL="12700" marR="1306830">
              <a:lnSpc>
                <a:spcPct val="100800"/>
              </a:lnSpc>
              <a:spcBef>
                <a:spcPts val="750"/>
              </a:spcBef>
            </a:pPr>
            <a:r>
              <a:rPr dirty="0">
                <a:latin typeface="Calibri"/>
                <a:cs typeface="Calibri"/>
              </a:rPr>
              <a:t>Класс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имплементировать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0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более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интерфейсов.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Для </a:t>
            </a:r>
            <a:r>
              <a:rPr dirty="0">
                <a:latin typeface="Calibri"/>
                <a:cs typeface="Calibri"/>
              </a:rPr>
              <a:t>имплементирования</a:t>
            </a:r>
            <a:r>
              <a:rPr spc="-1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использует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keyword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“implements”.</a:t>
            </a:r>
            <a:endParaRPr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150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Класс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наследовать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интерфейс.</a:t>
            </a:r>
            <a:endParaRPr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Интерфейс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наследовать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имплементировать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класс.</a:t>
            </a:r>
            <a:endParaRPr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150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Интерфейс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наследовать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0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более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интерфейсов.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Для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наследования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интерфейс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использует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keyword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“extends”.</a:t>
            </a:r>
            <a:endParaRPr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150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Конкретный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наследовать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конкретный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абстрактный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класс.</a:t>
            </a:r>
            <a:endParaRPr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500">
              <a:latin typeface="Calibri"/>
              <a:cs typeface="Calibri"/>
            </a:endParaRPr>
          </a:p>
          <a:p>
            <a:pPr marL="12700" marR="530860">
              <a:lnSpc>
                <a:spcPct val="100800"/>
              </a:lnSpc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abstract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наследовать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конкретный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абстрактный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и </a:t>
            </a:r>
            <a:r>
              <a:rPr dirty="0">
                <a:latin typeface="Calibri"/>
                <a:cs typeface="Calibri"/>
              </a:rPr>
              <a:t>имплементировать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интерфейс.</a:t>
            </a:r>
            <a:endParaRPr>
              <a:latin typeface="Calibri"/>
              <a:cs typeface="Calibri"/>
            </a:endParaRPr>
          </a:p>
          <a:p>
            <a:pPr marL="12700" marR="62865">
              <a:lnSpc>
                <a:spcPct val="100800"/>
              </a:lnSpc>
              <a:spcBef>
                <a:spcPts val="750"/>
              </a:spcBef>
            </a:pPr>
            <a:r>
              <a:rPr dirty="0">
                <a:latin typeface="Calibri"/>
                <a:cs typeface="Calibri"/>
              </a:rPr>
              <a:t>Первый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конкретный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иерархии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должен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снабдить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все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abstract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методы телами.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0775" y="552465"/>
              <a:ext cx="44577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00225" y="111924"/>
            <a:ext cx="10515600" cy="1167498"/>
          </a:xfrm>
          <a:prstGeom prst="rect">
            <a:avLst/>
          </a:prstGeom>
        </p:spPr>
        <p:txBody>
          <a:bodyPr vert="horz" wrap="square" lIns="0" tIns="485647" rIns="0" bIns="0" rtlCol="0" anchor="ctr">
            <a:spAutoFit/>
          </a:bodyPr>
          <a:lstStyle/>
          <a:p>
            <a:pPr marL="1536065">
              <a:lnSpc>
                <a:spcPct val="100000"/>
              </a:lnSpc>
              <a:spcBef>
                <a:spcPts val="130"/>
              </a:spcBef>
            </a:pPr>
            <a:r>
              <a:rPr dirty="0"/>
              <a:t>default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методы</a:t>
            </a:r>
            <a:r>
              <a:rPr spc="25" dirty="0"/>
              <a:t> </a:t>
            </a:r>
            <a:r>
              <a:rPr dirty="0"/>
              <a:t>в</a:t>
            </a:r>
            <a:r>
              <a:rPr spc="-35" dirty="0"/>
              <a:t> </a:t>
            </a:r>
            <a:r>
              <a:rPr spc="-10" dirty="0"/>
              <a:t>interface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771901" y="1504934"/>
            <a:ext cx="4153535" cy="1600200"/>
            <a:chOff x="2247900" y="1504934"/>
            <a:chExt cx="4153535" cy="16002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7900" y="1504934"/>
              <a:ext cx="4124309" cy="1600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7425" y="1619234"/>
              <a:ext cx="4143390" cy="14192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000" y="1524000"/>
              <a:ext cx="4046738" cy="1523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86000" y="1524000"/>
              <a:ext cx="4046854" cy="1524000"/>
            </a:xfrm>
            <a:custGeom>
              <a:avLst/>
              <a:gdLst/>
              <a:ahLst/>
              <a:cxnLst/>
              <a:rect l="l" t="t" r="r" b="b"/>
              <a:pathLst>
                <a:path w="4046854" h="1524000">
                  <a:moveTo>
                    <a:pt x="0" y="253989"/>
                  </a:moveTo>
                  <a:lnTo>
                    <a:pt x="4090" y="208320"/>
                  </a:lnTo>
                  <a:lnTo>
                    <a:pt x="15885" y="165342"/>
                  </a:lnTo>
                  <a:lnTo>
                    <a:pt x="34667" y="125771"/>
                  </a:lnTo>
                  <a:lnTo>
                    <a:pt x="59720" y="90324"/>
                  </a:lnTo>
                  <a:lnTo>
                    <a:pt x="90329" y="59717"/>
                  </a:lnTo>
                  <a:lnTo>
                    <a:pt x="125777" y="34664"/>
                  </a:lnTo>
                  <a:lnTo>
                    <a:pt x="165348" y="15883"/>
                  </a:lnTo>
                  <a:lnTo>
                    <a:pt x="208326" y="4090"/>
                  </a:lnTo>
                  <a:lnTo>
                    <a:pt x="253995" y="0"/>
                  </a:lnTo>
                  <a:lnTo>
                    <a:pt x="3792717" y="0"/>
                  </a:lnTo>
                  <a:lnTo>
                    <a:pt x="3838396" y="4090"/>
                  </a:lnTo>
                  <a:lnTo>
                    <a:pt x="3881381" y="15883"/>
                  </a:lnTo>
                  <a:lnTo>
                    <a:pt x="3920957" y="34664"/>
                  </a:lnTo>
                  <a:lnTo>
                    <a:pt x="3956408" y="59717"/>
                  </a:lnTo>
                  <a:lnTo>
                    <a:pt x="3987018" y="90324"/>
                  </a:lnTo>
                  <a:lnTo>
                    <a:pt x="4012072" y="125771"/>
                  </a:lnTo>
                  <a:lnTo>
                    <a:pt x="4030853" y="165342"/>
                  </a:lnTo>
                  <a:lnTo>
                    <a:pt x="4042647" y="208320"/>
                  </a:lnTo>
                  <a:lnTo>
                    <a:pt x="4046738" y="253989"/>
                  </a:lnTo>
                  <a:lnTo>
                    <a:pt x="4046738" y="1270010"/>
                  </a:lnTo>
                  <a:lnTo>
                    <a:pt x="4042647" y="1315679"/>
                  </a:lnTo>
                  <a:lnTo>
                    <a:pt x="4030853" y="1358657"/>
                  </a:lnTo>
                  <a:lnTo>
                    <a:pt x="4012072" y="1398228"/>
                  </a:lnTo>
                  <a:lnTo>
                    <a:pt x="3987018" y="1433675"/>
                  </a:lnTo>
                  <a:lnTo>
                    <a:pt x="3956408" y="1464282"/>
                  </a:lnTo>
                  <a:lnTo>
                    <a:pt x="3920957" y="1489335"/>
                  </a:lnTo>
                  <a:lnTo>
                    <a:pt x="3881381" y="1508116"/>
                  </a:lnTo>
                  <a:lnTo>
                    <a:pt x="3838396" y="1519909"/>
                  </a:lnTo>
                  <a:lnTo>
                    <a:pt x="3792717" y="1523999"/>
                  </a:lnTo>
                  <a:lnTo>
                    <a:pt x="253995" y="1523999"/>
                  </a:lnTo>
                  <a:lnTo>
                    <a:pt x="208326" y="1519909"/>
                  </a:lnTo>
                  <a:lnTo>
                    <a:pt x="165348" y="1508116"/>
                  </a:lnTo>
                  <a:lnTo>
                    <a:pt x="125777" y="1489335"/>
                  </a:lnTo>
                  <a:lnTo>
                    <a:pt x="90329" y="1464282"/>
                  </a:lnTo>
                  <a:lnTo>
                    <a:pt x="59720" y="1433675"/>
                  </a:lnTo>
                  <a:lnTo>
                    <a:pt x="34667" y="1398228"/>
                  </a:lnTo>
                  <a:lnTo>
                    <a:pt x="15885" y="1358657"/>
                  </a:lnTo>
                  <a:lnTo>
                    <a:pt x="4090" y="1315679"/>
                  </a:lnTo>
                  <a:lnTo>
                    <a:pt x="0" y="1270010"/>
                  </a:lnTo>
                  <a:lnTo>
                    <a:pt x="0" y="2539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81175" y="3152775"/>
            <a:ext cx="8363584" cy="2552700"/>
            <a:chOff x="257175" y="3152775"/>
            <a:chExt cx="8363584" cy="25527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275" y="4276725"/>
              <a:ext cx="8305815" cy="7143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700" y="4229100"/>
              <a:ext cx="7886700" cy="8667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2231" y="4294632"/>
              <a:ext cx="8229599" cy="63703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32231" y="4294632"/>
              <a:ext cx="8229600" cy="637540"/>
            </a:xfrm>
            <a:custGeom>
              <a:avLst/>
              <a:gdLst/>
              <a:ahLst/>
              <a:cxnLst/>
              <a:rect l="l" t="t" r="r" b="b"/>
              <a:pathLst>
                <a:path w="8229600" h="637539">
                  <a:moveTo>
                    <a:pt x="0" y="106167"/>
                  </a:moveTo>
                  <a:lnTo>
                    <a:pt x="8344" y="64826"/>
                  </a:lnTo>
                  <a:lnTo>
                    <a:pt x="31099" y="31081"/>
                  </a:lnTo>
                  <a:lnTo>
                    <a:pt x="64846" y="8337"/>
                  </a:lnTo>
                  <a:lnTo>
                    <a:pt x="106167" y="0"/>
                  </a:lnTo>
                  <a:lnTo>
                    <a:pt x="8123437" y="0"/>
                  </a:lnTo>
                  <a:lnTo>
                    <a:pt x="8164778" y="8337"/>
                  </a:lnTo>
                  <a:lnTo>
                    <a:pt x="8198521" y="31081"/>
                  </a:lnTo>
                  <a:lnTo>
                    <a:pt x="8221263" y="64826"/>
                  </a:lnTo>
                  <a:lnTo>
                    <a:pt x="8229599" y="106167"/>
                  </a:lnTo>
                  <a:lnTo>
                    <a:pt x="8229599" y="530864"/>
                  </a:lnTo>
                  <a:lnTo>
                    <a:pt x="8221263" y="572205"/>
                  </a:lnTo>
                  <a:lnTo>
                    <a:pt x="8198521" y="605950"/>
                  </a:lnTo>
                  <a:lnTo>
                    <a:pt x="8164778" y="628694"/>
                  </a:lnTo>
                  <a:lnTo>
                    <a:pt x="8123437" y="637031"/>
                  </a:lnTo>
                  <a:lnTo>
                    <a:pt x="106167" y="637031"/>
                  </a:lnTo>
                  <a:lnTo>
                    <a:pt x="64846" y="628694"/>
                  </a:lnTo>
                  <a:lnTo>
                    <a:pt x="31099" y="605950"/>
                  </a:lnTo>
                  <a:lnTo>
                    <a:pt x="8344" y="572205"/>
                  </a:lnTo>
                  <a:lnTo>
                    <a:pt x="0" y="530864"/>
                  </a:lnTo>
                  <a:lnTo>
                    <a:pt x="0" y="10616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700" y="5076825"/>
              <a:ext cx="8353440" cy="6191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175" y="5114925"/>
              <a:ext cx="6991350" cy="5905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2231" y="5117592"/>
              <a:ext cx="8229599" cy="49987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2231" y="5117592"/>
              <a:ext cx="8229600" cy="500380"/>
            </a:xfrm>
            <a:custGeom>
              <a:avLst/>
              <a:gdLst/>
              <a:ahLst/>
              <a:cxnLst/>
              <a:rect l="l" t="t" r="r" b="b"/>
              <a:pathLst>
                <a:path w="8229600" h="500379">
                  <a:moveTo>
                    <a:pt x="0" y="83307"/>
                  </a:moveTo>
                  <a:lnTo>
                    <a:pt x="6547" y="50897"/>
                  </a:lnTo>
                  <a:lnTo>
                    <a:pt x="24401" y="24415"/>
                  </a:lnTo>
                  <a:lnTo>
                    <a:pt x="50882" y="6552"/>
                  </a:lnTo>
                  <a:lnTo>
                    <a:pt x="83307" y="0"/>
                  </a:lnTo>
                  <a:lnTo>
                    <a:pt x="8146297" y="0"/>
                  </a:lnTo>
                  <a:lnTo>
                    <a:pt x="8178704" y="6552"/>
                  </a:lnTo>
                  <a:lnTo>
                    <a:pt x="8205185" y="24415"/>
                  </a:lnTo>
                  <a:lnTo>
                    <a:pt x="8223047" y="50897"/>
                  </a:lnTo>
                  <a:lnTo>
                    <a:pt x="8229599" y="83307"/>
                  </a:lnTo>
                  <a:lnTo>
                    <a:pt x="8229599" y="416564"/>
                  </a:lnTo>
                  <a:lnTo>
                    <a:pt x="8223047" y="448974"/>
                  </a:lnTo>
                  <a:lnTo>
                    <a:pt x="8205185" y="475456"/>
                  </a:lnTo>
                  <a:lnTo>
                    <a:pt x="8178704" y="493319"/>
                  </a:lnTo>
                  <a:lnTo>
                    <a:pt x="8146297" y="499871"/>
                  </a:lnTo>
                  <a:lnTo>
                    <a:pt x="83307" y="499871"/>
                  </a:lnTo>
                  <a:lnTo>
                    <a:pt x="50882" y="493319"/>
                  </a:lnTo>
                  <a:lnTo>
                    <a:pt x="24401" y="475456"/>
                  </a:lnTo>
                  <a:lnTo>
                    <a:pt x="6547" y="448974"/>
                  </a:lnTo>
                  <a:lnTo>
                    <a:pt x="0" y="416564"/>
                  </a:lnTo>
                  <a:lnTo>
                    <a:pt x="0" y="8330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5275" y="3238500"/>
              <a:ext cx="8305815" cy="9239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6225" y="3152775"/>
              <a:ext cx="7943850" cy="11430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2231" y="3255264"/>
              <a:ext cx="8229599" cy="8534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32231" y="3255264"/>
              <a:ext cx="8229600" cy="853440"/>
            </a:xfrm>
            <a:custGeom>
              <a:avLst/>
              <a:gdLst/>
              <a:ahLst/>
              <a:cxnLst/>
              <a:rect l="l" t="t" r="r" b="b"/>
              <a:pathLst>
                <a:path w="8229600" h="853439">
                  <a:moveTo>
                    <a:pt x="0" y="142250"/>
                  </a:moveTo>
                  <a:lnTo>
                    <a:pt x="7250" y="97258"/>
                  </a:lnTo>
                  <a:lnTo>
                    <a:pt x="27442" y="58206"/>
                  </a:lnTo>
                  <a:lnTo>
                    <a:pt x="58232" y="27424"/>
                  </a:lnTo>
                  <a:lnTo>
                    <a:pt x="97280" y="7244"/>
                  </a:lnTo>
                  <a:lnTo>
                    <a:pt x="142244" y="0"/>
                  </a:lnTo>
                  <a:lnTo>
                    <a:pt x="8087349" y="0"/>
                  </a:lnTo>
                  <a:lnTo>
                    <a:pt x="8132340" y="7244"/>
                  </a:lnTo>
                  <a:lnTo>
                    <a:pt x="8171393" y="27424"/>
                  </a:lnTo>
                  <a:lnTo>
                    <a:pt x="8202175" y="58206"/>
                  </a:lnTo>
                  <a:lnTo>
                    <a:pt x="8222355" y="97258"/>
                  </a:lnTo>
                  <a:lnTo>
                    <a:pt x="8229599" y="142250"/>
                  </a:lnTo>
                  <a:lnTo>
                    <a:pt x="8229599" y="711195"/>
                  </a:lnTo>
                  <a:lnTo>
                    <a:pt x="8222355" y="756178"/>
                  </a:lnTo>
                  <a:lnTo>
                    <a:pt x="8202175" y="795228"/>
                  </a:lnTo>
                  <a:lnTo>
                    <a:pt x="8171393" y="826011"/>
                  </a:lnTo>
                  <a:lnTo>
                    <a:pt x="8132340" y="846193"/>
                  </a:lnTo>
                  <a:lnTo>
                    <a:pt x="8087349" y="853439"/>
                  </a:lnTo>
                  <a:lnTo>
                    <a:pt x="142244" y="853439"/>
                  </a:lnTo>
                  <a:lnTo>
                    <a:pt x="97280" y="846193"/>
                  </a:lnTo>
                  <a:lnTo>
                    <a:pt x="58232" y="826011"/>
                  </a:lnTo>
                  <a:lnTo>
                    <a:pt x="27442" y="795228"/>
                  </a:lnTo>
                  <a:lnTo>
                    <a:pt x="7250" y="756178"/>
                  </a:lnTo>
                  <a:lnTo>
                    <a:pt x="0" y="711195"/>
                  </a:lnTo>
                  <a:lnTo>
                    <a:pt x="0" y="14225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800225" y="5791200"/>
            <a:ext cx="8325484" cy="895350"/>
            <a:chOff x="276225" y="5791200"/>
            <a:chExt cx="8325484" cy="895350"/>
          </a:xfrm>
        </p:grpSpPr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5275" y="5791200"/>
              <a:ext cx="8305815" cy="89535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6225" y="5962650"/>
              <a:ext cx="5857859" cy="5905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5279" y="5803379"/>
              <a:ext cx="8229599" cy="82297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35279" y="5803379"/>
              <a:ext cx="8229600" cy="823594"/>
            </a:xfrm>
            <a:custGeom>
              <a:avLst/>
              <a:gdLst/>
              <a:ahLst/>
              <a:cxnLst/>
              <a:rect l="l" t="t" r="r" b="b"/>
              <a:pathLst>
                <a:path w="8229600" h="823595">
                  <a:moveTo>
                    <a:pt x="0" y="137172"/>
                  </a:moveTo>
                  <a:lnTo>
                    <a:pt x="6991" y="93815"/>
                  </a:lnTo>
                  <a:lnTo>
                    <a:pt x="26462" y="56160"/>
                  </a:lnTo>
                  <a:lnTo>
                    <a:pt x="56152" y="26466"/>
                  </a:lnTo>
                  <a:lnTo>
                    <a:pt x="93804" y="6993"/>
                  </a:lnTo>
                  <a:lnTo>
                    <a:pt x="137159" y="0"/>
                  </a:lnTo>
                  <a:lnTo>
                    <a:pt x="8092439" y="0"/>
                  </a:lnTo>
                  <a:lnTo>
                    <a:pt x="8135766" y="6993"/>
                  </a:lnTo>
                  <a:lnTo>
                    <a:pt x="8173414" y="26466"/>
                  </a:lnTo>
                  <a:lnTo>
                    <a:pt x="8203115" y="56160"/>
                  </a:lnTo>
                  <a:lnTo>
                    <a:pt x="8222600" y="93815"/>
                  </a:lnTo>
                  <a:lnTo>
                    <a:pt x="8229599" y="137172"/>
                  </a:lnTo>
                  <a:lnTo>
                    <a:pt x="8229599" y="685812"/>
                  </a:lnTo>
                  <a:lnTo>
                    <a:pt x="8222600" y="729163"/>
                  </a:lnTo>
                  <a:lnTo>
                    <a:pt x="8203115" y="766815"/>
                  </a:lnTo>
                  <a:lnTo>
                    <a:pt x="8173414" y="796507"/>
                  </a:lnTo>
                  <a:lnTo>
                    <a:pt x="8135766" y="815979"/>
                  </a:lnTo>
                  <a:lnTo>
                    <a:pt x="8092439" y="822972"/>
                  </a:lnTo>
                  <a:lnTo>
                    <a:pt x="137159" y="822972"/>
                  </a:lnTo>
                  <a:lnTo>
                    <a:pt x="93804" y="815979"/>
                  </a:lnTo>
                  <a:lnTo>
                    <a:pt x="56152" y="796507"/>
                  </a:lnTo>
                  <a:lnTo>
                    <a:pt x="26462" y="766815"/>
                  </a:lnTo>
                  <a:lnTo>
                    <a:pt x="6991" y="729163"/>
                  </a:lnTo>
                  <a:lnTo>
                    <a:pt x="0" y="685812"/>
                  </a:lnTo>
                  <a:lnTo>
                    <a:pt x="0" y="13717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959928" y="1707829"/>
            <a:ext cx="7562215" cy="46462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18030" marR="3634104">
              <a:lnSpc>
                <a:spcPct val="100899"/>
              </a:lnSpc>
              <a:spcBef>
                <a:spcPts val="80"/>
              </a:spcBef>
            </a:pPr>
            <a:r>
              <a:rPr dirty="0">
                <a:latin typeface="Calibri"/>
                <a:cs typeface="Calibri"/>
              </a:rPr>
              <a:t>interface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Jumpable{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default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jump()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2018030">
              <a:spcBef>
                <a:spcPts val="20"/>
              </a:spcBef>
            </a:pPr>
            <a:r>
              <a:rPr spc="-10" dirty="0">
                <a:latin typeface="Calibri"/>
                <a:cs typeface="Calibri"/>
              </a:rPr>
              <a:t>System.out.println(“You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jump!!!”);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201803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29209" marR="5080">
              <a:lnSpc>
                <a:spcPct val="100800"/>
              </a:lnSpc>
              <a:spcBef>
                <a:spcPts val="1180"/>
              </a:spcBef>
            </a:pPr>
            <a:r>
              <a:rPr dirty="0">
                <a:latin typeface="Calibri"/>
                <a:cs typeface="Calibri"/>
              </a:rPr>
              <a:t>Данное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слово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default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никаким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образом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связанно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 access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modifier.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Access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modifier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default-ных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методов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интерфейсе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public,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будет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добавлен компилятором,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если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его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указать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самостоятельно.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19050" marR="8763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default</a:t>
            </a:r>
            <a:r>
              <a:rPr spc="-22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методы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предоставляют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дефолтную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реализацию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метода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могут </a:t>
            </a:r>
            <a:r>
              <a:rPr spc="-20" dirty="0">
                <a:latin typeface="Calibri"/>
                <a:cs typeface="Calibri"/>
              </a:rPr>
              <a:t>быть </a:t>
            </a:r>
            <a:r>
              <a:rPr dirty="0">
                <a:latin typeface="Calibri"/>
                <a:cs typeface="Calibri"/>
              </a:rPr>
              <a:t>созданны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только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интерфейсе.</a:t>
            </a:r>
            <a:endParaRPr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220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Если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интерфейсе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создан default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метод,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он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должен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иметь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тело.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1900">
              <a:latin typeface="Calibri"/>
              <a:cs typeface="Calibri"/>
            </a:endParaRPr>
          </a:p>
          <a:p>
            <a:pPr marL="31115"/>
            <a:r>
              <a:rPr dirty="0">
                <a:latin typeface="Calibri"/>
                <a:cs typeface="Calibri"/>
              </a:rPr>
              <a:t>default</a:t>
            </a:r>
            <a:r>
              <a:rPr spc="-22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методы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должен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static,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final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abstract.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3761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24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41"/>
            <a:ext cx="7572375" cy="885825"/>
            <a:chOff x="800100" y="390540"/>
            <a:chExt cx="7572375" cy="885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40"/>
              <a:ext cx="7572375" cy="819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0775" y="428624"/>
              <a:ext cx="44577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720090"/>
            </a:xfrm>
            <a:custGeom>
              <a:avLst/>
              <a:gdLst/>
              <a:ahLst/>
              <a:cxnLst/>
              <a:rect l="l" t="t" r="r" b="b"/>
              <a:pathLst>
                <a:path w="7467600" h="720090">
                  <a:moveTo>
                    <a:pt x="7347700" y="0"/>
                  </a:moveTo>
                  <a:lnTo>
                    <a:pt x="119954" y="0"/>
                  </a:lnTo>
                  <a:lnTo>
                    <a:pt x="73264" y="9430"/>
                  </a:lnTo>
                  <a:lnTo>
                    <a:pt x="35135" y="35139"/>
                  </a:lnTo>
                  <a:lnTo>
                    <a:pt x="9427" y="73256"/>
                  </a:lnTo>
                  <a:lnTo>
                    <a:pt x="0" y="119908"/>
                  </a:lnTo>
                  <a:lnTo>
                    <a:pt x="0" y="599693"/>
                  </a:lnTo>
                  <a:lnTo>
                    <a:pt x="9427" y="646416"/>
                  </a:lnTo>
                  <a:lnTo>
                    <a:pt x="35135" y="684569"/>
                  </a:lnTo>
                  <a:lnTo>
                    <a:pt x="73264" y="710292"/>
                  </a:lnTo>
                  <a:lnTo>
                    <a:pt x="119954" y="719724"/>
                  </a:lnTo>
                  <a:lnTo>
                    <a:pt x="7347700" y="719724"/>
                  </a:lnTo>
                  <a:lnTo>
                    <a:pt x="7394347" y="710292"/>
                  </a:lnTo>
                  <a:lnTo>
                    <a:pt x="7432454" y="684569"/>
                  </a:lnTo>
                  <a:lnTo>
                    <a:pt x="7458153" y="646416"/>
                  </a:lnTo>
                  <a:lnTo>
                    <a:pt x="7467578" y="599693"/>
                  </a:lnTo>
                  <a:lnTo>
                    <a:pt x="7467578" y="119908"/>
                  </a:lnTo>
                  <a:lnTo>
                    <a:pt x="7458153" y="73256"/>
                  </a:lnTo>
                  <a:lnTo>
                    <a:pt x="7432454" y="35139"/>
                  </a:lnTo>
                  <a:lnTo>
                    <a:pt x="7394347" y="9430"/>
                  </a:lnTo>
                  <a:lnTo>
                    <a:pt x="734770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720090"/>
            </a:xfrm>
            <a:custGeom>
              <a:avLst/>
              <a:gdLst/>
              <a:ahLst/>
              <a:cxnLst/>
              <a:rect l="l" t="t" r="r" b="b"/>
              <a:pathLst>
                <a:path w="7467600" h="720090">
                  <a:moveTo>
                    <a:pt x="0" y="119908"/>
                  </a:moveTo>
                  <a:lnTo>
                    <a:pt x="9427" y="73256"/>
                  </a:lnTo>
                  <a:lnTo>
                    <a:pt x="35135" y="35139"/>
                  </a:lnTo>
                  <a:lnTo>
                    <a:pt x="73264" y="9430"/>
                  </a:lnTo>
                  <a:lnTo>
                    <a:pt x="119954" y="0"/>
                  </a:lnTo>
                  <a:lnTo>
                    <a:pt x="7347700" y="0"/>
                  </a:lnTo>
                  <a:lnTo>
                    <a:pt x="7394347" y="9430"/>
                  </a:lnTo>
                  <a:lnTo>
                    <a:pt x="7432454" y="35139"/>
                  </a:lnTo>
                  <a:lnTo>
                    <a:pt x="7458153" y="73256"/>
                  </a:lnTo>
                  <a:lnTo>
                    <a:pt x="7467578" y="119908"/>
                  </a:lnTo>
                  <a:lnTo>
                    <a:pt x="7467578" y="599693"/>
                  </a:lnTo>
                  <a:lnTo>
                    <a:pt x="7458153" y="646416"/>
                  </a:lnTo>
                  <a:lnTo>
                    <a:pt x="7432454" y="684569"/>
                  </a:lnTo>
                  <a:lnTo>
                    <a:pt x="7394347" y="710292"/>
                  </a:lnTo>
                  <a:lnTo>
                    <a:pt x="7347700" y="719724"/>
                  </a:lnTo>
                  <a:lnTo>
                    <a:pt x="119954" y="719724"/>
                  </a:lnTo>
                  <a:lnTo>
                    <a:pt x="73264" y="710292"/>
                  </a:lnTo>
                  <a:lnTo>
                    <a:pt x="35135" y="684569"/>
                  </a:lnTo>
                  <a:lnTo>
                    <a:pt x="9427" y="646416"/>
                  </a:lnTo>
                  <a:lnTo>
                    <a:pt x="0" y="599693"/>
                  </a:lnTo>
                  <a:lnTo>
                    <a:pt x="0" y="119908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88455" y="409076"/>
            <a:ext cx="7012759" cy="693138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default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методы</a:t>
            </a:r>
            <a:r>
              <a:rPr spc="30" dirty="0"/>
              <a:t> </a:t>
            </a:r>
            <a:r>
              <a:rPr dirty="0"/>
              <a:t>в</a:t>
            </a:r>
            <a:r>
              <a:rPr spc="-35" dirty="0"/>
              <a:t> </a:t>
            </a:r>
            <a:r>
              <a:rPr spc="-10" dirty="0"/>
              <a:t>interface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619250" y="1333501"/>
            <a:ext cx="8525510" cy="4924425"/>
            <a:chOff x="95250" y="1333500"/>
            <a:chExt cx="8525510" cy="49244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50" y="1333500"/>
              <a:ext cx="4143375" cy="15525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75" y="1352550"/>
              <a:ext cx="4019550" cy="19621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682" y="1348343"/>
              <a:ext cx="4067412" cy="14814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9682" y="1348343"/>
              <a:ext cx="4067810" cy="1482090"/>
            </a:xfrm>
            <a:custGeom>
              <a:avLst/>
              <a:gdLst/>
              <a:ahLst/>
              <a:cxnLst/>
              <a:rect l="l" t="t" r="r" b="b"/>
              <a:pathLst>
                <a:path w="4067810" h="1482089">
                  <a:moveTo>
                    <a:pt x="0" y="246887"/>
                  </a:moveTo>
                  <a:lnTo>
                    <a:pt x="5016" y="197118"/>
                  </a:lnTo>
                  <a:lnTo>
                    <a:pt x="19402" y="150768"/>
                  </a:lnTo>
                  <a:lnTo>
                    <a:pt x="42166" y="108830"/>
                  </a:lnTo>
                  <a:lnTo>
                    <a:pt x="72315" y="72294"/>
                  </a:lnTo>
                  <a:lnTo>
                    <a:pt x="108857" y="42152"/>
                  </a:lnTo>
                  <a:lnTo>
                    <a:pt x="150799" y="19395"/>
                  </a:lnTo>
                  <a:lnTo>
                    <a:pt x="197148" y="5014"/>
                  </a:lnTo>
                  <a:lnTo>
                    <a:pt x="246912" y="0"/>
                  </a:lnTo>
                  <a:lnTo>
                    <a:pt x="3820524" y="0"/>
                  </a:lnTo>
                  <a:lnTo>
                    <a:pt x="3870294" y="5014"/>
                  </a:lnTo>
                  <a:lnTo>
                    <a:pt x="3916644" y="19395"/>
                  </a:lnTo>
                  <a:lnTo>
                    <a:pt x="3958582" y="42152"/>
                  </a:lnTo>
                  <a:lnTo>
                    <a:pt x="3995118" y="72294"/>
                  </a:lnTo>
                  <a:lnTo>
                    <a:pt x="4025260" y="108830"/>
                  </a:lnTo>
                  <a:lnTo>
                    <a:pt x="4048017" y="150768"/>
                  </a:lnTo>
                  <a:lnTo>
                    <a:pt x="4062398" y="197118"/>
                  </a:lnTo>
                  <a:lnTo>
                    <a:pt x="4067412" y="246887"/>
                  </a:lnTo>
                  <a:lnTo>
                    <a:pt x="4067412" y="1234592"/>
                  </a:lnTo>
                  <a:lnTo>
                    <a:pt x="4062398" y="1284318"/>
                  </a:lnTo>
                  <a:lnTo>
                    <a:pt x="4048017" y="1330647"/>
                  </a:lnTo>
                  <a:lnTo>
                    <a:pt x="4025260" y="1372582"/>
                  </a:lnTo>
                  <a:lnTo>
                    <a:pt x="3995118" y="1409128"/>
                  </a:lnTo>
                  <a:lnTo>
                    <a:pt x="3958582" y="1439287"/>
                  </a:lnTo>
                  <a:lnTo>
                    <a:pt x="3916644" y="1462063"/>
                  </a:lnTo>
                  <a:lnTo>
                    <a:pt x="3870294" y="1476460"/>
                  </a:lnTo>
                  <a:lnTo>
                    <a:pt x="3820524" y="1481480"/>
                  </a:lnTo>
                  <a:lnTo>
                    <a:pt x="246912" y="1481480"/>
                  </a:lnTo>
                  <a:lnTo>
                    <a:pt x="197148" y="1476460"/>
                  </a:lnTo>
                  <a:lnTo>
                    <a:pt x="150799" y="1462063"/>
                  </a:lnTo>
                  <a:lnTo>
                    <a:pt x="108857" y="1439287"/>
                  </a:lnTo>
                  <a:lnTo>
                    <a:pt x="72315" y="1409128"/>
                  </a:lnTo>
                  <a:lnTo>
                    <a:pt x="42166" y="1372582"/>
                  </a:lnTo>
                  <a:lnTo>
                    <a:pt x="19402" y="1330647"/>
                  </a:lnTo>
                  <a:lnTo>
                    <a:pt x="5016" y="1284318"/>
                  </a:lnTo>
                  <a:lnTo>
                    <a:pt x="0" y="1234592"/>
                  </a:lnTo>
                  <a:lnTo>
                    <a:pt x="0" y="24688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275" y="5343525"/>
              <a:ext cx="8305815" cy="9048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225" y="5391150"/>
              <a:ext cx="7800990" cy="8667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2231" y="5362824"/>
              <a:ext cx="8229599" cy="8229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2231" y="5362824"/>
              <a:ext cx="8229600" cy="823594"/>
            </a:xfrm>
            <a:custGeom>
              <a:avLst/>
              <a:gdLst/>
              <a:ahLst/>
              <a:cxnLst/>
              <a:rect l="l" t="t" r="r" b="b"/>
              <a:pathLst>
                <a:path w="8229600" h="823595">
                  <a:moveTo>
                    <a:pt x="0" y="137159"/>
                  </a:moveTo>
                  <a:lnTo>
                    <a:pt x="6991" y="93831"/>
                  </a:lnTo>
                  <a:lnTo>
                    <a:pt x="26462" y="56182"/>
                  </a:lnTo>
                  <a:lnTo>
                    <a:pt x="56152" y="26482"/>
                  </a:lnTo>
                  <a:lnTo>
                    <a:pt x="93804" y="6998"/>
                  </a:lnTo>
                  <a:lnTo>
                    <a:pt x="137159" y="0"/>
                  </a:lnTo>
                  <a:lnTo>
                    <a:pt x="8092439" y="0"/>
                  </a:lnTo>
                  <a:lnTo>
                    <a:pt x="8135766" y="6998"/>
                  </a:lnTo>
                  <a:lnTo>
                    <a:pt x="8173414" y="26482"/>
                  </a:lnTo>
                  <a:lnTo>
                    <a:pt x="8203115" y="56182"/>
                  </a:lnTo>
                  <a:lnTo>
                    <a:pt x="8222600" y="93831"/>
                  </a:lnTo>
                  <a:lnTo>
                    <a:pt x="8229599" y="137159"/>
                  </a:lnTo>
                  <a:lnTo>
                    <a:pt x="8229599" y="685824"/>
                  </a:lnTo>
                  <a:lnTo>
                    <a:pt x="8222600" y="729180"/>
                  </a:lnTo>
                  <a:lnTo>
                    <a:pt x="8203115" y="766832"/>
                  </a:lnTo>
                  <a:lnTo>
                    <a:pt x="8173414" y="796522"/>
                  </a:lnTo>
                  <a:lnTo>
                    <a:pt x="8135766" y="815992"/>
                  </a:lnTo>
                  <a:lnTo>
                    <a:pt x="8092439" y="822984"/>
                  </a:lnTo>
                  <a:lnTo>
                    <a:pt x="137159" y="822984"/>
                  </a:lnTo>
                  <a:lnTo>
                    <a:pt x="93804" y="815992"/>
                  </a:lnTo>
                  <a:lnTo>
                    <a:pt x="56152" y="796522"/>
                  </a:lnTo>
                  <a:lnTo>
                    <a:pt x="26462" y="766832"/>
                  </a:lnTo>
                  <a:lnTo>
                    <a:pt x="6991" y="729180"/>
                  </a:lnTo>
                  <a:lnTo>
                    <a:pt x="0" y="685824"/>
                  </a:lnTo>
                  <a:lnTo>
                    <a:pt x="0" y="13715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700" y="4819650"/>
              <a:ext cx="8353440" cy="628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175" y="4724400"/>
              <a:ext cx="7934309" cy="8667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2231" y="4862953"/>
              <a:ext cx="8229599" cy="49987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32231" y="4862953"/>
              <a:ext cx="8229600" cy="500380"/>
            </a:xfrm>
            <a:custGeom>
              <a:avLst/>
              <a:gdLst/>
              <a:ahLst/>
              <a:cxnLst/>
              <a:rect l="l" t="t" r="r" b="b"/>
              <a:pathLst>
                <a:path w="8229600" h="500379">
                  <a:moveTo>
                    <a:pt x="0" y="83320"/>
                  </a:moveTo>
                  <a:lnTo>
                    <a:pt x="6547" y="50902"/>
                  </a:lnTo>
                  <a:lnTo>
                    <a:pt x="24401" y="24416"/>
                  </a:lnTo>
                  <a:lnTo>
                    <a:pt x="50882" y="6552"/>
                  </a:lnTo>
                  <a:lnTo>
                    <a:pt x="83307" y="0"/>
                  </a:lnTo>
                  <a:lnTo>
                    <a:pt x="8146297" y="0"/>
                  </a:lnTo>
                  <a:lnTo>
                    <a:pt x="8178704" y="6552"/>
                  </a:lnTo>
                  <a:lnTo>
                    <a:pt x="8205185" y="24416"/>
                  </a:lnTo>
                  <a:lnTo>
                    <a:pt x="8223047" y="50902"/>
                  </a:lnTo>
                  <a:lnTo>
                    <a:pt x="8229599" y="83320"/>
                  </a:lnTo>
                  <a:lnTo>
                    <a:pt x="8229599" y="416564"/>
                  </a:lnTo>
                  <a:lnTo>
                    <a:pt x="8223047" y="448974"/>
                  </a:lnTo>
                  <a:lnTo>
                    <a:pt x="8205185" y="475456"/>
                  </a:lnTo>
                  <a:lnTo>
                    <a:pt x="8178704" y="493319"/>
                  </a:lnTo>
                  <a:lnTo>
                    <a:pt x="8146297" y="499871"/>
                  </a:lnTo>
                  <a:lnTo>
                    <a:pt x="83307" y="499871"/>
                  </a:lnTo>
                  <a:lnTo>
                    <a:pt x="50882" y="493319"/>
                  </a:lnTo>
                  <a:lnTo>
                    <a:pt x="24401" y="475456"/>
                  </a:lnTo>
                  <a:lnTo>
                    <a:pt x="6547" y="448974"/>
                  </a:lnTo>
                  <a:lnTo>
                    <a:pt x="0" y="416564"/>
                  </a:lnTo>
                  <a:lnTo>
                    <a:pt x="0" y="8332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77450" y="1713159"/>
            <a:ext cx="430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45440" algn="l"/>
              </a:tabLst>
            </a:pPr>
            <a:r>
              <a:rPr spc="-50" dirty="0">
                <a:latin typeface="Calibri"/>
                <a:cs typeface="Calibri"/>
              </a:rPr>
              <a:t>}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0057" y="2266372"/>
            <a:ext cx="431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46075" algn="l"/>
              </a:tabLst>
            </a:pPr>
            <a:r>
              <a:rPr spc="-50" dirty="0">
                <a:latin typeface="Calibri"/>
                <a:cs typeface="Calibri"/>
              </a:rPr>
              <a:t>}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04992" y="1436684"/>
            <a:ext cx="3148965" cy="14065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  <a:tabLst>
                <a:tab pos="1393190" algn="l"/>
                <a:tab pos="1450340" algn="l"/>
                <a:tab pos="2842260" algn="l"/>
              </a:tabLst>
            </a:pPr>
            <a:r>
              <a:rPr dirty="0">
                <a:latin typeface="Calibri"/>
                <a:cs typeface="Calibri"/>
              </a:rPr>
              <a:t>interface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I1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alibri"/>
                <a:cs typeface="Calibri"/>
              </a:rPr>
              <a:t>default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(){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System.out.println(“I1”);</a:t>
            </a:r>
            <a:r>
              <a:rPr spc="5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interface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I2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default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(){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System.out.println(“I2”);</a:t>
            </a:r>
            <a:r>
              <a:rPr spc="5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interface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I3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dirty="0">
                <a:latin typeface="Times New Roman"/>
                <a:cs typeface="Times New Roman"/>
              </a:rPr>
              <a:t>		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();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43650" y="1162035"/>
            <a:ext cx="4191000" cy="2000885"/>
            <a:chOff x="4819650" y="1162034"/>
            <a:chExt cx="4191000" cy="2000885"/>
          </a:xfrm>
        </p:grpSpPr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19650" y="1162034"/>
              <a:ext cx="4191000" cy="19716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95850" y="1181100"/>
              <a:ext cx="4067159" cy="1981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76799" y="1205087"/>
              <a:ext cx="4067433" cy="184291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876799" y="1205087"/>
              <a:ext cx="4067810" cy="1843405"/>
            </a:xfrm>
            <a:custGeom>
              <a:avLst/>
              <a:gdLst/>
              <a:ahLst/>
              <a:cxnLst/>
              <a:rect l="l" t="t" r="r" b="b"/>
              <a:pathLst>
                <a:path w="4067809" h="1843405">
                  <a:moveTo>
                    <a:pt x="0" y="307085"/>
                  </a:moveTo>
                  <a:lnTo>
                    <a:pt x="3331" y="261722"/>
                  </a:lnTo>
                  <a:lnTo>
                    <a:pt x="13008" y="218420"/>
                  </a:lnTo>
                  <a:lnTo>
                    <a:pt x="28555" y="177656"/>
                  </a:lnTo>
                  <a:lnTo>
                    <a:pt x="49496" y="139905"/>
                  </a:lnTo>
                  <a:lnTo>
                    <a:pt x="75357" y="105643"/>
                  </a:lnTo>
                  <a:lnTo>
                    <a:pt x="105662" y="75346"/>
                  </a:lnTo>
                  <a:lnTo>
                    <a:pt x="139936" y="49490"/>
                  </a:lnTo>
                  <a:lnTo>
                    <a:pt x="177703" y="28552"/>
                  </a:lnTo>
                  <a:lnTo>
                    <a:pt x="218487" y="13007"/>
                  </a:lnTo>
                  <a:lnTo>
                    <a:pt x="261814" y="3331"/>
                  </a:lnTo>
                  <a:lnTo>
                    <a:pt x="307207" y="0"/>
                  </a:lnTo>
                  <a:lnTo>
                    <a:pt x="3760226" y="0"/>
                  </a:lnTo>
                  <a:lnTo>
                    <a:pt x="3805619" y="3331"/>
                  </a:lnTo>
                  <a:lnTo>
                    <a:pt x="3848946" y="13007"/>
                  </a:lnTo>
                  <a:lnTo>
                    <a:pt x="3889730" y="28552"/>
                  </a:lnTo>
                  <a:lnTo>
                    <a:pt x="3927497" y="49490"/>
                  </a:lnTo>
                  <a:lnTo>
                    <a:pt x="3961771" y="75346"/>
                  </a:lnTo>
                  <a:lnTo>
                    <a:pt x="3992076" y="105643"/>
                  </a:lnTo>
                  <a:lnTo>
                    <a:pt x="4017937" y="139905"/>
                  </a:lnTo>
                  <a:lnTo>
                    <a:pt x="4038878" y="177656"/>
                  </a:lnTo>
                  <a:lnTo>
                    <a:pt x="4054425" y="218420"/>
                  </a:lnTo>
                  <a:lnTo>
                    <a:pt x="4064102" y="261722"/>
                  </a:lnTo>
                  <a:lnTo>
                    <a:pt x="4067433" y="307085"/>
                  </a:lnTo>
                  <a:lnTo>
                    <a:pt x="4067433" y="1535704"/>
                  </a:lnTo>
                  <a:lnTo>
                    <a:pt x="4064102" y="1581097"/>
                  </a:lnTo>
                  <a:lnTo>
                    <a:pt x="4054425" y="1624424"/>
                  </a:lnTo>
                  <a:lnTo>
                    <a:pt x="4038878" y="1665209"/>
                  </a:lnTo>
                  <a:lnTo>
                    <a:pt x="4017937" y="1702975"/>
                  </a:lnTo>
                  <a:lnTo>
                    <a:pt x="3992076" y="1737249"/>
                  </a:lnTo>
                  <a:lnTo>
                    <a:pt x="3961771" y="1767554"/>
                  </a:lnTo>
                  <a:lnTo>
                    <a:pt x="3927497" y="1793415"/>
                  </a:lnTo>
                  <a:lnTo>
                    <a:pt x="3889730" y="1814357"/>
                  </a:lnTo>
                  <a:lnTo>
                    <a:pt x="3848946" y="1829904"/>
                  </a:lnTo>
                  <a:lnTo>
                    <a:pt x="3805619" y="1839580"/>
                  </a:lnTo>
                  <a:lnTo>
                    <a:pt x="3760226" y="1842912"/>
                  </a:lnTo>
                  <a:lnTo>
                    <a:pt x="307207" y="1842912"/>
                  </a:lnTo>
                  <a:lnTo>
                    <a:pt x="261814" y="1839580"/>
                  </a:lnTo>
                  <a:lnTo>
                    <a:pt x="218487" y="1829904"/>
                  </a:lnTo>
                  <a:lnTo>
                    <a:pt x="177703" y="1814357"/>
                  </a:lnTo>
                  <a:lnTo>
                    <a:pt x="139936" y="1793415"/>
                  </a:lnTo>
                  <a:lnTo>
                    <a:pt x="105662" y="1767554"/>
                  </a:lnTo>
                  <a:lnTo>
                    <a:pt x="75357" y="1737249"/>
                  </a:lnTo>
                  <a:lnTo>
                    <a:pt x="49496" y="1702975"/>
                  </a:lnTo>
                  <a:lnTo>
                    <a:pt x="28555" y="1665209"/>
                  </a:lnTo>
                  <a:lnTo>
                    <a:pt x="13008" y="1624424"/>
                  </a:lnTo>
                  <a:lnTo>
                    <a:pt x="3331" y="1581097"/>
                  </a:lnTo>
                  <a:lnTo>
                    <a:pt x="0" y="1535704"/>
                  </a:lnTo>
                  <a:lnTo>
                    <a:pt x="0" y="30708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574794" y="1243009"/>
            <a:ext cx="3686810" cy="17405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1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OK:</a:t>
            </a:r>
            <a:endParaRPr sz="1400">
              <a:latin typeface="Calibri"/>
              <a:cs typeface="Calibri"/>
            </a:endParaRPr>
          </a:p>
          <a:p>
            <a:pPr marL="12700" marR="777875">
              <a:lnSpc>
                <a:spcPct val="100600"/>
              </a:lnSpc>
              <a:spcBef>
                <a:spcPts val="40"/>
              </a:spcBef>
            </a:pPr>
            <a:r>
              <a:rPr sz="1400" dirty="0">
                <a:latin typeface="Calibri"/>
                <a:cs typeface="Calibri"/>
              </a:rPr>
              <a:t>class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Calibri"/>
                <a:cs typeface="Calibri"/>
              </a:rPr>
              <a:t>Test1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implements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I1,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I2{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}</a:t>
            </a:r>
            <a:r>
              <a:rPr sz="1400" spc="50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Calibri"/>
                <a:cs typeface="Calibri"/>
              </a:rPr>
              <a:t>abstract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class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Test2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implements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I1,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I3{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}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OK: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latin typeface="Calibri"/>
                <a:cs typeface="Calibri"/>
              </a:rPr>
              <a:t>class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Test3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implements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I1,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I2{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</a:pPr>
            <a:r>
              <a:rPr sz="1400" spc="-10" dirty="0">
                <a:latin typeface="Calibri"/>
                <a:cs typeface="Calibri"/>
              </a:rPr>
              <a:t>public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void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abc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(){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System.out.println(“Test3”);</a:t>
            </a:r>
            <a:r>
              <a:rPr sz="1400" spc="4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}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  <a:spcBef>
                <a:spcPts val="45"/>
              </a:spcBef>
            </a:pPr>
            <a:r>
              <a:rPr sz="1400" dirty="0">
                <a:latin typeface="Calibri"/>
                <a:cs typeface="Calibri"/>
              </a:rPr>
              <a:t>class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Test4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implements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I1,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I3{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</a:pPr>
            <a:r>
              <a:rPr sz="1400" spc="-10" dirty="0">
                <a:latin typeface="Calibri"/>
                <a:cs typeface="Calibri"/>
              </a:rPr>
              <a:t>public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void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abc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(){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System.out.println(“Test4”);</a:t>
            </a:r>
            <a:r>
              <a:rPr sz="1400" spc="4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}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781175" y="2118980"/>
            <a:ext cx="8363584" cy="4692015"/>
            <a:chOff x="257175" y="2118979"/>
            <a:chExt cx="8363584" cy="4692015"/>
          </a:xfrm>
        </p:grpSpPr>
        <p:sp>
          <p:nvSpPr>
            <p:cNvPr id="31" name="object 31"/>
            <p:cNvSpPr/>
            <p:nvPr/>
          </p:nvSpPr>
          <p:spPr>
            <a:xfrm>
              <a:off x="4187951" y="2131679"/>
              <a:ext cx="688975" cy="194310"/>
            </a:xfrm>
            <a:custGeom>
              <a:avLst/>
              <a:gdLst/>
              <a:ahLst/>
              <a:cxnLst/>
              <a:rect l="l" t="t" r="r" b="b"/>
              <a:pathLst>
                <a:path w="688975" h="194310">
                  <a:moveTo>
                    <a:pt x="591830" y="0"/>
                  </a:moveTo>
                  <a:lnTo>
                    <a:pt x="591830" y="48524"/>
                  </a:lnTo>
                  <a:lnTo>
                    <a:pt x="0" y="48524"/>
                  </a:lnTo>
                  <a:lnTo>
                    <a:pt x="0" y="145541"/>
                  </a:lnTo>
                  <a:lnTo>
                    <a:pt x="591830" y="145541"/>
                  </a:lnTo>
                  <a:lnTo>
                    <a:pt x="591830" y="194066"/>
                  </a:lnTo>
                  <a:lnTo>
                    <a:pt x="688847" y="97048"/>
                  </a:lnTo>
                  <a:lnTo>
                    <a:pt x="591830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87951" y="2131679"/>
              <a:ext cx="688975" cy="194310"/>
            </a:xfrm>
            <a:custGeom>
              <a:avLst/>
              <a:gdLst/>
              <a:ahLst/>
              <a:cxnLst/>
              <a:rect l="l" t="t" r="r" b="b"/>
              <a:pathLst>
                <a:path w="688975" h="194310">
                  <a:moveTo>
                    <a:pt x="0" y="48524"/>
                  </a:moveTo>
                  <a:lnTo>
                    <a:pt x="591830" y="48524"/>
                  </a:lnTo>
                  <a:lnTo>
                    <a:pt x="591830" y="0"/>
                  </a:lnTo>
                  <a:lnTo>
                    <a:pt x="688847" y="97048"/>
                  </a:lnTo>
                  <a:lnTo>
                    <a:pt x="591830" y="194066"/>
                  </a:lnTo>
                  <a:lnTo>
                    <a:pt x="591830" y="145541"/>
                  </a:lnTo>
                  <a:lnTo>
                    <a:pt x="0" y="145541"/>
                  </a:lnTo>
                  <a:lnTo>
                    <a:pt x="0" y="48524"/>
                  </a:lnTo>
                  <a:close/>
                </a:path>
              </a:pathLst>
            </a:custGeom>
            <a:ln w="25399">
              <a:solidFill>
                <a:srgbClr val="91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1525" y="3114675"/>
              <a:ext cx="7620000" cy="876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05075" y="3181350"/>
              <a:ext cx="4210050" cy="84772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49011" y="3171047"/>
              <a:ext cx="7467600" cy="720090"/>
            </a:xfrm>
            <a:custGeom>
              <a:avLst/>
              <a:gdLst/>
              <a:ahLst/>
              <a:cxnLst/>
              <a:rect l="l" t="t" r="r" b="b"/>
              <a:pathLst>
                <a:path w="7467600" h="720089">
                  <a:moveTo>
                    <a:pt x="7347700" y="0"/>
                  </a:moveTo>
                  <a:lnTo>
                    <a:pt x="119954" y="0"/>
                  </a:lnTo>
                  <a:lnTo>
                    <a:pt x="73264" y="9430"/>
                  </a:lnTo>
                  <a:lnTo>
                    <a:pt x="35135" y="35139"/>
                  </a:lnTo>
                  <a:lnTo>
                    <a:pt x="9427" y="73256"/>
                  </a:lnTo>
                  <a:lnTo>
                    <a:pt x="0" y="119908"/>
                  </a:lnTo>
                  <a:lnTo>
                    <a:pt x="0" y="599693"/>
                  </a:lnTo>
                  <a:lnTo>
                    <a:pt x="9427" y="646422"/>
                  </a:lnTo>
                  <a:lnTo>
                    <a:pt x="35135" y="684575"/>
                  </a:lnTo>
                  <a:lnTo>
                    <a:pt x="73264" y="710294"/>
                  </a:lnTo>
                  <a:lnTo>
                    <a:pt x="119954" y="719724"/>
                  </a:lnTo>
                  <a:lnTo>
                    <a:pt x="7347700" y="719724"/>
                  </a:lnTo>
                  <a:lnTo>
                    <a:pt x="7394347" y="710294"/>
                  </a:lnTo>
                  <a:lnTo>
                    <a:pt x="7432454" y="684575"/>
                  </a:lnTo>
                  <a:lnTo>
                    <a:pt x="7458153" y="646422"/>
                  </a:lnTo>
                  <a:lnTo>
                    <a:pt x="7467578" y="599693"/>
                  </a:lnTo>
                  <a:lnTo>
                    <a:pt x="7467578" y="119908"/>
                  </a:lnTo>
                  <a:lnTo>
                    <a:pt x="7458153" y="73256"/>
                  </a:lnTo>
                  <a:lnTo>
                    <a:pt x="7432454" y="35139"/>
                  </a:lnTo>
                  <a:lnTo>
                    <a:pt x="7394347" y="9430"/>
                  </a:lnTo>
                  <a:lnTo>
                    <a:pt x="734770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9011" y="3171047"/>
              <a:ext cx="7467600" cy="720090"/>
            </a:xfrm>
            <a:custGeom>
              <a:avLst/>
              <a:gdLst/>
              <a:ahLst/>
              <a:cxnLst/>
              <a:rect l="l" t="t" r="r" b="b"/>
              <a:pathLst>
                <a:path w="7467600" h="720089">
                  <a:moveTo>
                    <a:pt x="0" y="119908"/>
                  </a:moveTo>
                  <a:lnTo>
                    <a:pt x="9427" y="73256"/>
                  </a:lnTo>
                  <a:lnTo>
                    <a:pt x="35135" y="35139"/>
                  </a:lnTo>
                  <a:lnTo>
                    <a:pt x="73264" y="9430"/>
                  </a:lnTo>
                  <a:lnTo>
                    <a:pt x="119954" y="0"/>
                  </a:lnTo>
                  <a:lnTo>
                    <a:pt x="7347700" y="0"/>
                  </a:lnTo>
                  <a:lnTo>
                    <a:pt x="7394347" y="9430"/>
                  </a:lnTo>
                  <a:lnTo>
                    <a:pt x="7432454" y="35139"/>
                  </a:lnTo>
                  <a:lnTo>
                    <a:pt x="7458153" y="73256"/>
                  </a:lnTo>
                  <a:lnTo>
                    <a:pt x="7467578" y="119908"/>
                  </a:lnTo>
                  <a:lnTo>
                    <a:pt x="7467578" y="599693"/>
                  </a:lnTo>
                  <a:lnTo>
                    <a:pt x="7458153" y="646422"/>
                  </a:lnTo>
                  <a:lnTo>
                    <a:pt x="7432454" y="684575"/>
                  </a:lnTo>
                  <a:lnTo>
                    <a:pt x="7394347" y="710294"/>
                  </a:lnTo>
                  <a:lnTo>
                    <a:pt x="7347700" y="719724"/>
                  </a:lnTo>
                  <a:lnTo>
                    <a:pt x="119954" y="719724"/>
                  </a:lnTo>
                  <a:lnTo>
                    <a:pt x="73264" y="710294"/>
                  </a:lnTo>
                  <a:lnTo>
                    <a:pt x="35135" y="684575"/>
                  </a:lnTo>
                  <a:lnTo>
                    <a:pt x="9427" y="646422"/>
                  </a:lnTo>
                  <a:lnTo>
                    <a:pt x="0" y="599693"/>
                  </a:lnTo>
                  <a:lnTo>
                    <a:pt x="0" y="119908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28850" y="3924300"/>
              <a:ext cx="4162409" cy="9620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28850" y="3857625"/>
              <a:ext cx="4143390" cy="11430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86000" y="3965317"/>
              <a:ext cx="4046738" cy="83528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286000" y="3965317"/>
              <a:ext cx="4046854" cy="835660"/>
            </a:xfrm>
            <a:custGeom>
              <a:avLst/>
              <a:gdLst/>
              <a:ahLst/>
              <a:cxnLst/>
              <a:rect l="l" t="t" r="r" b="b"/>
              <a:pathLst>
                <a:path w="4046854" h="835660">
                  <a:moveTo>
                    <a:pt x="0" y="139196"/>
                  </a:moveTo>
                  <a:lnTo>
                    <a:pt x="7099" y="95216"/>
                  </a:lnTo>
                  <a:lnTo>
                    <a:pt x="26866" y="57008"/>
                  </a:lnTo>
                  <a:lnTo>
                    <a:pt x="57002" y="26869"/>
                  </a:lnTo>
                  <a:lnTo>
                    <a:pt x="95211" y="7100"/>
                  </a:lnTo>
                  <a:lnTo>
                    <a:pt x="139196" y="0"/>
                  </a:lnTo>
                  <a:lnTo>
                    <a:pt x="3907535" y="0"/>
                  </a:lnTo>
                  <a:lnTo>
                    <a:pt x="3951566" y="7100"/>
                  </a:lnTo>
                  <a:lnTo>
                    <a:pt x="3989782" y="26869"/>
                  </a:lnTo>
                  <a:lnTo>
                    <a:pt x="4019903" y="57008"/>
                  </a:lnTo>
                  <a:lnTo>
                    <a:pt x="4039649" y="95216"/>
                  </a:lnTo>
                  <a:lnTo>
                    <a:pt x="4046738" y="139196"/>
                  </a:lnTo>
                  <a:lnTo>
                    <a:pt x="4046738" y="696086"/>
                  </a:lnTo>
                  <a:lnTo>
                    <a:pt x="4039649" y="740071"/>
                  </a:lnTo>
                  <a:lnTo>
                    <a:pt x="4019903" y="778280"/>
                  </a:lnTo>
                  <a:lnTo>
                    <a:pt x="3989782" y="808416"/>
                  </a:lnTo>
                  <a:lnTo>
                    <a:pt x="3951566" y="828183"/>
                  </a:lnTo>
                  <a:lnTo>
                    <a:pt x="3907535" y="835283"/>
                  </a:lnTo>
                  <a:lnTo>
                    <a:pt x="139196" y="835283"/>
                  </a:lnTo>
                  <a:lnTo>
                    <a:pt x="95211" y="828183"/>
                  </a:lnTo>
                  <a:lnTo>
                    <a:pt x="57002" y="808416"/>
                  </a:lnTo>
                  <a:lnTo>
                    <a:pt x="26866" y="778280"/>
                  </a:lnTo>
                  <a:lnTo>
                    <a:pt x="7099" y="740071"/>
                  </a:lnTo>
                  <a:lnTo>
                    <a:pt x="0" y="696086"/>
                  </a:lnTo>
                  <a:lnTo>
                    <a:pt x="0" y="139196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6700" y="6181725"/>
              <a:ext cx="8353440" cy="61912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7175" y="6219825"/>
              <a:ext cx="7200900" cy="59055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2231" y="6222385"/>
              <a:ext cx="8229599" cy="49987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32231" y="6222385"/>
              <a:ext cx="8229600" cy="500380"/>
            </a:xfrm>
            <a:custGeom>
              <a:avLst/>
              <a:gdLst/>
              <a:ahLst/>
              <a:cxnLst/>
              <a:rect l="l" t="t" r="r" b="b"/>
              <a:pathLst>
                <a:path w="8229600" h="500379">
                  <a:moveTo>
                    <a:pt x="0" y="83320"/>
                  </a:moveTo>
                  <a:lnTo>
                    <a:pt x="6547" y="50887"/>
                  </a:lnTo>
                  <a:lnTo>
                    <a:pt x="24401" y="24403"/>
                  </a:lnTo>
                  <a:lnTo>
                    <a:pt x="50882" y="6547"/>
                  </a:lnTo>
                  <a:lnTo>
                    <a:pt x="83307" y="0"/>
                  </a:lnTo>
                  <a:lnTo>
                    <a:pt x="8146297" y="0"/>
                  </a:lnTo>
                  <a:lnTo>
                    <a:pt x="8178704" y="6547"/>
                  </a:lnTo>
                  <a:lnTo>
                    <a:pt x="8205185" y="24403"/>
                  </a:lnTo>
                  <a:lnTo>
                    <a:pt x="8223047" y="50887"/>
                  </a:lnTo>
                  <a:lnTo>
                    <a:pt x="8229599" y="83320"/>
                  </a:lnTo>
                  <a:lnTo>
                    <a:pt x="8229599" y="416563"/>
                  </a:lnTo>
                  <a:lnTo>
                    <a:pt x="8223047" y="448994"/>
                  </a:lnTo>
                  <a:lnTo>
                    <a:pt x="8205185" y="475474"/>
                  </a:lnTo>
                  <a:lnTo>
                    <a:pt x="8178704" y="493325"/>
                  </a:lnTo>
                  <a:lnTo>
                    <a:pt x="8146297" y="499871"/>
                  </a:lnTo>
                  <a:lnTo>
                    <a:pt x="83307" y="499871"/>
                  </a:lnTo>
                  <a:lnTo>
                    <a:pt x="50882" y="493325"/>
                  </a:lnTo>
                  <a:lnTo>
                    <a:pt x="24401" y="475474"/>
                  </a:lnTo>
                  <a:lnTo>
                    <a:pt x="6547" y="448994"/>
                  </a:lnTo>
                  <a:lnTo>
                    <a:pt x="0" y="416563"/>
                  </a:lnTo>
                  <a:lnTo>
                    <a:pt x="0" y="8332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959927" y="3290185"/>
            <a:ext cx="7510780" cy="3322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43150">
              <a:spcBef>
                <a:spcPts val="130"/>
              </a:spcBef>
            </a:pP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static</a:t>
            </a:r>
            <a:r>
              <a:rPr sz="27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методы</a:t>
            </a:r>
            <a:r>
              <a:rPr sz="27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27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sz="2750">
              <a:latin typeface="Calibri"/>
              <a:cs typeface="Calibri"/>
            </a:endParaRPr>
          </a:p>
          <a:p>
            <a:pPr marL="1984375" marR="3929379">
              <a:lnSpc>
                <a:spcPct val="100800"/>
              </a:lnSpc>
              <a:spcBef>
                <a:spcPts val="1810"/>
              </a:spcBef>
            </a:pPr>
            <a:r>
              <a:rPr dirty="0">
                <a:latin typeface="Calibri"/>
                <a:cs typeface="Calibri"/>
              </a:rPr>
              <a:t>interface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I4{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198437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System.out.println(“Static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method”);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}</a:t>
            </a:r>
            <a:r>
              <a:rPr spc="41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320"/>
              </a:spcBef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указать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самостоятельно,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компилятор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добавит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 определение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всех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static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методов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слово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public.</a:t>
            </a:r>
            <a:endParaRPr>
              <a:latin typeface="Calibri"/>
              <a:cs typeface="Calibri"/>
            </a:endParaRPr>
          </a:p>
          <a:p>
            <a:pPr marL="27940">
              <a:spcBef>
                <a:spcPts val="875"/>
              </a:spcBef>
            </a:pPr>
            <a:r>
              <a:rPr dirty="0">
                <a:latin typeface="Calibri"/>
                <a:cs typeface="Calibri"/>
              </a:rPr>
              <a:t>static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методы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наследуются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ни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одним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классом,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имплементирует</a:t>
            </a:r>
            <a:endParaRPr>
              <a:latin typeface="Calibri"/>
              <a:cs typeface="Calibri"/>
            </a:endParaRPr>
          </a:p>
          <a:p>
            <a:pPr marL="27940">
              <a:spcBef>
                <a:spcPts val="20"/>
              </a:spcBef>
            </a:pPr>
            <a:r>
              <a:rPr spc="-10" dirty="0">
                <a:latin typeface="Calibri"/>
                <a:cs typeface="Calibri"/>
              </a:rPr>
              <a:t>интерфейс.</a:t>
            </a:r>
            <a:endParaRPr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Для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вызова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метода </a:t>
            </a:r>
            <a:r>
              <a:rPr dirty="0">
                <a:latin typeface="Calibri"/>
                <a:cs typeface="Calibri"/>
              </a:rPr>
              <a:t>необходимо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использовать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имя </a:t>
            </a:r>
            <a:r>
              <a:rPr spc="-10" dirty="0">
                <a:latin typeface="Calibri"/>
                <a:cs typeface="Calibri"/>
              </a:rPr>
              <a:t>интерфейса.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91115" y="1504950"/>
            <a:ext cx="2095500" cy="3257550"/>
            <a:chOff x="3467115" y="1504950"/>
            <a:chExt cx="2095500" cy="325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115" y="1504950"/>
              <a:ext cx="2095500" cy="3257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399" y="1619502"/>
              <a:ext cx="1866390" cy="3032507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519233" y="2038350"/>
            <a:ext cx="3405504" cy="1543050"/>
            <a:chOff x="-4767" y="2038350"/>
            <a:chExt cx="3405504" cy="15430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038350"/>
              <a:ext cx="3400425" cy="1485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749" y="2114550"/>
              <a:ext cx="2114550" cy="14668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057400"/>
              <a:ext cx="3365753" cy="140549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2057400"/>
              <a:ext cx="3366135" cy="1405890"/>
            </a:xfrm>
            <a:custGeom>
              <a:avLst/>
              <a:gdLst/>
              <a:ahLst/>
              <a:cxnLst/>
              <a:rect l="l" t="t" r="r" b="b"/>
              <a:pathLst>
                <a:path w="3366135" h="1405889">
                  <a:moveTo>
                    <a:pt x="0" y="702685"/>
                  </a:moveTo>
                  <a:lnTo>
                    <a:pt x="5063" y="647768"/>
                  </a:lnTo>
                  <a:lnTo>
                    <a:pt x="20002" y="594008"/>
                  </a:lnTo>
                  <a:lnTo>
                    <a:pt x="44445" y="541560"/>
                  </a:lnTo>
                  <a:lnTo>
                    <a:pt x="78016" y="490581"/>
                  </a:lnTo>
                  <a:lnTo>
                    <a:pt x="120341" y="441227"/>
                  </a:lnTo>
                  <a:lnTo>
                    <a:pt x="171047" y="393654"/>
                  </a:lnTo>
                  <a:lnTo>
                    <a:pt x="229759" y="348018"/>
                  </a:lnTo>
                  <a:lnTo>
                    <a:pt x="262000" y="325975"/>
                  </a:lnTo>
                  <a:lnTo>
                    <a:pt x="296103" y="304476"/>
                  </a:lnTo>
                  <a:lnTo>
                    <a:pt x="332020" y="283538"/>
                  </a:lnTo>
                  <a:lnTo>
                    <a:pt x="369705" y="263183"/>
                  </a:lnTo>
                  <a:lnTo>
                    <a:pt x="409111" y="243429"/>
                  </a:lnTo>
                  <a:lnTo>
                    <a:pt x="450191" y="224297"/>
                  </a:lnTo>
                  <a:lnTo>
                    <a:pt x="492898" y="205804"/>
                  </a:lnTo>
                  <a:lnTo>
                    <a:pt x="537187" y="187972"/>
                  </a:lnTo>
                  <a:lnTo>
                    <a:pt x="583009" y="170819"/>
                  </a:lnTo>
                  <a:lnTo>
                    <a:pt x="630318" y="154366"/>
                  </a:lnTo>
                  <a:lnTo>
                    <a:pt x="679068" y="138631"/>
                  </a:lnTo>
                  <a:lnTo>
                    <a:pt x="729211" y="123634"/>
                  </a:lnTo>
                  <a:lnTo>
                    <a:pt x="780701" y="109395"/>
                  </a:lnTo>
                  <a:lnTo>
                    <a:pt x="833491" y="95932"/>
                  </a:lnTo>
                  <a:lnTo>
                    <a:pt x="887535" y="83267"/>
                  </a:lnTo>
                  <a:lnTo>
                    <a:pt x="942785" y="71418"/>
                  </a:lnTo>
                  <a:lnTo>
                    <a:pt x="999195" y="60405"/>
                  </a:lnTo>
                  <a:lnTo>
                    <a:pt x="1056718" y="50246"/>
                  </a:lnTo>
                  <a:lnTo>
                    <a:pt x="1115307" y="40963"/>
                  </a:lnTo>
                  <a:lnTo>
                    <a:pt x="1174916" y="32574"/>
                  </a:lnTo>
                  <a:lnTo>
                    <a:pt x="1235497" y="25099"/>
                  </a:lnTo>
                  <a:lnTo>
                    <a:pt x="1297005" y="18557"/>
                  </a:lnTo>
                  <a:lnTo>
                    <a:pt x="1359391" y="12968"/>
                  </a:lnTo>
                  <a:lnTo>
                    <a:pt x="1422610" y="8351"/>
                  </a:lnTo>
                  <a:lnTo>
                    <a:pt x="1486615" y="4727"/>
                  </a:lnTo>
                  <a:lnTo>
                    <a:pt x="1551359" y="2113"/>
                  </a:lnTo>
                  <a:lnTo>
                    <a:pt x="1616795" y="531"/>
                  </a:lnTo>
                  <a:lnTo>
                    <a:pt x="1682876" y="0"/>
                  </a:lnTo>
                  <a:lnTo>
                    <a:pt x="1748955" y="531"/>
                  </a:lnTo>
                  <a:lnTo>
                    <a:pt x="1814387" y="2113"/>
                  </a:lnTo>
                  <a:lnTo>
                    <a:pt x="1879129" y="4727"/>
                  </a:lnTo>
                  <a:lnTo>
                    <a:pt x="1943131" y="8351"/>
                  </a:lnTo>
                  <a:lnTo>
                    <a:pt x="2006348" y="12968"/>
                  </a:lnTo>
                  <a:lnTo>
                    <a:pt x="2068733" y="18557"/>
                  </a:lnTo>
                  <a:lnTo>
                    <a:pt x="2130239" y="25099"/>
                  </a:lnTo>
                  <a:lnTo>
                    <a:pt x="2190819" y="32574"/>
                  </a:lnTo>
                  <a:lnTo>
                    <a:pt x="2250427" y="40963"/>
                  </a:lnTo>
                  <a:lnTo>
                    <a:pt x="2309015" y="50246"/>
                  </a:lnTo>
                  <a:lnTo>
                    <a:pt x="2366537" y="60405"/>
                  </a:lnTo>
                  <a:lnTo>
                    <a:pt x="2422947" y="71418"/>
                  </a:lnTo>
                  <a:lnTo>
                    <a:pt x="2478197" y="83267"/>
                  </a:lnTo>
                  <a:lnTo>
                    <a:pt x="2532240" y="95932"/>
                  </a:lnTo>
                  <a:lnTo>
                    <a:pt x="2585030" y="109395"/>
                  </a:lnTo>
                  <a:lnTo>
                    <a:pt x="2636521" y="123634"/>
                  </a:lnTo>
                  <a:lnTo>
                    <a:pt x="2686664" y="138631"/>
                  </a:lnTo>
                  <a:lnTo>
                    <a:pt x="2735415" y="154366"/>
                  </a:lnTo>
                  <a:lnTo>
                    <a:pt x="2782724" y="170819"/>
                  </a:lnTo>
                  <a:lnTo>
                    <a:pt x="2828547" y="187972"/>
                  </a:lnTo>
                  <a:lnTo>
                    <a:pt x="2872836" y="205804"/>
                  </a:lnTo>
                  <a:lnTo>
                    <a:pt x="2915545" y="224297"/>
                  </a:lnTo>
                  <a:lnTo>
                    <a:pt x="2956626" y="243429"/>
                  </a:lnTo>
                  <a:lnTo>
                    <a:pt x="2996033" y="263183"/>
                  </a:lnTo>
                  <a:lnTo>
                    <a:pt x="3033719" y="283538"/>
                  </a:lnTo>
                  <a:lnTo>
                    <a:pt x="3069637" y="304476"/>
                  </a:lnTo>
                  <a:lnTo>
                    <a:pt x="3103741" y="325975"/>
                  </a:lnTo>
                  <a:lnTo>
                    <a:pt x="3135983" y="348018"/>
                  </a:lnTo>
                  <a:lnTo>
                    <a:pt x="3194697" y="393654"/>
                  </a:lnTo>
                  <a:lnTo>
                    <a:pt x="3245405" y="441227"/>
                  </a:lnTo>
                  <a:lnTo>
                    <a:pt x="3287733" y="490581"/>
                  </a:lnTo>
                  <a:lnTo>
                    <a:pt x="3321305" y="541560"/>
                  </a:lnTo>
                  <a:lnTo>
                    <a:pt x="3345749" y="594008"/>
                  </a:lnTo>
                  <a:lnTo>
                    <a:pt x="3360690" y="647768"/>
                  </a:lnTo>
                  <a:lnTo>
                    <a:pt x="3365753" y="702685"/>
                  </a:lnTo>
                  <a:lnTo>
                    <a:pt x="3364480" y="730279"/>
                  </a:lnTo>
                  <a:lnTo>
                    <a:pt x="3354431" y="784639"/>
                  </a:lnTo>
                  <a:lnTo>
                    <a:pt x="3334692" y="837765"/>
                  </a:lnTo>
                  <a:lnTo>
                    <a:pt x="3305637" y="889503"/>
                  </a:lnTo>
                  <a:lnTo>
                    <a:pt x="3267640" y="939694"/>
                  </a:lnTo>
                  <a:lnTo>
                    <a:pt x="3221076" y="988184"/>
                  </a:lnTo>
                  <a:lnTo>
                    <a:pt x="3166318" y="1034815"/>
                  </a:lnTo>
                  <a:lnTo>
                    <a:pt x="3103741" y="1079431"/>
                  </a:lnTo>
                  <a:lnTo>
                    <a:pt x="3069637" y="1100935"/>
                  </a:lnTo>
                  <a:lnTo>
                    <a:pt x="3033719" y="1121876"/>
                  </a:lnTo>
                  <a:lnTo>
                    <a:pt x="2996033" y="1142236"/>
                  </a:lnTo>
                  <a:lnTo>
                    <a:pt x="2956626" y="1161994"/>
                  </a:lnTo>
                  <a:lnTo>
                    <a:pt x="2915545" y="1181131"/>
                  </a:lnTo>
                  <a:lnTo>
                    <a:pt x="2872836" y="1199628"/>
                  </a:lnTo>
                  <a:lnTo>
                    <a:pt x="2828547" y="1217464"/>
                  </a:lnTo>
                  <a:lnTo>
                    <a:pt x="2782724" y="1234621"/>
                  </a:lnTo>
                  <a:lnTo>
                    <a:pt x="2735415" y="1251079"/>
                  </a:lnTo>
                  <a:lnTo>
                    <a:pt x="2686664" y="1266818"/>
                  </a:lnTo>
                  <a:lnTo>
                    <a:pt x="2636521" y="1281819"/>
                  </a:lnTo>
                  <a:lnTo>
                    <a:pt x="2585030" y="1296063"/>
                  </a:lnTo>
                  <a:lnTo>
                    <a:pt x="2532240" y="1309529"/>
                  </a:lnTo>
                  <a:lnTo>
                    <a:pt x="2478197" y="1322198"/>
                  </a:lnTo>
                  <a:lnTo>
                    <a:pt x="2422947" y="1334051"/>
                  </a:lnTo>
                  <a:lnTo>
                    <a:pt x="2366537" y="1345067"/>
                  </a:lnTo>
                  <a:lnTo>
                    <a:pt x="2309015" y="1355229"/>
                  </a:lnTo>
                  <a:lnTo>
                    <a:pt x="2250427" y="1364515"/>
                  </a:lnTo>
                  <a:lnTo>
                    <a:pt x="2190819" y="1372907"/>
                  </a:lnTo>
                  <a:lnTo>
                    <a:pt x="2130239" y="1380385"/>
                  </a:lnTo>
                  <a:lnTo>
                    <a:pt x="2068733" y="1386929"/>
                  </a:lnTo>
                  <a:lnTo>
                    <a:pt x="2006348" y="1392520"/>
                  </a:lnTo>
                  <a:lnTo>
                    <a:pt x="1943131" y="1397138"/>
                  </a:lnTo>
                  <a:lnTo>
                    <a:pt x="1879129" y="1400764"/>
                  </a:lnTo>
                  <a:lnTo>
                    <a:pt x="1814387" y="1403378"/>
                  </a:lnTo>
                  <a:lnTo>
                    <a:pt x="1748955" y="1404961"/>
                  </a:lnTo>
                  <a:lnTo>
                    <a:pt x="1682876" y="1405493"/>
                  </a:lnTo>
                  <a:lnTo>
                    <a:pt x="1616795" y="1404961"/>
                  </a:lnTo>
                  <a:lnTo>
                    <a:pt x="1551359" y="1403378"/>
                  </a:lnTo>
                  <a:lnTo>
                    <a:pt x="1486615" y="1400764"/>
                  </a:lnTo>
                  <a:lnTo>
                    <a:pt x="1422610" y="1397138"/>
                  </a:lnTo>
                  <a:lnTo>
                    <a:pt x="1359391" y="1392520"/>
                  </a:lnTo>
                  <a:lnTo>
                    <a:pt x="1297005" y="1386929"/>
                  </a:lnTo>
                  <a:lnTo>
                    <a:pt x="1235497" y="1380385"/>
                  </a:lnTo>
                  <a:lnTo>
                    <a:pt x="1174916" y="1372907"/>
                  </a:lnTo>
                  <a:lnTo>
                    <a:pt x="1115307" y="1364515"/>
                  </a:lnTo>
                  <a:lnTo>
                    <a:pt x="1056718" y="1355229"/>
                  </a:lnTo>
                  <a:lnTo>
                    <a:pt x="999195" y="1345067"/>
                  </a:lnTo>
                  <a:lnTo>
                    <a:pt x="942785" y="1334051"/>
                  </a:lnTo>
                  <a:lnTo>
                    <a:pt x="887535" y="1322198"/>
                  </a:lnTo>
                  <a:lnTo>
                    <a:pt x="833491" y="1309529"/>
                  </a:lnTo>
                  <a:lnTo>
                    <a:pt x="780701" y="1296063"/>
                  </a:lnTo>
                  <a:lnTo>
                    <a:pt x="729211" y="1281819"/>
                  </a:lnTo>
                  <a:lnTo>
                    <a:pt x="679068" y="1266818"/>
                  </a:lnTo>
                  <a:lnTo>
                    <a:pt x="630318" y="1251079"/>
                  </a:lnTo>
                  <a:lnTo>
                    <a:pt x="583009" y="1234621"/>
                  </a:lnTo>
                  <a:lnTo>
                    <a:pt x="537187" y="1217464"/>
                  </a:lnTo>
                  <a:lnTo>
                    <a:pt x="492898" y="1199628"/>
                  </a:lnTo>
                  <a:lnTo>
                    <a:pt x="450191" y="1181131"/>
                  </a:lnTo>
                  <a:lnTo>
                    <a:pt x="409111" y="1161994"/>
                  </a:lnTo>
                  <a:lnTo>
                    <a:pt x="369705" y="1142236"/>
                  </a:lnTo>
                  <a:lnTo>
                    <a:pt x="332020" y="1121876"/>
                  </a:lnTo>
                  <a:lnTo>
                    <a:pt x="296103" y="1100935"/>
                  </a:lnTo>
                  <a:lnTo>
                    <a:pt x="262000" y="1079431"/>
                  </a:lnTo>
                  <a:lnTo>
                    <a:pt x="229759" y="1057385"/>
                  </a:lnTo>
                  <a:lnTo>
                    <a:pt x="171047" y="1011741"/>
                  </a:lnTo>
                  <a:lnTo>
                    <a:pt x="120341" y="964162"/>
                  </a:lnTo>
                  <a:lnTo>
                    <a:pt x="78016" y="914802"/>
                  </a:lnTo>
                  <a:lnTo>
                    <a:pt x="44445" y="863818"/>
                  </a:lnTo>
                  <a:lnTo>
                    <a:pt x="20002" y="811366"/>
                  </a:lnTo>
                  <a:lnTo>
                    <a:pt x="5063" y="757603"/>
                  </a:lnTo>
                  <a:lnTo>
                    <a:pt x="0" y="702685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87935" y="2234308"/>
            <a:ext cx="1433195" cy="10039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750">
              <a:lnSpc>
                <a:spcPts val="3835"/>
              </a:lnSpc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abstract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</a:pPr>
            <a:r>
              <a:rPr sz="3200" b="1" spc="-10" dirty="0">
                <a:latin typeface="Calibri"/>
                <a:cs typeface="Calibri"/>
              </a:rPr>
              <a:t>методы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0868" y="455937"/>
            <a:ext cx="10030263" cy="99637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87935" y="367342"/>
            <a:ext cx="10515600" cy="810350"/>
          </a:xfrm>
          <a:prstGeom prst="rect">
            <a:avLst/>
          </a:prstGeom>
        </p:spPr>
        <p:txBody>
          <a:bodyPr vert="horz" wrap="square" lIns="0" tIns="383413" rIns="0" bIns="0" rtlCol="0" anchor="ctr">
            <a:spAutoFit/>
          </a:bodyPr>
          <a:lstStyle/>
          <a:p>
            <a:pPr marL="1882775">
              <a:lnSpc>
                <a:spcPct val="100000"/>
              </a:lnSpc>
              <a:spcBef>
                <a:spcPts val="130"/>
              </a:spcBef>
            </a:pPr>
            <a:r>
              <a:rPr dirty="0"/>
              <a:t>Подведение</a:t>
            </a:r>
            <a:r>
              <a:rPr spc="100" dirty="0"/>
              <a:t> </a:t>
            </a:r>
            <a:r>
              <a:rPr spc="-10" dirty="0"/>
              <a:t>итогов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676400" y="4838701"/>
            <a:ext cx="3467100" cy="1285875"/>
            <a:chOff x="152400" y="4838700"/>
            <a:chExt cx="3467100" cy="128587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400" y="4838700"/>
              <a:ext cx="3467100" cy="12858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8675" y="5057775"/>
              <a:ext cx="2219325" cy="9810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0368" y="4851522"/>
              <a:ext cx="3391030" cy="12191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0368" y="4851522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5" h="1219200">
                  <a:moveTo>
                    <a:pt x="0" y="609599"/>
                  </a:moveTo>
                  <a:lnTo>
                    <a:pt x="5351" y="560810"/>
                  </a:lnTo>
                  <a:lnTo>
                    <a:pt x="21135" y="513076"/>
                  </a:lnTo>
                  <a:lnTo>
                    <a:pt x="46947" y="466543"/>
                  </a:lnTo>
                  <a:lnTo>
                    <a:pt x="82381" y="421358"/>
                  </a:lnTo>
                  <a:lnTo>
                    <a:pt x="127033" y="377665"/>
                  </a:lnTo>
                  <a:lnTo>
                    <a:pt x="180497" y="335611"/>
                  </a:lnTo>
                  <a:lnTo>
                    <a:pt x="242368" y="295341"/>
                  </a:lnTo>
                  <a:lnTo>
                    <a:pt x="276329" y="275921"/>
                  </a:lnTo>
                  <a:lnTo>
                    <a:pt x="312241" y="257001"/>
                  </a:lnTo>
                  <a:lnTo>
                    <a:pt x="350051" y="238600"/>
                  </a:lnTo>
                  <a:lnTo>
                    <a:pt x="389710" y="220737"/>
                  </a:lnTo>
                  <a:lnTo>
                    <a:pt x="431167" y="203429"/>
                  </a:lnTo>
                  <a:lnTo>
                    <a:pt x="474371" y="186694"/>
                  </a:lnTo>
                  <a:lnTo>
                    <a:pt x="519272" y="170551"/>
                  </a:lnTo>
                  <a:lnTo>
                    <a:pt x="565818" y="155018"/>
                  </a:lnTo>
                  <a:lnTo>
                    <a:pt x="613960" y="140113"/>
                  </a:lnTo>
                  <a:lnTo>
                    <a:pt x="663647" y="125854"/>
                  </a:lnTo>
                  <a:lnTo>
                    <a:pt x="714828" y="112260"/>
                  </a:lnTo>
                  <a:lnTo>
                    <a:pt x="767452" y="99349"/>
                  </a:lnTo>
                  <a:lnTo>
                    <a:pt x="821469" y="87139"/>
                  </a:lnTo>
                  <a:lnTo>
                    <a:pt x="876828" y="75648"/>
                  </a:lnTo>
                  <a:lnTo>
                    <a:pt x="933478" y="64894"/>
                  </a:lnTo>
                  <a:lnTo>
                    <a:pt x="991369" y="54896"/>
                  </a:lnTo>
                  <a:lnTo>
                    <a:pt x="1050450" y="45672"/>
                  </a:lnTo>
                  <a:lnTo>
                    <a:pt x="1110671" y="37240"/>
                  </a:lnTo>
                  <a:lnTo>
                    <a:pt x="1171981" y="29619"/>
                  </a:lnTo>
                  <a:lnTo>
                    <a:pt x="1234329" y="22825"/>
                  </a:lnTo>
                  <a:lnTo>
                    <a:pt x="1297664" y="16879"/>
                  </a:lnTo>
                  <a:lnTo>
                    <a:pt x="1361937" y="11797"/>
                  </a:lnTo>
                  <a:lnTo>
                    <a:pt x="1427095" y="7599"/>
                  </a:lnTo>
                  <a:lnTo>
                    <a:pt x="1493090" y="4301"/>
                  </a:lnTo>
                  <a:lnTo>
                    <a:pt x="1559869" y="1924"/>
                  </a:lnTo>
                  <a:lnTo>
                    <a:pt x="1627383" y="484"/>
                  </a:lnTo>
                  <a:lnTo>
                    <a:pt x="1695581" y="0"/>
                  </a:lnTo>
                  <a:lnTo>
                    <a:pt x="1763770" y="484"/>
                  </a:lnTo>
                  <a:lnTo>
                    <a:pt x="1831277" y="1924"/>
                  </a:lnTo>
                  <a:lnTo>
                    <a:pt x="1898049" y="4301"/>
                  </a:lnTo>
                  <a:lnTo>
                    <a:pt x="1964037" y="7599"/>
                  </a:lnTo>
                  <a:lnTo>
                    <a:pt x="2029189" y="11797"/>
                  </a:lnTo>
                  <a:lnTo>
                    <a:pt x="2093455" y="16879"/>
                  </a:lnTo>
                  <a:lnTo>
                    <a:pt x="2156785" y="22825"/>
                  </a:lnTo>
                  <a:lnTo>
                    <a:pt x="2219127" y="29619"/>
                  </a:lnTo>
                  <a:lnTo>
                    <a:pt x="2280431" y="37240"/>
                  </a:lnTo>
                  <a:lnTo>
                    <a:pt x="2340647" y="45672"/>
                  </a:lnTo>
                  <a:lnTo>
                    <a:pt x="2399723" y="54896"/>
                  </a:lnTo>
                  <a:lnTo>
                    <a:pt x="2457609" y="64894"/>
                  </a:lnTo>
                  <a:lnTo>
                    <a:pt x="2514255" y="75648"/>
                  </a:lnTo>
                  <a:lnTo>
                    <a:pt x="2569610" y="87139"/>
                  </a:lnTo>
                  <a:lnTo>
                    <a:pt x="2623622" y="99349"/>
                  </a:lnTo>
                  <a:lnTo>
                    <a:pt x="2676243" y="112260"/>
                  </a:lnTo>
                  <a:lnTo>
                    <a:pt x="2727420" y="125854"/>
                  </a:lnTo>
                  <a:lnTo>
                    <a:pt x="2777103" y="140113"/>
                  </a:lnTo>
                  <a:lnTo>
                    <a:pt x="2825242" y="155018"/>
                  </a:lnTo>
                  <a:lnTo>
                    <a:pt x="2871785" y="170551"/>
                  </a:lnTo>
                  <a:lnTo>
                    <a:pt x="2916683" y="186694"/>
                  </a:lnTo>
                  <a:lnTo>
                    <a:pt x="2959885" y="203429"/>
                  </a:lnTo>
                  <a:lnTo>
                    <a:pt x="3001339" y="220737"/>
                  </a:lnTo>
                  <a:lnTo>
                    <a:pt x="3040996" y="238600"/>
                  </a:lnTo>
                  <a:lnTo>
                    <a:pt x="3078804" y="257001"/>
                  </a:lnTo>
                  <a:lnTo>
                    <a:pt x="3114713" y="275921"/>
                  </a:lnTo>
                  <a:lnTo>
                    <a:pt x="3148673" y="295341"/>
                  </a:lnTo>
                  <a:lnTo>
                    <a:pt x="3210541" y="335611"/>
                  </a:lnTo>
                  <a:lnTo>
                    <a:pt x="3264002" y="377665"/>
                  </a:lnTo>
                  <a:lnTo>
                    <a:pt x="3308652" y="421358"/>
                  </a:lnTo>
                  <a:lnTo>
                    <a:pt x="3344085" y="466543"/>
                  </a:lnTo>
                  <a:lnTo>
                    <a:pt x="3369896" y="513076"/>
                  </a:lnTo>
                  <a:lnTo>
                    <a:pt x="3385679" y="560810"/>
                  </a:lnTo>
                  <a:lnTo>
                    <a:pt x="3391030" y="609599"/>
                  </a:lnTo>
                  <a:lnTo>
                    <a:pt x="3389684" y="634118"/>
                  </a:lnTo>
                  <a:lnTo>
                    <a:pt x="3379066" y="682400"/>
                  </a:lnTo>
                  <a:lnTo>
                    <a:pt x="3358218" y="729552"/>
                  </a:lnTo>
                  <a:lnTo>
                    <a:pt x="3327546" y="775431"/>
                  </a:lnTo>
                  <a:lnTo>
                    <a:pt x="3287454" y="819888"/>
                  </a:lnTo>
                  <a:lnTo>
                    <a:pt x="3238348" y="862780"/>
                  </a:lnTo>
                  <a:lnTo>
                    <a:pt x="3180632" y="903961"/>
                  </a:lnTo>
                  <a:lnTo>
                    <a:pt x="3114713" y="943284"/>
                  </a:lnTo>
                  <a:lnTo>
                    <a:pt x="3078804" y="962203"/>
                  </a:lnTo>
                  <a:lnTo>
                    <a:pt x="3040996" y="980604"/>
                  </a:lnTo>
                  <a:lnTo>
                    <a:pt x="3001339" y="998467"/>
                  </a:lnTo>
                  <a:lnTo>
                    <a:pt x="2959885" y="1015775"/>
                  </a:lnTo>
                  <a:lnTo>
                    <a:pt x="2916683" y="1032510"/>
                  </a:lnTo>
                  <a:lnTo>
                    <a:pt x="2871785" y="1048653"/>
                  </a:lnTo>
                  <a:lnTo>
                    <a:pt x="2825242" y="1064186"/>
                  </a:lnTo>
                  <a:lnTo>
                    <a:pt x="2777103" y="1079090"/>
                  </a:lnTo>
                  <a:lnTo>
                    <a:pt x="2727420" y="1093348"/>
                  </a:lnTo>
                  <a:lnTo>
                    <a:pt x="2676243" y="1106942"/>
                  </a:lnTo>
                  <a:lnTo>
                    <a:pt x="2623622" y="1119853"/>
                  </a:lnTo>
                  <a:lnTo>
                    <a:pt x="2569610" y="1132063"/>
                  </a:lnTo>
                  <a:lnTo>
                    <a:pt x="2514255" y="1143554"/>
                  </a:lnTo>
                  <a:lnTo>
                    <a:pt x="2457609" y="1154307"/>
                  </a:lnTo>
                  <a:lnTo>
                    <a:pt x="2399723" y="1164304"/>
                  </a:lnTo>
                  <a:lnTo>
                    <a:pt x="2340647" y="1173528"/>
                  </a:lnTo>
                  <a:lnTo>
                    <a:pt x="2280431" y="1181960"/>
                  </a:lnTo>
                  <a:lnTo>
                    <a:pt x="2219127" y="1189581"/>
                  </a:lnTo>
                  <a:lnTo>
                    <a:pt x="2156785" y="1196374"/>
                  </a:lnTo>
                  <a:lnTo>
                    <a:pt x="2093455" y="1202321"/>
                  </a:lnTo>
                  <a:lnTo>
                    <a:pt x="2029189" y="1207402"/>
                  </a:lnTo>
                  <a:lnTo>
                    <a:pt x="1964037" y="1211601"/>
                  </a:lnTo>
                  <a:lnTo>
                    <a:pt x="1898049" y="1214898"/>
                  </a:lnTo>
                  <a:lnTo>
                    <a:pt x="1831277" y="1217276"/>
                  </a:lnTo>
                  <a:lnTo>
                    <a:pt x="1763770" y="1218715"/>
                  </a:lnTo>
                  <a:lnTo>
                    <a:pt x="1695581" y="1219199"/>
                  </a:lnTo>
                  <a:lnTo>
                    <a:pt x="1627383" y="1218715"/>
                  </a:lnTo>
                  <a:lnTo>
                    <a:pt x="1559869" y="1217276"/>
                  </a:lnTo>
                  <a:lnTo>
                    <a:pt x="1493090" y="1214898"/>
                  </a:lnTo>
                  <a:lnTo>
                    <a:pt x="1427095" y="1211601"/>
                  </a:lnTo>
                  <a:lnTo>
                    <a:pt x="1361937" y="1207402"/>
                  </a:lnTo>
                  <a:lnTo>
                    <a:pt x="1297664" y="1202321"/>
                  </a:lnTo>
                  <a:lnTo>
                    <a:pt x="1234329" y="1196374"/>
                  </a:lnTo>
                  <a:lnTo>
                    <a:pt x="1171981" y="1189581"/>
                  </a:lnTo>
                  <a:lnTo>
                    <a:pt x="1110671" y="1181960"/>
                  </a:lnTo>
                  <a:lnTo>
                    <a:pt x="1050450" y="1173528"/>
                  </a:lnTo>
                  <a:lnTo>
                    <a:pt x="991369" y="1164304"/>
                  </a:lnTo>
                  <a:lnTo>
                    <a:pt x="933478" y="1154307"/>
                  </a:lnTo>
                  <a:lnTo>
                    <a:pt x="876828" y="1143554"/>
                  </a:lnTo>
                  <a:lnTo>
                    <a:pt x="821469" y="1132063"/>
                  </a:lnTo>
                  <a:lnTo>
                    <a:pt x="767452" y="1119853"/>
                  </a:lnTo>
                  <a:lnTo>
                    <a:pt x="714828" y="1106942"/>
                  </a:lnTo>
                  <a:lnTo>
                    <a:pt x="663647" y="1093348"/>
                  </a:lnTo>
                  <a:lnTo>
                    <a:pt x="613960" y="1079090"/>
                  </a:lnTo>
                  <a:lnTo>
                    <a:pt x="565818" y="1064186"/>
                  </a:lnTo>
                  <a:lnTo>
                    <a:pt x="519272" y="1048653"/>
                  </a:lnTo>
                  <a:lnTo>
                    <a:pt x="474371" y="1032510"/>
                  </a:lnTo>
                  <a:lnTo>
                    <a:pt x="431167" y="1015775"/>
                  </a:lnTo>
                  <a:lnTo>
                    <a:pt x="389710" y="998467"/>
                  </a:lnTo>
                  <a:lnTo>
                    <a:pt x="350051" y="980604"/>
                  </a:lnTo>
                  <a:lnTo>
                    <a:pt x="312241" y="962203"/>
                  </a:lnTo>
                  <a:lnTo>
                    <a:pt x="276329" y="943284"/>
                  </a:lnTo>
                  <a:lnTo>
                    <a:pt x="242368" y="923863"/>
                  </a:lnTo>
                  <a:lnTo>
                    <a:pt x="180497" y="883593"/>
                  </a:lnTo>
                  <a:lnTo>
                    <a:pt x="127033" y="841539"/>
                  </a:lnTo>
                  <a:lnTo>
                    <a:pt x="82381" y="797846"/>
                  </a:lnTo>
                  <a:lnTo>
                    <a:pt x="46947" y="752660"/>
                  </a:lnTo>
                  <a:lnTo>
                    <a:pt x="21135" y="706126"/>
                  </a:lnTo>
                  <a:lnTo>
                    <a:pt x="5351" y="658391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43193" y="5183183"/>
            <a:ext cx="15386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interface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91376" y="2038350"/>
            <a:ext cx="3296285" cy="1504950"/>
            <a:chOff x="5667375" y="2038350"/>
            <a:chExt cx="3296285" cy="150495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67375" y="2038350"/>
              <a:ext cx="3295665" cy="14097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24599" y="2076450"/>
              <a:ext cx="2066925" cy="14668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98997" y="2057400"/>
              <a:ext cx="3223778" cy="132929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698997" y="2057400"/>
              <a:ext cx="3223895" cy="1329690"/>
            </a:xfrm>
            <a:custGeom>
              <a:avLst/>
              <a:gdLst/>
              <a:ahLst/>
              <a:cxnLst/>
              <a:rect l="l" t="t" r="r" b="b"/>
              <a:pathLst>
                <a:path w="3223895" h="1329689">
                  <a:moveTo>
                    <a:pt x="0" y="664585"/>
                  </a:moveTo>
                  <a:lnTo>
                    <a:pt x="5343" y="610079"/>
                  </a:lnTo>
                  <a:lnTo>
                    <a:pt x="21098" y="556786"/>
                  </a:lnTo>
                  <a:lnTo>
                    <a:pt x="46849" y="504878"/>
                  </a:lnTo>
                  <a:lnTo>
                    <a:pt x="82181" y="454525"/>
                  </a:lnTo>
                  <a:lnTo>
                    <a:pt x="126679" y="405899"/>
                  </a:lnTo>
                  <a:lnTo>
                    <a:pt x="179928" y="359170"/>
                  </a:lnTo>
                  <a:lnTo>
                    <a:pt x="241513" y="314510"/>
                  </a:lnTo>
                  <a:lnTo>
                    <a:pt x="275302" y="293009"/>
                  </a:lnTo>
                  <a:lnTo>
                    <a:pt x="311019" y="272090"/>
                  </a:lnTo>
                  <a:lnTo>
                    <a:pt x="348613" y="251773"/>
                  </a:lnTo>
                  <a:lnTo>
                    <a:pt x="388032" y="232080"/>
                  </a:lnTo>
                  <a:lnTo>
                    <a:pt x="429223" y="213033"/>
                  </a:lnTo>
                  <a:lnTo>
                    <a:pt x="472135" y="194652"/>
                  </a:lnTo>
                  <a:lnTo>
                    <a:pt x="516716" y="176960"/>
                  </a:lnTo>
                  <a:lnTo>
                    <a:pt x="562914" y="159977"/>
                  </a:lnTo>
                  <a:lnTo>
                    <a:pt x="610677" y="143726"/>
                  </a:lnTo>
                  <a:lnTo>
                    <a:pt x="659954" y="128226"/>
                  </a:lnTo>
                  <a:lnTo>
                    <a:pt x="710692" y="113500"/>
                  </a:lnTo>
                  <a:lnTo>
                    <a:pt x="762840" y="99570"/>
                  </a:lnTo>
                  <a:lnTo>
                    <a:pt x="816346" y="86456"/>
                  </a:lnTo>
                  <a:lnTo>
                    <a:pt x="871158" y="74179"/>
                  </a:lnTo>
                  <a:lnTo>
                    <a:pt x="927223" y="62762"/>
                  </a:lnTo>
                  <a:lnTo>
                    <a:pt x="984491" y="52226"/>
                  </a:lnTo>
                  <a:lnTo>
                    <a:pt x="1042909" y="42592"/>
                  </a:lnTo>
                  <a:lnTo>
                    <a:pt x="1102425" y="33881"/>
                  </a:lnTo>
                  <a:lnTo>
                    <a:pt x="1162988" y="26114"/>
                  </a:lnTo>
                  <a:lnTo>
                    <a:pt x="1224546" y="19314"/>
                  </a:lnTo>
                  <a:lnTo>
                    <a:pt x="1287046" y="13502"/>
                  </a:lnTo>
                  <a:lnTo>
                    <a:pt x="1350437" y="8698"/>
                  </a:lnTo>
                  <a:lnTo>
                    <a:pt x="1414667" y="4924"/>
                  </a:lnTo>
                  <a:lnTo>
                    <a:pt x="1479685" y="2203"/>
                  </a:lnTo>
                  <a:lnTo>
                    <a:pt x="1545437" y="554"/>
                  </a:lnTo>
                  <a:lnTo>
                    <a:pt x="1611873" y="0"/>
                  </a:lnTo>
                  <a:lnTo>
                    <a:pt x="1678320" y="554"/>
                  </a:lnTo>
                  <a:lnTo>
                    <a:pt x="1744083" y="2203"/>
                  </a:lnTo>
                  <a:lnTo>
                    <a:pt x="1809109" y="4924"/>
                  </a:lnTo>
                  <a:lnTo>
                    <a:pt x="1873347" y="8698"/>
                  </a:lnTo>
                  <a:lnTo>
                    <a:pt x="1936746" y="13502"/>
                  </a:lnTo>
                  <a:lnTo>
                    <a:pt x="1999252" y="19314"/>
                  </a:lnTo>
                  <a:lnTo>
                    <a:pt x="2060815" y="26114"/>
                  </a:lnTo>
                  <a:lnTo>
                    <a:pt x="2121383" y="33881"/>
                  </a:lnTo>
                  <a:lnTo>
                    <a:pt x="2180903" y="42592"/>
                  </a:lnTo>
                  <a:lnTo>
                    <a:pt x="2239325" y="52226"/>
                  </a:lnTo>
                  <a:lnTo>
                    <a:pt x="2296595" y="62762"/>
                  </a:lnTo>
                  <a:lnTo>
                    <a:pt x="2352663" y="74179"/>
                  </a:lnTo>
                  <a:lnTo>
                    <a:pt x="2407476" y="86456"/>
                  </a:lnTo>
                  <a:lnTo>
                    <a:pt x="2460982" y="99570"/>
                  </a:lnTo>
                  <a:lnTo>
                    <a:pt x="2513131" y="113500"/>
                  </a:lnTo>
                  <a:lnTo>
                    <a:pt x="2563869" y="128226"/>
                  </a:lnTo>
                  <a:lnTo>
                    <a:pt x="2613145" y="143726"/>
                  </a:lnTo>
                  <a:lnTo>
                    <a:pt x="2660908" y="159977"/>
                  </a:lnTo>
                  <a:lnTo>
                    <a:pt x="2707105" y="176960"/>
                  </a:lnTo>
                  <a:lnTo>
                    <a:pt x="2751684" y="194652"/>
                  </a:lnTo>
                  <a:lnTo>
                    <a:pt x="2794594" y="213033"/>
                  </a:lnTo>
                  <a:lnTo>
                    <a:pt x="2835784" y="232080"/>
                  </a:lnTo>
                  <a:lnTo>
                    <a:pt x="2875200" y="251773"/>
                  </a:lnTo>
                  <a:lnTo>
                    <a:pt x="2912791" y="272090"/>
                  </a:lnTo>
                  <a:lnTo>
                    <a:pt x="2948506" y="293009"/>
                  </a:lnTo>
                  <a:lnTo>
                    <a:pt x="2982292" y="314510"/>
                  </a:lnTo>
                  <a:lnTo>
                    <a:pt x="3014097" y="336571"/>
                  </a:lnTo>
                  <a:lnTo>
                    <a:pt x="3071561" y="382287"/>
                  </a:lnTo>
                  <a:lnTo>
                    <a:pt x="3120481" y="429985"/>
                  </a:lnTo>
                  <a:lnTo>
                    <a:pt x="3160443" y="479496"/>
                  </a:lnTo>
                  <a:lnTo>
                    <a:pt x="3191032" y="530648"/>
                  </a:lnTo>
                  <a:lnTo>
                    <a:pt x="3211834" y="583270"/>
                  </a:lnTo>
                  <a:lnTo>
                    <a:pt x="3222433" y="637191"/>
                  </a:lnTo>
                  <a:lnTo>
                    <a:pt x="3223778" y="664585"/>
                  </a:lnTo>
                  <a:lnTo>
                    <a:pt x="3222433" y="691988"/>
                  </a:lnTo>
                  <a:lnTo>
                    <a:pt x="3211834" y="745926"/>
                  </a:lnTo>
                  <a:lnTo>
                    <a:pt x="3191032" y="798563"/>
                  </a:lnTo>
                  <a:lnTo>
                    <a:pt x="3160443" y="849728"/>
                  </a:lnTo>
                  <a:lnTo>
                    <a:pt x="3120481" y="899251"/>
                  </a:lnTo>
                  <a:lnTo>
                    <a:pt x="3071561" y="946960"/>
                  </a:lnTo>
                  <a:lnTo>
                    <a:pt x="3014097" y="992684"/>
                  </a:lnTo>
                  <a:lnTo>
                    <a:pt x="2982292" y="1014749"/>
                  </a:lnTo>
                  <a:lnTo>
                    <a:pt x="2948506" y="1036254"/>
                  </a:lnTo>
                  <a:lnTo>
                    <a:pt x="2912791" y="1057177"/>
                  </a:lnTo>
                  <a:lnTo>
                    <a:pt x="2875200" y="1077497"/>
                  </a:lnTo>
                  <a:lnTo>
                    <a:pt x="2835784" y="1097192"/>
                  </a:lnTo>
                  <a:lnTo>
                    <a:pt x="2794594" y="1116242"/>
                  </a:lnTo>
                  <a:lnTo>
                    <a:pt x="2751684" y="1134625"/>
                  </a:lnTo>
                  <a:lnTo>
                    <a:pt x="2707105" y="1152320"/>
                  </a:lnTo>
                  <a:lnTo>
                    <a:pt x="2660908" y="1169304"/>
                  </a:lnTo>
                  <a:lnTo>
                    <a:pt x="2613145" y="1185558"/>
                  </a:lnTo>
                  <a:lnTo>
                    <a:pt x="2563869" y="1201059"/>
                  </a:lnTo>
                  <a:lnTo>
                    <a:pt x="2513131" y="1215786"/>
                  </a:lnTo>
                  <a:lnTo>
                    <a:pt x="2460982" y="1229718"/>
                  </a:lnTo>
                  <a:lnTo>
                    <a:pt x="2407476" y="1242833"/>
                  </a:lnTo>
                  <a:lnTo>
                    <a:pt x="2352663" y="1255110"/>
                  </a:lnTo>
                  <a:lnTo>
                    <a:pt x="2296595" y="1266528"/>
                  </a:lnTo>
                  <a:lnTo>
                    <a:pt x="2239325" y="1277065"/>
                  </a:lnTo>
                  <a:lnTo>
                    <a:pt x="2180903" y="1286700"/>
                  </a:lnTo>
                  <a:lnTo>
                    <a:pt x="2121383" y="1295411"/>
                  </a:lnTo>
                  <a:lnTo>
                    <a:pt x="2060815" y="1303178"/>
                  </a:lnTo>
                  <a:lnTo>
                    <a:pt x="1999252" y="1309978"/>
                  </a:lnTo>
                  <a:lnTo>
                    <a:pt x="1936746" y="1315791"/>
                  </a:lnTo>
                  <a:lnTo>
                    <a:pt x="1873347" y="1320595"/>
                  </a:lnTo>
                  <a:lnTo>
                    <a:pt x="1809109" y="1324368"/>
                  </a:lnTo>
                  <a:lnTo>
                    <a:pt x="1744083" y="1327090"/>
                  </a:lnTo>
                  <a:lnTo>
                    <a:pt x="1678320" y="1328739"/>
                  </a:lnTo>
                  <a:lnTo>
                    <a:pt x="1611873" y="1329293"/>
                  </a:lnTo>
                  <a:lnTo>
                    <a:pt x="1545437" y="1328739"/>
                  </a:lnTo>
                  <a:lnTo>
                    <a:pt x="1479685" y="1327090"/>
                  </a:lnTo>
                  <a:lnTo>
                    <a:pt x="1414667" y="1324368"/>
                  </a:lnTo>
                  <a:lnTo>
                    <a:pt x="1350437" y="1320595"/>
                  </a:lnTo>
                  <a:lnTo>
                    <a:pt x="1287046" y="1315791"/>
                  </a:lnTo>
                  <a:lnTo>
                    <a:pt x="1224546" y="1309978"/>
                  </a:lnTo>
                  <a:lnTo>
                    <a:pt x="1162988" y="1303178"/>
                  </a:lnTo>
                  <a:lnTo>
                    <a:pt x="1102425" y="1295411"/>
                  </a:lnTo>
                  <a:lnTo>
                    <a:pt x="1042909" y="1286700"/>
                  </a:lnTo>
                  <a:lnTo>
                    <a:pt x="984491" y="1277065"/>
                  </a:lnTo>
                  <a:lnTo>
                    <a:pt x="927223" y="1266528"/>
                  </a:lnTo>
                  <a:lnTo>
                    <a:pt x="871158" y="1255110"/>
                  </a:lnTo>
                  <a:lnTo>
                    <a:pt x="816346" y="1242833"/>
                  </a:lnTo>
                  <a:lnTo>
                    <a:pt x="762840" y="1229718"/>
                  </a:lnTo>
                  <a:lnTo>
                    <a:pt x="710692" y="1215786"/>
                  </a:lnTo>
                  <a:lnTo>
                    <a:pt x="659954" y="1201059"/>
                  </a:lnTo>
                  <a:lnTo>
                    <a:pt x="610677" y="1185558"/>
                  </a:lnTo>
                  <a:lnTo>
                    <a:pt x="562914" y="1169304"/>
                  </a:lnTo>
                  <a:lnTo>
                    <a:pt x="516716" y="1152320"/>
                  </a:lnTo>
                  <a:lnTo>
                    <a:pt x="472135" y="1134625"/>
                  </a:lnTo>
                  <a:lnTo>
                    <a:pt x="429223" y="1116242"/>
                  </a:lnTo>
                  <a:lnTo>
                    <a:pt x="388032" y="1097192"/>
                  </a:lnTo>
                  <a:lnTo>
                    <a:pt x="348613" y="1077497"/>
                  </a:lnTo>
                  <a:lnTo>
                    <a:pt x="311019" y="1057177"/>
                  </a:lnTo>
                  <a:lnTo>
                    <a:pt x="275302" y="1036254"/>
                  </a:lnTo>
                  <a:lnTo>
                    <a:pt x="241513" y="1014749"/>
                  </a:lnTo>
                  <a:lnTo>
                    <a:pt x="209705" y="992684"/>
                  </a:lnTo>
                  <a:lnTo>
                    <a:pt x="152236" y="946960"/>
                  </a:lnTo>
                  <a:lnTo>
                    <a:pt x="103310" y="899251"/>
                  </a:lnTo>
                  <a:lnTo>
                    <a:pt x="63343" y="849728"/>
                  </a:lnTo>
                  <a:lnTo>
                    <a:pt x="32750" y="798563"/>
                  </a:lnTo>
                  <a:lnTo>
                    <a:pt x="11945" y="745926"/>
                  </a:lnTo>
                  <a:lnTo>
                    <a:pt x="1344" y="691988"/>
                  </a:lnTo>
                  <a:lnTo>
                    <a:pt x="0" y="664585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143245" y="2196208"/>
            <a:ext cx="1397000" cy="10039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abstract</a:t>
            </a:r>
            <a:endParaRPr sz="3200">
              <a:latin typeface="Calibri"/>
              <a:cs typeface="Calibri"/>
            </a:endParaRPr>
          </a:p>
          <a:p>
            <a:pPr marL="69850">
              <a:lnSpc>
                <a:spcPts val="3835"/>
              </a:lnSpc>
            </a:pPr>
            <a:r>
              <a:rPr sz="3200" b="1" spc="-10" dirty="0">
                <a:latin typeface="Calibri"/>
                <a:cs typeface="Calibri"/>
              </a:rPr>
              <a:t>классы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105635" y="4838701"/>
            <a:ext cx="3467735" cy="1304925"/>
            <a:chOff x="5581634" y="4838700"/>
            <a:chExt cx="3467735" cy="1304925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81634" y="4838700"/>
              <a:ext cx="3467115" cy="12858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86459" y="4886325"/>
              <a:ext cx="2495550" cy="1257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15421" y="4851522"/>
              <a:ext cx="3391052" cy="12191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615421" y="4851522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4" h="1219200">
                  <a:moveTo>
                    <a:pt x="0" y="609599"/>
                  </a:moveTo>
                  <a:lnTo>
                    <a:pt x="5351" y="560810"/>
                  </a:lnTo>
                  <a:lnTo>
                    <a:pt x="21135" y="513076"/>
                  </a:lnTo>
                  <a:lnTo>
                    <a:pt x="46946" y="466543"/>
                  </a:lnTo>
                  <a:lnTo>
                    <a:pt x="82380" y="421358"/>
                  </a:lnTo>
                  <a:lnTo>
                    <a:pt x="127031" y="377665"/>
                  </a:lnTo>
                  <a:lnTo>
                    <a:pt x="180493" y="335611"/>
                  </a:lnTo>
                  <a:lnTo>
                    <a:pt x="242362" y="295341"/>
                  </a:lnTo>
                  <a:lnTo>
                    <a:pt x="276322" y="275921"/>
                  </a:lnTo>
                  <a:lnTo>
                    <a:pt x="312232" y="257001"/>
                  </a:lnTo>
                  <a:lnTo>
                    <a:pt x="350041" y="238600"/>
                  </a:lnTo>
                  <a:lnTo>
                    <a:pt x="389698" y="220737"/>
                  </a:lnTo>
                  <a:lnTo>
                    <a:pt x="431153" y="203429"/>
                  </a:lnTo>
                  <a:lnTo>
                    <a:pt x="474355" y="186694"/>
                  </a:lnTo>
                  <a:lnTo>
                    <a:pt x="519253" y="170551"/>
                  </a:lnTo>
                  <a:lnTo>
                    <a:pt x="565797" y="155018"/>
                  </a:lnTo>
                  <a:lnTo>
                    <a:pt x="613936" y="140113"/>
                  </a:lnTo>
                  <a:lnTo>
                    <a:pt x="663619" y="125854"/>
                  </a:lnTo>
                  <a:lnTo>
                    <a:pt x="714797" y="112260"/>
                  </a:lnTo>
                  <a:lnTo>
                    <a:pt x="767417" y="99349"/>
                  </a:lnTo>
                  <a:lnTo>
                    <a:pt x="821430" y="87139"/>
                  </a:lnTo>
                  <a:lnTo>
                    <a:pt x="876784" y="75648"/>
                  </a:lnTo>
                  <a:lnTo>
                    <a:pt x="933430" y="64894"/>
                  </a:lnTo>
                  <a:lnTo>
                    <a:pt x="991316" y="54896"/>
                  </a:lnTo>
                  <a:lnTo>
                    <a:pt x="1050392" y="45672"/>
                  </a:lnTo>
                  <a:lnTo>
                    <a:pt x="1110608" y="37240"/>
                  </a:lnTo>
                  <a:lnTo>
                    <a:pt x="1171911" y="29619"/>
                  </a:lnTo>
                  <a:lnTo>
                    <a:pt x="1234253" y="22825"/>
                  </a:lnTo>
                  <a:lnTo>
                    <a:pt x="1297582" y="16879"/>
                  </a:lnTo>
                  <a:lnTo>
                    <a:pt x="1361847" y="11797"/>
                  </a:lnTo>
                  <a:lnTo>
                    <a:pt x="1426998" y="7599"/>
                  </a:lnTo>
                  <a:lnTo>
                    <a:pt x="1492985" y="4301"/>
                  </a:lnTo>
                  <a:lnTo>
                    <a:pt x="1559756" y="1924"/>
                  </a:lnTo>
                  <a:lnTo>
                    <a:pt x="1627261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4"/>
                  </a:lnTo>
                  <a:lnTo>
                    <a:pt x="1897945" y="4301"/>
                  </a:lnTo>
                  <a:lnTo>
                    <a:pt x="1963941" y="7599"/>
                  </a:lnTo>
                  <a:lnTo>
                    <a:pt x="2029101" y="11797"/>
                  </a:lnTo>
                  <a:lnTo>
                    <a:pt x="2093375" y="16879"/>
                  </a:lnTo>
                  <a:lnTo>
                    <a:pt x="2156711" y="22825"/>
                  </a:lnTo>
                  <a:lnTo>
                    <a:pt x="2219060" y="29619"/>
                  </a:lnTo>
                  <a:lnTo>
                    <a:pt x="2280371" y="37240"/>
                  </a:lnTo>
                  <a:lnTo>
                    <a:pt x="2340593" y="45672"/>
                  </a:lnTo>
                  <a:lnTo>
                    <a:pt x="2399675" y="54896"/>
                  </a:lnTo>
                  <a:lnTo>
                    <a:pt x="2457567" y="64894"/>
                  </a:lnTo>
                  <a:lnTo>
                    <a:pt x="2514218" y="75648"/>
                  </a:lnTo>
                  <a:lnTo>
                    <a:pt x="2569578" y="87139"/>
                  </a:lnTo>
                  <a:lnTo>
                    <a:pt x="2623595" y="99349"/>
                  </a:lnTo>
                  <a:lnTo>
                    <a:pt x="2676220" y="112260"/>
                  </a:lnTo>
                  <a:lnTo>
                    <a:pt x="2727401" y="125854"/>
                  </a:lnTo>
                  <a:lnTo>
                    <a:pt x="2777088" y="140113"/>
                  </a:lnTo>
                  <a:lnTo>
                    <a:pt x="2825231" y="155018"/>
                  </a:lnTo>
                  <a:lnTo>
                    <a:pt x="2871778" y="170551"/>
                  </a:lnTo>
                  <a:lnTo>
                    <a:pt x="2916679" y="186694"/>
                  </a:lnTo>
                  <a:lnTo>
                    <a:pt x="2959883" y="203429"/>
                  </a:lnTo>
                  <a:lnTo>
                    <a:pt x="3001341" y="220737"/>
                  </a:lnTo>
                  <a:lnTo>
                    <a:pt x="3041000" y="238600"/>
                  </a:lnTo>
                  <a:lnTo>
                    <a:pt x="3078810" y="257001"/>
                  </a:lnTo>
                  <a:lnTo>
                    <a:pt x="3114722" y="275921"/>
                  </a:lnTo>
                  <a:lnTo>
                    <a:pt x="3148683" y="295341"/>
                  </a:lnTo>
                  <a:lnTo>
                    <a:pt x="3210554" y="335611"/>
                  </a:lnTo>
                  <a:lnTo>
                    <a:pt x="3264018" y="377665"/>
                  </a:lnTo>
                  <a:lnTo>
                    <a:pt x="3308670" y="421358"/>
                  </a:lnTo>
                  <a:lnTo>
                    <a:pt x="3344104" y="466543"/>
                  </a:lnTo>
                  <a:lnTo>
                    <a:pt x="3369916" y="513076"/>
                  </a:lnTo>
                  <a:lnTo>
                    <a:pt x="3385700" y="560810"/>
                  </a:lnTo>
                  <a:lnTo>
                    <a:pt x="3391052" y="609599"/>
                  </a:lnTo>
                  <a:lnTo>
                    <a:pt x="3389706" y="634118"/>
                  </a:lnTo>
                  <a:lnTo>
                    <a:pt x="3379087" y="682400"/>
                  </a:lnTo>
                  <a:lnTo>
                    <a:pt x="3358238" y="729552"/>
                  </a:lnTo>
                  <a:lnTo>
                    <a:pt x="3327565" y="775431"/>
                  </a:lnTo>
                  <a:lnTo>
                    <a:pt x="3287471" y="819888"/>
                  </a:lnTo>
                  <a:lnTo>
                    <a:pt x="3238363" y="862780"/>
                  </a:lnTo>
                  <a:lnTo>
                    <a:pt x="3180644" y="903961"/>
                  </a:lnTo>
                  <a:lnTo>
                    <a:pt x="3114722" y="943284"/>
                  </a:lnTo>
                  <a:lnTo>
                    <a:pt x="3078810" y="962203"/>
                  </a:lnTo>
                  <a:lnTo>
                    <a:pt x="3041000" y="980604"/>
                  </a:lnTo>
                  <a:lnTo>
                    <a:pt x="3001341" y="998467"/>
                  </a:lnTo>
                  <a:lnTo>
                    <a:pt x="2959883" y="1015775"/>
                  </a:lnTo>
                  <a:lnTo>
                    <a:pt x="2916679" y="1032510"/>
                  </a:lnTo>
                  <a:lnTo>
                    <a:pt x="2871778" y="1048653"/>
                  </a:lnTo>
                  <a:lnTo>
                    <a:pt x="2825231" y="1064186"/>
                  </a:lnTo>
                  <a:lnTo>
                    <a:pt x="2777088" y="1079090"/>
                  </a:lnTo>
                  <a:lnTo>
                    <a:pt x="2727401" y="1093348"/>
                  </a:lnTo>
                  <a:lnTo>
                    <a:pt x="2676220" y="1106942"/>
                  </a:lnTo>
                  <a:lnTo>
                    <a:pt x="2623595" y="1119853"/>
                  </a:lnTo>
                  <a:lnTo>
                    <a:pt x="2569578" y="1132063"/>
                  </a:lnTo>
                  <a:lnTo>
                    <a:pt x="2514218" y="1143554"/>
                  </a:lnTo>
                  <a:lnTo>
                    <a:pt x="2457567" y="1154307"/>
                  </a:lnTo>
                  <a:lnTo>
                    <a:pt x="2399675" y="1164304"/>
                  </a:lnTo>
                  <a:lnTo>
                    <a:pt x="2340593" y="1173528"/>
                  </a:lnTo>
                  <a:lnTo>
                    <a:pt x="2280371" y="1181960"/>
                  </a:lnTo>
                  <a:lnTo>
                    <a:pt x="2219060" y="1189581"/>
                  </a:lnTo>
                  <a:lnTo>
                    <a:pt x="2156711" y="1196374"/>
                  </a:lnTo>
                  <a:lnTo>
                    <a:pt x="2093375" y="1202321"/>
                  </a:lnTo>
                  <a:lnTo>
                    <a:pt x="2029101" y="1207402"/>
                  </a:lnTo>
                  <a:lnTo>
                    <a:pt x="1963941" y="1211601"/>
                  </a:lnTo>
                  <a:lnTo>
                    <a:pt x="1897945" y="1214898"/>
                  </a:lnTo>
                  <a:lnTo>
                    <a:pt x="1831164" y="1217276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61" y="1218715"/>
                  </a:lnTo>
                  <a:lnTo>
                    <a:pt x="1559756" y="1217276"/>
                  </a:lnTo>
                  <a:lnTo>
                    <a:pt x="1492985" y="1214898"/>
                  </a:lnTo>
                  <a:lnTo>
                    <a:pt x="1426998" y="1211601"/>
                  </a:lnTo>
                  <a:lnTo>
                    <a:pt x="1361847" y="1207402"/>
                  </a:lnTo>
                  <a:lnTo>
                    <a:pt x="1297582" y="1202321"/>
                  </a:lnTo>
                  <a:lnTo>
                    <a:pt x="1234253" y="1196374"/>
                  </a:lnTo>
                  <a:lnTo>
                    <a:pt x="1171911" y="1189581"/>
                  </a:lnTo>
                  <a:lnTo>
                    <a:pt x="1110608" y="1181960"/>
                  </a:lnTo>
                  <a:lnTo>
                    <a:pt x="1050392" y="1173528"/>
                  </a:lnTo>
                  <a:lnTo>
                    <a:pt x="991316" y="1164304"/>
                  </a:lnTo>
                  <a:lnTo>
                    <a:pt x="933430" y="1154307"/>
                  </a:lnTo>
                  <a:lnTo>
                    <a:pt x="876784" y="1143554"/>
                  </a:lnTo>
                  <a:lnTo>
                    <a:pt x="821430" y="1132063"/>
                  </a:lnTo>
                  <a:lnTo>
                    <a:pt x="767417" y="1119853"/>
                  </a:lnTo>
                  <a:lnTo>
                    <a:pt x="714797" y="1106942"/>
                  </a:lnTo>
                  <a:lnTo>
                    <a:pt x="663619" y="1093348"/>
                  </a:lnTo>
                  <a:lnTo>
                    <a:pt x="613936" y="1079090"/>
                  </a:lnTo>
                  <a:lnTo>
                    <a:pt x="565797" y="1064186"/>
                  </a:lnTo>
                  <a:lnTo>
                    <a:pt x="519253" y="1048653"/>
                  </a:lnTo>
                  <a:lnTo>
                    <a:pt x="474355" y="1032510"/>
                  </a:lnTo>
                  <a:lnTo>
                    <a:pt x="431153" y="1015775"/>
                  </a:lnTo>
                  <a:lnTo>
                    <a:pt x="389698" y="998467"/>
                  </a:lnTo>
                  <a:lnTo>
                    <a:pt x="350041" y="980604"/>
                  </a:lnTo>
                  <a:lnTo>
                    <a:pt x="312232" y="962203"/>
                  </a:lnTo>
                  <a:lnTo>
                    <a:pt x="276322" y="943284"/>
                  </a:lnTo>
                  <a:lnTo>
                    <a:pt x="242362" y="923863"/>
                  </a:lnTo>
                  <a:lnTo>
                    <a:pt x="180493" y="883593"/>
                  </a:lnTo>
                  <a:lnTo>
                    <a:pt x="127031" y="841539"/>
                  </a:lnTo>
                  <a:lnTo>
                    <a:pt x="82380" y="797846"/>
                  </a:lnTo>
                  <a:lnTo>
                    <a:pt x="46946" y="752660"/>
                  </a:lnTo>
                  <a:lnTo>
                    <a:pt x="21135" y="706126"/>
                  </a:lnTo>
                  <a:lnTo>
                    <a:pt x="5351" y="658391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16602" y="4979096"/>
            <a:ext cx="2047875" cy="944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spcBef>
                <a:spcPts val="125"/>
              </a:spcBef>
            </a:pPr>
            <a:r>
              <a:rPr sz="2000" b="1" dirty="0">
                <a:latin typeface="Calibri"/>
                <a:cs typeface="Calibri"/>
              </a:rPr>
              <a:t>Что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было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новым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в</a:t>
            </a:r>
            <a:endParaRPr sz="2000">
              <a:latin typeface="Calibri"/>
              <a:cs typeface="Calibri"/>
            </a:endParaRPr>
          </a:p>
          <a:p>
            <a:pPr marL="2540" algn="ctr"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java8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для</a:t>
            </a:r>
            <a:endParaRPr sz="2000">
              <a:latin typeface="Calibri"/>
              <a:cs typeface="Calibri"/>
            </a:endParaRPr>
          </a:p>
          <a:p>
            <a:pPr marL="10160" algn="ctr">
              <a:spcBef>
                <a:spcPts val="5"/>
              </a:spcBef>
            </a:pPr>
            <a:r>
              <a:rPr sz="2000" b="1" spc="-10" dirty="0">
                <a:latin typeface="Calibri"/>
                <a:cs typeface="Calibri"/>
              </a:rPr>
              <a:t>интерфейсов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285766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3601" y="85741"/>
            <a:ext cx="10515600" cy="957185"/>
          </a:xfrm>
          <a:prstGeom prst="rect">
            <a:avLst/>
          </a:prstGeom>
        </p:spPr>
        <p:txBody>
          <a:bodyPr vert="horz" wrap="square" lIns="0" tIns="277368" rIns="0" bIns="0" rtlCol="0" anchor="ctr">
            <a:spAutoFit/>
          </a:bodyPr>
          <a:lstStyle/>
          <a:p>
            <a:pPr marL="196151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952626" y="1323991"/>
            <a:ext cx="8334375" cy="5400675"/>
            <a:chOff x="428625" y="1323990"/>
            <a:chExt cx="8334375" cy="54006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352534"/>
              <a:ext cx="8305800" cy="48006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625" y="1323990"/>
              <a:ext cx="8239140" cy="54006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299" y="1371600"/>
              <a:ext cx="8229599" cy="4724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5299" y="1371600"/>
              <a:ext cx="8229600" cy="4724400"/>
            </a:xfrm>
            <a:custGeom>
              <a:avLst/>
              <a:gdLst/>
              <a:ahLst/>
              <a:cxnLst/>
              <a:rect l="l" t="t" r="r" b="b"/>
              <a:pathLst>
                <a:path w="8229600" h="4724400">
                  <a:moveTo>
                    <a:pt x="0" y="4724399"/>
                  </a:moveTo>
                  <a:lnTo>
                    <a:pt x="8229599" y="4724399"/>
                  </a:lnTo>
                  <a:lnTo>
                    <a:pt x="8229599" y="0"/>
                  </a:lnTo>
                  <a:lnTo>
                    <a:pt x="0" y="0"/>
                  </a:lnTo>
                  <a:lnTo>
                    <a:pt x="0" y="4724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98653" y="1387407"/>
            <a:ext cx="7900670" cy="46212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30225">
              <a:lnSpc>
                <a:spcPct val="102899"/>
              </a:lnSpc>
              <a:spcBef>
                <a:spcPts val="75"/>
              </a:spcBef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абстрактный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Animal,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его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конструктор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имеет</a:t>
            </a:r>
            <a:r>
              <a:rPr sz="1400" spc="-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параметр,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значение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которого назначается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переменной </a:t>
            </a:r>
            <a:r>
              <a:rPr sz="1400" dirty="0">
                <a:latin typeface="Calibri"/>
                <a:cs typeface="Calibri"/>
              </a:rPr>
              <a:t>String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name.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классе</a:t>
            </a:r>
            <a:r>
              <a:rPr sz="1400" spc="-1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Animal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абстрактные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методы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eat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sleep.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10" dirty="0">
                <a:latin typeface="Calibri"/>
                <a:cs typeface="Calibri"/>
              </a:rPr>
              <a:t> абстрактный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Fish,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является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дочерним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классом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Animal,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его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конструктор</a:t>
            </a:r>
            <a:endParaRPr sz="1400">
              <a:latin typeface="Calibri"/>
              <a:cs typeface="Calibri"/>
            </a:endParaRPr>
          </a:p>
          <a:p>
            <a:pPr marL="12700" marR="274320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имеет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параметр,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значение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которого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назначается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переменным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name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родительского </a:t>
            </a:r>
            <a:r>
              <a:rPr sz="1400" dirty="0">
                <a:latin typeface="Calibri"/>
                <a:cs typeface="Calibri"/>
              </a:rPr>
              <a:t>класса.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классе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Fish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перезапишите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метод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sleep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так,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чтобы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выводил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"Vsegda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interesno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nablyudat,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kak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spyat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ribi".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Также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здесь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абстрактный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метод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swim.</a:t>
            </a:r>
            <a:endParaRPr sz="1400">
              <a:latin typeface="Calibri"/>
              <a:cs typeface="Calibri"/>
            </a:endParaRPr>
          </a:p>
          <a:p>
            <a:pPr marL="12700" marR="111760">
              <a:lnSpc>
                <a:spcPts val="1650"/>
              </a:lnSpc>
              <a:spcBef>
                <a:spcPts val="80"/>
              </a:spcBef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абстрактный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Bird,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является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дочерним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классом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Animal,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его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конструктор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имеет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параметр,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значение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которого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назначается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переменным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name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родительского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Calibri"/>
                <a:cs typeface="Calibri"/>
              </a:rPr>
              <a:t>класса.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Также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здесь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абстрактный</a:t>
            </a:r>
            <a:r>
              <a:rPr sz="1400" spc="-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метод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fly.</a:t>
            </a:r>
            <a:endParaRPr sz="1400">
              <a:latin typeface="Calibri"/>
              <a:cs typeface="Calibri"/>
            </a:endParaRPr>
          </a:p>
          <a:p>
            <a:pPr marL="12700" marR="479425">
              <a:lnSpc>
                <a:spcPts val="1650"/>
              </a:lnSpc>
              <a:spcBef>
                <a:spcPts val="65"/>
              </a:spcBef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абстрактный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Mammal,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является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дочерним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классом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Animal,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его </a:t>
            </a:r>
            <a:r>
              <a:rPr sz="1400" dirty="0">
                <a:latin typeface="Calibri"/>
                <a:cs typeface="Calibri"/>
              </a:rPr>
              <a:t>конструктор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имеет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параметр,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значение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которого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назначается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переменным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name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и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</a:pPr>
            <a:r>
              <a:rPr sz="1400" spc="-10" dirty="0">
                <a:latin typeface="Calibri"/>
                <a:cs typeface="Calibri"/>
              </a:rPr>
              <a:t>родительского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Также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здесь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создайте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абстрактный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метод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run.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ts val="173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интерфейс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Speakable,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котором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будет</a:t>
            </a:r>
            <a:r>
              <a:rPr sz="1400" spc="-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дефолтный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метод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speak,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выводит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на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"Somebody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speaks"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Mammal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имплементирует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этот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интерфейс.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Также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Bird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70"/>
              </a:lnSpc>
            </a:pPr>
            <a:r>
              <a:rPr sz="1400" spc="-10" dirty="0">
                <a:latin typeface="Calibri"/>
                <a:cs typeface="Calibri"/>
              </a:rPr>
              <a:t>имплементирует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этот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интерфейс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перезаписывает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его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метод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так,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чтоб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выводил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имя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+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"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Calibri"/>
                <a:cs typeface="Calibri"/>
              </a:rPr>
              <a:t>sings"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2700" marR="5715">
              <a:lnSpc>
                <a:spcPct val="99500"/>
              </a:lnSpc>
              <a:spcBef>
                <a:spcPts val="50"/>
              </a:spcBef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Mechenosec,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является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дочерним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классом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Fish,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его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конструктор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пусть </a:t>
            </a:r>
            <a:r>
              <a:rPr sz="1400" dirty="0">
                <a:latin typeface="Calibri"/>
                <a:cs typeface="Calibri"/>
              </a:rPr>
              <a:t>имеет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параметр,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значение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которого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назначается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переменным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name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родительского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класса.</a:t>
            </a:r>
            <a:r>
              <a:rPr sz="1400" spc="-50" dirty="0">
                <a:latin typeface="Calibri"/>
                <a:cs typeface="Calibri"/>
              </a:rPr>
              <a:t> В </a:t>
            </a:r>
            <a:r>
              <a:rPr sz="1400" dirty="0">
                <a:latin typeface="Calibri"/>
                <a:cs typeface="Calibri"/>
              </a:rPr>
              <a:t>классе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Mechenosec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перезапишите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swim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так,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чтобы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выводил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"Mechenosec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krasivaya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riba,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kotoraya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bistro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plavaet!".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Также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перезапишите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метод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eat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так,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чтобы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выводил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экран "Mechenosec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ne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xishnaya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riba,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ona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obichniy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ribiy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korm!".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098" y="356886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43102" y="213679"/>
            <a:ext cx="10515600" cy="957185"/>
          </a:xfrm>
          <a:prstGeom prst="rect">
            <a:avLst/>
          </a:prstGeom>
        </p:spPr>
        <p:txBody>
          <a:bodyPr vert="horz" wrap="square" lIns="0" tIns="277368" rIns="0" bIns="0" rtlCol="0" anchor="ctr">
            <a:spAutoFit/>
          </a:bodyPr>
          <a:lstStyle/>
          <a:p>
            <a:pPr marL="196151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952625" y="1323991"/>
            <a:ext cx="8382000" cy="5534025"/>
            <a:chOff x="428625" y="1323990"/>
            <a:chExt cx="8382000" cy="55340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352550"/>
              <a:ext cx="8305800" cy="52387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625" y="1323990"/>
              <a:ext cx="8382000" cy="55340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299" y="1371600"/>
              <a:ext cx="8229599" cy="51572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5299" y="1371600"/>
              <a:ext cx="8229600" cy="5157470"/>
            </a:xfrm>
            <a:custGeom>
              <a:avLst/>
              <a:gdLst/>
              <a:ahLst/>
              <a:cxnLst/>
              <a:rect l="l" t="t" r="r" b="b"/>
              <a:pathLst>
                <a:path w="8229600" h="5157470">
                  <a:moveTo>
                    <a:pt x="0" y="5157215"/>
                  </a:moveTo>
                  <a:lnTo>
                    <a:pt x="8229599" y="5157215"/>
                  </a:lnTo>
                  <a:lnTo>
                    <a:pt x="8229599" y="0"/>
                  </a:lnTo>
                  <a:lnTo>
                    <a:pt x="0" y="0"/>
                  </a:lnTo>
                  <a:lnTo>
                    <a:pt x="0" y="515721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98671" y="1387407"/>
            <a:ext cx="8057515" cy="505914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33350">
              <a:lnSpc>
                <a:spcPct val="100600"/>
              </a:lnSpc>
              <a:spcBef>
                <a:spcPts val="114"/>
              </a:spcBef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Pingvin,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является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дочерним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классом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Bird,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его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конструктор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имеет параметр,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значение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которого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назначается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переменным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name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 </a:t>
            </a:r>
            <a:r>
              <a:rPr sz="1400" spc="-10" dirty="0">
                <a:latin typeface="Calibri"/>
                <a:cs typeface="Calibri"/>
              </a:rPr>
              <a:t>родительского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классе </a:t>
            </a:r>
            <a:r>
              <a:rPr sz="1400" dirty="0">
                <a:latin typeface="Calibri"/>
                <a:cs typeface="Calibri"/>
              </a:rPr>
              <a:t>Pingvin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перезапишите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eat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так,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чтобы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выводил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 "Pingvin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lyubit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ribu!".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Также</a:t>
            </a:r>
            <a:endParaRPr sz="1400">
              <a:latin typeface="Calibri"/>
              <a:cs typeface="Calibri"/>
            </a:endParaRPr>
          </a:p>
          <a:p>
            <a:pPr marL="12700" marR="81280" algn="just">
              <a:lnSpc>
                <a:spcPts val="1650"/>
              </a:lnSpc>
              <a:spcBef>
                <a:spcPts val="130"/>
              </a:spcBef>
            </a:pPr>
            <a:r>
              <a:rPr sz="1400" spc="-10" dirty="0">
                <a:latin typeface="Calibri"/>
                <a:cs typeface="Calibri"/>
              </a:rPr>
              <a:t>перезапишите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метод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sleep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так,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чтобы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выводил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на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экран </a:t>
            </a:r>
            <a:r>
              <a:rPr sz="1400" spc="5" dirty="0">
                <a:latin typeface="Calibri"/>
                <a:cs typeface="Calibri"/>
              </a:rPr>
              <a:t>"Pingvini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Calibri"/>
                <a:cs typeface="Calibri"/>
              </a:rPr>
              <a:t>spyat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Calibri"/>
                <a:cs typeface="Calibri"/>
              </a:rPr>
              <a:t>prijavshis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Calibri"/>
                <a:cs typeface="Calibri"/>
              </a:rPr>
              <a:t>drug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Calibri"/>
                <a:cs typeface="Calibri"/>
              </a:rPr>
              <a:t>k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Calibri"/>
                <a:cs typeface="Calibri"/>
              </a:rPr>
              <a:t>drugu!".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Calibri"/>
                <a:cs typeface="Calibri"/>
              </a:rPr>
              <a:t>Также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перезапишите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метод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так,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чтобы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выводил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на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экран </a:t>
            </a:r>
            <a:r>
              <a:rPr sz="1400" dirty="0">
                <a:latin typeface="Calibri"/>
                <a:cs typeface="Calibri"/>
              </a:rPr>
              <a:t>"Pingvini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ne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umeyut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Calibri"/>
                <a:cs typeface="Calibri"/>
              </a:rPr>
              <a:t>letat!".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Calibri"/>
                <a:cs typeface="Calibri"/>
              </a:rPr>
              <a:t>Также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перезапишите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метод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speak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так,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чтобы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выводил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на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экран </a:t>
            </a:r>
            <a:r>
              <a:rPr sz="1400" spc="5" dirty="0">
                <a:latin typeface="Calibri"/>
                <a:cs typeface="Calibri"/>
              </a:rPr>
              <a:t>"Pingvini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ne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umeyut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pet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Calibri"/>
                <a:cs typeface="Calibri"/>
              </a:rPr>
              <a:t>kak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Calibri"/>
                <a:cs typeface="Calibri"/>
              </a:rPr>
              <a:t>solovyi".</a:t>
            </a:r>
            <a:endParaRPr sz="1400">
              <a:latin typeface="Calibri"/>
              <a:cs typeface="Calibri"/>
            </a:endParaRPr>
          </a:p>
          <a:p>
            <a:pPr marL="12700" marR="133985" algn="just">
              <a:lnSpc>
                <a:spcPts val="1650"/>
              </a:lnSpc>
              <a:spcBef>
                <a:spcPts val="80"/>
              </a:spcBef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Lev,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является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дочерним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классом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Mammal,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его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конструктор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имеет параметр,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значение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которого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назначается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переменным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name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родительского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классе</a:t>
            </a:r>
            <a:endParaRPr sz="1400">
              <a:latin typeface="Calibri"/>
              <a:cs typeface="Calibri"/>
            </a:endParaRPr>
          </a:p>
          <a:p>
            <a:pPr marL="12700" marR="5080" indent="-635" algn="just">
              <a:lnSpc>
                <a:spcPts val="1650"/>
              </a:lnSpc>
              <a:spcBef>
                <a:spcPts val="80"/>
              </a:spcBef>
            </a:pPr>
            <a:r>
              <a:rPr sz="1400" dirty="0">
                <a:latin typeface="Calibri"/>
                <a:cs typeface="Calibri"/>
              </a:rPr>
              <a:t>Lev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перезапишите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eat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так,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чтобы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выводил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"Lev,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kak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lyuboy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xishnik,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lyubit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myaso!".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Также перезапишите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метод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sleep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так,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чтобы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выводил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"Bolshuyu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chast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dnya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lev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spit!".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Также</a:t>
            </a:r>
            <a:endParaRPr sz="1400">
              <a:latin typeface="Calibri"/>
              <a:cs typeface="Calibri"/>
            </a:endParaRPr>
          </a:p>
          <a:p>
            <a:pPr marL="12700" algn="just">
              <a:lnSpc>
                <a:spcPts val="1605"/>
              </a:lnSpc>
            </a:pPr>
            <a:r>
              <a:rPr sz="1400" spc="-10" dirty="0">
                <a:latin typeface="Calibri"/>
                <a:cs typeface="Calibri"/>
              </a:rPr>
              <a:t>перезапишите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метод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run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так,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чтобы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он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выводил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"Lev-</a:t>
            </a:r>
            <a:r>
              <a:rPr sz="1400" spc="-25" dirty="0">
                <a:latin typeface="Calibri"/>
                <a:cs typeface="Calibri"/>
              </a:rPr>
              <a:t>eto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ne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samaya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bistraya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koshka!".</a:t>
            </a:r>
            <a:endParaRPr sz="1400">
              <a:latin typeface="Calibri"/>
              <a:cs typeface="Calibri"/>
            </a:endParaRPr>
          </a:p>
          <a:p>
            <a:pPr marL="12700" algn="just">
              <a:lnSpc>
                <a:spcPts val="1664"/>
              </a:lnSpc>
              <a:spcBef>
                <a:spcPts val="45"/>
              </a:spcBef>
            </a:pPr>
            <a:r>
              <a:rPr sz="1400" dirty="0">
                <a:latin typeface="Calibri"/>
                <a:cs typeface="Calibri"/>
              </a:rPr>
              <a:t>В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классе Lesson24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создайте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main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котором:</a:t>
            </a:r>
            <a:endParaRPr sz="1400">
              <a:latin typeface="Calibri"/>
              <a:cs typeface="Calibri"/>
            </a:endParaRPr>
          </a:p>
          <a:p>
            <a:pPr marL="355600" indent="-343535" algn="just">
              <a:lnSpc>
                <a:spcPts val="1664"/>
              </a:lnSpc>
              <a:buAutoNum type="arabicPeriod"/>
              <a:tabLst>
                <a:tab pos="356235" algn="l"/>
              </a:tabLst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объект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Mechenosec,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ссылается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переменная</a:t>
            </a:r>
            <a:r>
              <a:rPr sz="1400" dirty="0">
                <a:latin typeface="Calibri"/>
                <a:cs typeface="Calibri"/>
              </a:rPr>
              <a:t> типа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Mechenosec,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выведите</a:t>
            </a:r>
            <a:endParaRPr sz="1400">
              <a:latin typeface="Calibri"/>
              <a:cs typeface="Calibri"/>
            </a:endParaRPr>
          </a:p>
          <a:p>
            <a:pPr marL="355600" marR="201295" algn="just">
              <a:lnSpc>
                <a:spcPts val="1650"/>
              </a:lnSpc>
              <a:spcBef>
                <a:spcPts val="130"/>
              </a:spcBef>
            </a:pPr>
            <a:r>
              <a:rPr sz="1400" spc="-10" dirty="0">
                <a:latin typeface="Calibri"/>
                <a:cs typeface="Calibri"/>
              </a:rPr>
              <a:t>переменную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name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объекта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вызовите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все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методы,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которые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сможете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вызвать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помощью </a:t>
            </a:r>
            <a:r>
              <a:rPr sz="1400" dirty="0">
                <a:latin typeface="Calibri"/>
                <a:cs typeface="Calibri"/>
              </a:rPr>
              <a:t>данной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переменной;</a:t>
            </a:r>
            <a:endParaRPr sz="1400">
              <a:latin typeface="Calibri"/>
              <a:cs typeface="Calibri"/>
            </a:endParaRPr>
          </a:p>
          <a:p>
            <a:pPr marL="355600" indent="-343535" algn="just">
              <a:lnSpc>
                <a:spcPts val="1605"/>
              </a:lnSpc>
              <a:buAutoNum type="arabicPeriod" startAt="2"/>
              <a:tabLst>
                <a:tab pos="356235" algn="l"/>
              </a:tabLst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объект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Pingvin,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ссылается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переменная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типа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Speakable,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вызовите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все</a:t>
            </a:r>
            <a:endParaRPr sz="1400">
              <a:latin typeface="Calibri"/>
              <a:cs typeface="Calibri"/>
            </a:endParaRPr>
          </a:p>
          <a:p>
            <a:pPr marL="355600" algn="just">
              <a:lnSpc>
                <a:spcPts val="1664"/>
              </a:lnSpc>
              <a:spcBef>
                <a:spcPts val="45"/>
              </a:spcBef>
            </a:pPr>
            <a:r>
              <a:rPr sz="1400" spc="-10" dirty="0">
                <a:latin typeface="Calibri"/>
                <a:cs typeface="Calibri"/>
              </a:rPr>
              <a:t>методы,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которые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сможете</a:t>
            </a:r>
            <a:r>
              <a:rPr sz="1400" spc="-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вызвать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 помощью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данной</a:t>
            </a:r>
            <a:r>
              <a:rPr sz="1400" spc="-1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переменной;</a:t>
            </a:r>
            <a:endParaRPr sz="1400">
              <a:latin typeface="Calibri"/>
              <a:cs typeface="Calibri"/>
            </a:endParaRPr>
          </a:p>
          <a:p>
            <a:pPr marL="355600" indent="-343535" algn="just">
              <a:lnSpc>
                <a:spcPts val="1664"/>
              </a:lnSpc>
              <a:buAutoNum type="arabicPeriod" startAt="3"/>
              <a:tabLst>
                <a:tab pos="356235" algn="l"/>
              </a:tabLst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объект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Lev,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ссылается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переменная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типа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Animal,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выведите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переменную</a:t>
            </a:r>
            <a:endParaRPr sz="1400">
              <a:latin typeface="Calibri"/>
              <a:cs typeface="Calibri"/>
            </a:endParaRPr>
          </a:p>
          <a:p>
            <a:pPr marL="355600" marR="606425" algn="just">
              <a:lnSpc>
                <a:spcPts val="1650"/>
              </a:lnSpc>
              <a:spcBef>
                <a:spcPts val="125"/>
              </a:spcBef>
            </a:pPr>
            <a:r>
              <a:rPr sz="1400" dirty="0">
                <a:latin typeface="Calibri"/>
                <a:cs typeface="Calibri"/>
              </a:rPr>
              <a:t>name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объекта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вызовите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все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методы,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которые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сможете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вызвать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 помощью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данной переменной;</a:t>
            </a:r>
            <a:endParaRPr sz="1400">
              <a:latin typeface="Calibri"/>
              <a:cs typeface="Calibri"/>
            </a:endParaRPr>
          </a:p>
          <a:p>
            <a:pPr marL="355600" indent="-343535" algn="just">
              <a:lnSpc>
                <a:spcPts val="1605"/>
              </a:lnSpc>
              <a:buAutoNum type="arabicPeriod" startAt="4"/>
              <a:tabLst>
                <a:tab pos="356235" algn="l"/>
              </a:tabLst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ещё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один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объект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Lev,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ссылается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переменная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типа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Mammal,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выведите</a:t>
            </a:r>
            <a:endParaRPr sz="1400">
              <a:latin typeface="Calibri"/>
              <a:cs typeface="Calibri"/>
            </a:endParaRPr>
          </a:p>
          <a:p>
            <a:pPr marL="355600" marR="201295" algn="just">
              <a:lnSpc>
                <a:spcPts val="1650"/>
              </a:lnSpc>
              <a:spcBef>
                <a:spcPts val="125"/>
              </a:spcBef>
            </a:pPr>
            <a:r>
              <a:rPr sz="1400" spc="-10" dirty="0">
                <a:latin typeface="Calibri"/>
                <a:cs typeface="Calibri"/>
              </a:rPr>
              <a:t>переменную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name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объекта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вызовите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все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методы,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которые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сможете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вызвать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помощью </a:t>
            </a:r>
            <a:r>
              <a:rPr sz="1400" dirty="0">
                <a:latin typeface="Calibri"/>
                <a:cs typeface="Calibri"/>
              </a:rPr>
              <a:t>данной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переменной.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CFB68B-C471-6030-24E1-654BCB3A8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2931"/>
            <a:ext cx="10515600" cy="5912138"/>
          </a:xfrm>
        </p:spPr>
      </p:pic>
    </p:spTree>
    <p:extLst>
      <p:ext uri="{BB962C8B-B14F-4D97-AF65-F5344CB8AC3E}">
        <p14:creationId xmlns:p14="http://schemas.microsoft.com/office/powerpoint/2010/main" val="78384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8F39E51-1E33-57DF-3A45-C68473315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355"/>
            <a:ext cx="10961688" cy="6162940"/>
          </a:xfrm>
        </p:spPr>
      </p:pic>
    </p:spTree>
    <p:extLst>
      <p:ext uri="{BB962C8B-B14F-4D97-AF65-F5344CB8AC3E}">
        <p14:creationId xmlns:p14="http://schemas.microsoft.com/office/powerpoint/2010/main" val="175993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0765" y="229493"/>
            <a:ext cx="9681357" cy="1461118"/>
            <a:chOff x="1247775" y="200025"/>
            <a:chExt cx="6953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5"/>
              <a:ext cx="695325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19115"/>
              <a:ext cx="67532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6680210" y="0"/>
                  </a:moveTo>
                  <a:lnTo>
                    <a:pt x="177795" y="0"/>
                  </a:lnTo>
                  <a:lnTo>
                    <a:pt x="130540" y="6351"/>
                  </a:lnTo>
                  <a:lnTo>
                    <a:pt x="88070" y="24276"/>
                  </a:lnTo>
                  <a:lnTo>
                    <a:pt x="52085" y="52078"/>
                  </a:lnTo>
                  <a:lnTo>
                    <a:pt x="24280" y="88062"/>
                  </a:lnTo>
                  <a:lnTo>
                    <a:pt x="6352" y="130531"/>
                  </a:lnTo>
                  <a:lnTo>
                    <a:pt x="0" y="177789"/>
                  </a:lnTo>
                  <a:lnTo>
                    <a:pt x="0" y="889010"/>
                  </a:lnTo>
                  <a:lnTo>
                    <a:pt x="6352" y="936258"/>
                  </a:lnTo>
                  <a:lnTo>
                    <a:pt x="24280" y="978724"/>
                  </a:lnTo>
                  <a:lnTo>
                    <a:pt x="52085" y="1014709"/>
                  </a:lnTo>
                  <a:lnTo>
                    <a:pt x="88070" y="1042516"/>
                  </a:lnTo>
                  <a:lnTo>
                    <a:pt x="130540" y="1060446"/>
                  </a:lnTo>
                  <a:lnTo>
                    <a:pt x="177795" y="1066799"/>
                  </a:lnTo>
                  <a:lnTo>
                    <a:pt x="6680210" y="1066799"/>
                  </a:lnTo>
                  <a:lnTo>
                    <a:pt x="6727468" y="1060446"/>
                  </a:lnTo>
                  <a:lnTo>
                    <a:pt x="6769937" y="1042516"/>
                  </a:lnTo>
                  <a:lnTo>
                    <a:pt x="6805920" y="1014709"/>
                  </a:lnTo>
                  <a:lnTo>
                    <a:pt x="6833723" y="978724"/>
                  </a:lnTo>
                  <a:lnTo>
                    <a:pt x="6851648" y="936258"/>
                  </a:lnTo>
                  <a:lnTo>
                    <a:pt x="6857999" y="889010"/>
                  </a:lnTo>
                  <a:lnTo>
                    <a:pt x="6857999" y="177789"/>
                  </a:lnTo>
                  <a:lnTo>
                    <a:pt x="6851648" y="130531"/>
                  </a:lnTo>
                  <a:lnTo>
                    <a:pt x="6833723" y="88062"/>
                  </a:lnTo>
                  <a:lnTo>
                    <a:pt x="6805920" y="52078"/>
                  </a:lnTo>
                  <a:lnTo>
                    <a:pt x="6769937" y="24276"/>
                  </a:lnTo>
                  <a:lnTo>
                    <a:pt x="6727468" y="6351"/>
                  </a:lnTo>
                  <a:lnTo>
                    <a:pt x="668021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80" y="88062"/>
                  </a:lnTo>
                  <a:lnTo>
                    <a:pt x="52085" y="52078"/>
                  </a:lnTo>
                  <a:lnTo>
                    <a:pt x="88070" y="24276"/>
                  </a:lnTo>
                  <a:lnTo>
                    <a:pt x="130540" y="6351"/>
                  </a:lnTo>
                  <a:lnTo>
                    <a:pt x="177795" y="0"/>
                  </a:lnTo>
                  <a:lnTo>
                    <a:pt x="6680210" y="0"/>
                  </a:lnTo>
                  <a:lnTo>
                    <a:pt x="6727468" y="6351"/>
                  </a:lnTo>
                  <a:lnTo>
                    <a:pt x="6769937" y="24276"/>
                  </a:lnTo>
                  <a:lnTo>
                    <a:pt x="6805920" y="52078"/>
                  </a:lnTo>
                  <a:lnTo>
                    <a:pt x="6833723" y="88062"/>
                  </a:lnTo>
                  <a:lnTo>
                    <a:pt x="6851648" y="130531"/>
                  </a:lnTo>
                  <a:lnTo>
                    <a:pt x="6857999" y="177789"/>
                  </a:lnTo>
                  <a:lnTo>
                    <a:pt x="6857999" y="889010"/>
                  </a:lnTo>
                  <a:lnTo>
                    <a:pt x="6851648" y="936258"/>
                  </a:lnTo>
                  <a:lnTo>
                    <a:pt x="6833723" y="978724"/>
                  </a:lnTo>
                  <a:lnTo>
                    <a:pt x="6805920" y="1014709"/>
                  </a:lnTo>
                  <a:lnTo>
                    <a:pt x="6769937" y="1042516"/>
                  </a:lnTo>
                  <a:lnTo>
                    <a:pt x="6727468" y="1060446"/>
                  </a:lnTo>
                  <a:lnTo>
                    <a:pt x="6680210" y="1066799"/>
                  </a:lnTo>
                  <a:lnTo>
                    <a:pt x="177795" y="1066799"/>
                  </a:lnTo>
                  <a:lnTo>
                    <a:pt x="130540" y="1060446"/>
                  </a:lnTo>
                  <a:lnTo>
                    <a:pt x="88070" y="1042516"/>
                  </a:lnTo>
                  <a:lnTo>
                    <a:pt x="52085" y="1014709"/>
                  </a:lnTo>
                  <a:lnTo>
                    <a:pt x="24280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9878" y="430884"/>
            <a:ext cx="10515600" cy="911403"/>
          </a:xfrm>
          <a:prstGeom prst="rect">
            <a:avLst/>
          </a:prstGeom>
        </p:spPr>
        <p:txBody>
          <a:bodyPr vert="horz" wrap="square" lIns="0" tIns="353949" rIns="0" bIns="0" rtlCol="0" anchor="ctr">
            <a:spAutoFit/>
          </a:bodyPr>
          <a:lstStyle/>
          <a:p>
            <a:pPr marL="526415">
              <a:lnSpc>
                <a:spcPct val="100000"/>
              </a:lnSpc>
              <a:spcBef>
                <a:spcPts val="130"/>
              </a:spcBef>
            </a:pPr>
            <a:r>
              <a:rPr sz="3600" dirty="0"/>
              <a:t>Краткий</a:t>
            </a:r>
            <a:r>
              <a:rPr sz="3600" spc="215" dirty="0"/>
              <a:t> </a:t>
            </a:r>
            <a:r>
              <a:rPr sz="3600" dirty="0"/>
              <a:t>повтор</a:t>
            </a:r>
            <a:r>
              <a:rPr sz="3600" spc="105" dirty="0"/>
              <a:t> </a:t>
            </a:r>
            <a:r>
              <a:rPr sz="3600" dirty="0"/>
              <a:t>пройденного</a:t>
            </a:r>
            <a:r>
              <a:rPr sz="3600" spc="175" dirty="0"/>
              <a:t> </a:t>
            </a:r>
            <a:r>
              <a:rPr sz="3600" spc="-10" dirty="0"/>
              <a:t>материала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90700" y="2828909"/>
            <a:ext cx="8686800" cy="895350"/>
            <a:chOff x="266700" y="2828909"/>
            <a:chExt cx="8686800" cy="8953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2828909"/>
              <a:ext cx="8686800" cy="8286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9540" y="2876534"/>
              <a:ext cx="1657350" cy="847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2842138"/>
              <a:ext cx="8610599" cy="7580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2842138"/>
              <a:ext cx="8610600" cy="758190"/>
            </a:xfrm>
            <a:custGeom>
              <a:avLst/>
              <a:gdLst/>
              <a:ahLst/>
              <a:cxnLst/>
              <a:rect l="l" t="t" r="r" b="b"/>
              <a:pathLst>
                <a:path w="8610600" h="758189">
                  <a:moveTo>
                    <a:pt x="0" y="126370"/>
                  </a:moveTo>
                  <a:lnTo>
                    <a:pt x="9930" y="77152"/>
                  </a:lnTo>
                  <a:lnTo>
                    <a:pt x="37012" y="36987"/>
                  </a:lnTo>
                  <a:lnTo>
                    <a:pt x="77178" y="9921"/>
                  </a:lnTo>
                  <a:lnTo>
                    <a:pt x="126360" y="0"/>
                  </a:lnTo>
                  <a:lnTo>
                    <a:pt x="8484229" y="0"/>
                  </a:lnTo>
                  <a:lnTo>
                    <a:pt x="8533447" y="9921"/>
                  </a:lnTo>
                  <a:lnTo>
                    <a:pt x="8573612" y="36987"/>
                  </a:lnTo>
                  <a:lnTo>
                    <a:pt x="8600678" y="77152"/>
                  </a:lnTo>
                  <a:lnTo>
                    <a:pt x="8610599" y="126370"/>
                  </a:lnTo>
                  <a:lnTo>
                    <a:pt x="8610599" y="631697"/>
                  </a:lnTo>
                  <a:lnTo>
                    <a:pt x="8600678" y="680902"/>
                  </a:lnTo>
                  <a:lnTo>
                    <a:pt x="8573612" y="721069"/>
                  </a:lnTo>
                  <a:lnTo>
                    <a:pt x="8533447" y="748142"/>
                  </a:lnTo>
                  <a:lnTo>
                    <a:pt x="8484229" y="758068"/>
                  </a:lnTo>
                  <a:lnTo>
                    <a:pt x="126360" y="758068"/>
                  </a:lnTo>
                  <a:lnTo>
                    <a:pt x="77178" y="748142"/>
                  </a:lnTo>
                  <a:lnTo>
                    <a:pt x="37012" y="721069"/>
                  </a:lnTo>
                  <a:lnTo>
                    <a:pt x="9930" y="680902"/>
                  </a:lnTo>
                  <a:lnTo>
                    <a:pt x="0" y="631697"/>
                  </a:lnTo>
                  <a:lnTo>
                    <a:pt x="0" y="12637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90700" y="1800225"/>
            <a:ext cx="8686800" cy="914400"/>
            <a:chOff x="266700" y="1800225"/>
            <a:chExt cx="8686800" cy="9144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1800225"/>
              <a:ext cx="8686800" cy="876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7775" y="1866884"/>
              <a:ext cx="6800850" cy="847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1813560"/>
              <a:ext cx="8610599" cy="80567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4799" y="1813560"/>
              <a:ext cx="8610600" cy="805815"/>
            </a:xfrm>
            <a:custGeom>
              <a:avLst/>
              <a:gdLst/>
              <a:ahLst/>
              <a:cxnLst/>
              <a:rect l="l" t="t" r="r" b="b"/>
              <a:pathLst>
                <a:path w="8610600" h="805814">
                  <a:moveTo>
                    <a:pt x="0" y="134233"/>
                  </a:moveTo>
                  <a:lnTo>
                    <a:pt x="6846" y="91796"/>
                  </a:lnTo>
                  <a:lnTo>
                    <a:pt x="25912" y="54947"/>
                  </a:lnTo>
                  <a:lnTo>
                    <a:pt x="54984" y="25892"/>
                  </a:lnTo>
                  <a:lnTo>
                    <a:pt x="91852" y="6841"/>
                  </a:lnTo>
                  <a:lnTo>
                    <a:pt x="134304" y="0"/>
                  </a:lnTo>
                  <a:lnTo>
                    <a:pt x="8476365" y="0"/>
                  </a:lnTo>
                  <a:lnTo>
                    <a:pt x="8518802" y="6841"/>
                  </a:lnTo>
                  <a:lnTo>
                    <a:pt x="8555652" y="25892"/>
                  </a:lnTo>
                  <a:lnTo>
                    <a:pt x="8584706" y="54947"/>
                  </a:lnTo>
                  <a:lnTo>
                    <a:pt x="8603758" y="91796"/>
                  </a:lnTo>
                  <a:lnTo>
                    <a:pt x="8610599" y="134233"/>
                  </a:lnTo>
                  <a:lnTo>
                    <a:pt x="8610599" y="671443"/>
                  </a:lnTo>
                  <a:lnTo>
                    <a:pt x="8603758" y="713880"/>
                  </a:lnTo>
                  <a:lnTo>
                    <a:pt x="8584706" y="750730"/>
                  </a:lnTo>
                  <a:lnTo>
                    <a:pt x="8555652" y="779784"/>
                  </a:lnTo>
                  <a:lnTo>
                    <a:pt x="8518802" y="798836"/>
                  </a:lnTo>
                  <a:lnTo>
                    <a:pt x="8476365" y="805677"/>
                  </a:lnTo>
                  <a:lnTo>
                    <a:pt x="134304" y="805677"/>
                  </a:lnTo>
                  <a:lnTo>
                    <a:pt x="91852" y="798836"/>
                  </a:lnTo>
                  <a:lnTo>
                    <a:pt x="54984" y="779784"/>
                  </a:lnTo>
                  <a:lnTo>
                    <a:pt x="25912" y="750730"/>
                  </a:lnTo>
                  <a:lnTo>
                    <a:pt x="6846" y="713880"/>
                  </a:lnTo>
                  <a:lnTo>
                    <a:pt x="0" y="671443"/>
                  </a:lnTo>
                  <a:lnTo>
                    <a:pt x="0" y="13423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790700" y="3810000"/>
            <a:ext cx="8686800" cy="895350"/>
            <a:chOff x="266700" y="3810000"/>
            <a:chExt cx="8686800" cy="89535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700" y="3810000"/>
              <a:ext cx="8686800" cy="8286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2275" y="3857625"/>
              <a:ext cx="3381359" cy="847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4799" y="3823085"/>
              <a:ext cx="8610599" cy="75805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4799" y="3823085"/>
              <a:ext cx="8610600" cy="758190"/>
            </a:xfrm>
            <a:custGeom>
              <a:avLst/>
              <a:gdLst/>
              <a:ahLst/>
              <a:cxnLst/>
              <a:rect l="l" t="t" r="r" b="b"/>
              <a:pathLst>
                <a:path w="8610600" h="758189">
                  <a:moveTo>
                    <a:pt x="0" y="126229"/>
                  </a:moveTo>
                  <a:lnTo>
                    <a:pt x="9930" y="77092"/>
                  </a:lnTo>
                  <a:lnTo>
                    <a:pt x="37012" y="36968"/>
                  </a:lnTo>
                  <a:lnTo>
                    <a:pt x="77178" y="9918"/>
                  </a:lnTo>
                  <a:lnTo>
                    <a:pt x="126360" y="0"/>
                  </a:lnTo>
                  <a:lnTo>
                    <a:pt x="8484229" y="0"/>
                  </a:lnTo>
                  <a:lnTo>
                    <a:pt x="8533447" y="9918"/>
                  </a:lnTo>
                  <a:lnTo>
                    <a:pt x="8573612" y="36968"/>
                  </a:lnTo>
                  <a:lnTo>
                    <a:pt x="8600678" y="77092"/>
                  </a:lnTo>
                  <a:lnTo>
                    <a:pt x="8610599" y="126229"/>
                  </a:lnTo>
                  <a:lnTo>
                    <a:pt x="8610599" y="631697"/>
                  </a:lnTo>
                  <a:lnTo>
                    <a:pt x="8600678" y="680906"/>
                  </a:lnTo>
                  <a:lnTo>
                    <a:pt x="8573612" y="721069"/>
                  </a:lnTo>
                  <a:lnTo>
                    <a:pt x="8533447" y="748136"/>
                  </a:lnTo>
                  <a:lnTo>
                    <a:pt x="8484229" y="758058"/>
                  </a:lnTo>
                  <a:lnTo>
                    <a:pt x="126360" y="758058"/>
                  </a:lnTo>
                  <a:lnTo>
                    <a:pt x="77178" y="748136"/>
                  </a:lnTo>
                  <a:lnTo>
                    <a:pt x="37012" y="721069"/>
                  </a:lnTo>
                  <a:lnTo>
                    <a:pt x="9930" y="680906"/>
                  </a:lnTo>
                  <a:lnTo>
                    <a:pt x="0" y="631697"/>
                  </a:lnTo>
                  <a:lnTo>
                    <a:pt x="0" y="12622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790700" y="4791075"/>
            <a:ext cx="8686800" cy="895350"/>
            <a:chOff x="266700" y="4791075"/>
            <a:chExt cx="8686800" cy="89535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700" y="4791075"/>
              <a:ext cx="8686800" cy="8286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57550" y="4838700"/>
              <a:ext cx="2790825" cy="847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4799" y="4803897"/>
              <a:ext cx="8610599" cy="75818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04799" y="4803897"/>
              <a:ext cx="8610600" cy="758190"/>
            </a:xfrm>
            <a:custGeom>
              <a:avLst/>
              <a:gdLst/>
              <a:ahLst/>
              <a:cxnLst/>
              <a:rect l="l" t="t" r="r" b="b"/>
              <a:pathLst>
                <a:path w="8610600" h="758189">
                  <a:moveTo>
                    <a:pt x="0" y="126373"/>
                  </a:moveTo>
                  <a:lnTo>
                    <a:pt x="9930" y="77212"/>
                  </a:lnTo>
                  <a:lnTo>
                    <a:pt x="37012" y="37040"/>
                  </a:lnTo>
                  <a:lnTo>
                    <a:pt x="77178" y="9941"/>
                  </a:lnTo>
                  <a:lnTo>
                    <a:pt x="126360" y="0"/>
                  </a:lnTo>
                  <a:lnTo>
                    <a:pt x="8484229" y="0"/>
                  </a:lnTo>
                  <a:lnTo>
                    <a:pt x="8533447" y="9941"/>
                  </a:lnTo>
                  <a:lnTo>
                    <a:pt x="8573612" y="37040"/>
                  </a:lnTo>
                  <a:lnTo>
                    <a:pt x="8600678" y="77212"/>
                  </a:lnTo>
                  <a:lnTo>
                    <a:pt x="8610599" y="126373"/>
                  </a:lnTo>
                  <a:lnTo>
                    <a:pt x="8610599" y="631829"/>
                  </a:lnTo>
                  <a:lnTo>
                    <a:pt x="8600678" y="681042"/>
                  </a:lnTo>
                  <a:lnTo>
                    <a:pt x="8573612" y="721204"/>
                  </a:lnTo>
                  <a:lnTo>
                    <a:pt x="8533447" y="748269"/>
                  </a:lnTo>
                  <a:lnTo>
                    <a:pt x="8484229" y="758189"/>
                  </a:lnTo>
                  <a:lnTo>
                    <a:pt x="126360" y="758189"/>
                  </a:lnTo>
                  <a:lnTo>
                    <a:pt x="77178" y="748269"/>
                  </a:lnTo>
                  <a:lnTo>
                    <a:pt x="37012" y="721204"/>
                  </a:lnTo>
                  <a:lnTo>
                    <a:pt x="9930" y="681042"/>
                  </a:lnTo>
                  <a:lnTo>
                    <a:pt x="0" y="631829"/>
                  </a:lnTo>
                  <a:lnTo>
                    <a:pt x="0" y="12637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790700" y="5772150"/>
            <a:ext cx="8686800" cy="895350"/>
            <a:chOff x="266700" y="5772150"/>
            <a:chExt cx="8686800" cy="895350"/>
          </a:xfrm>
        </p:grpSpPr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6700" y="5772150"/>
              <a:ext cx="8686800" cy="8286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95609" y="5819775"/>
              <a:ext cx="3086099" cy="84772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4799" y="5784902"/>
              <a:ext cx="8610599" cy="75815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04799" y="5784902"/>
              <a:ext cx="8610600" cy="758190"/>
            </a:xfrm>
            <a:custGeom>
              <a:avLst/>
              <a:gdLst/>
              <a:ahLst/>
              <a:cxnLst/>
              <a:rect l="l" t="t" r="r" b="b"/>
              <a:pathLst>
                <a:path w="8610600" h="758190">
                  <a:moveTo>
                    <a:pt x="0" y="126348"/>
                  </a:moveTo>
                  <a:lnTo>
                    <a:pt x="9930" y="77166"/>
                  </a:lnTo>
                  <a:lnTo>
                    <a:pt x="37012" y="37005"/>
                  </a:lnTo>
                  <a:lnTo>
                    <a:pt x="77178" y="9928"/>
                  </a:lnTo>
                  <a:lnTo>
                    <a:pt x="126360" y="0"/>
                  </a:lnTo>
                  <a:lnTo>
                    <a:pt x="8484229" y="0"/>
                  </a:lnTo>
                  <a:lnTo>
                    <a:pt x="8533447" y="9928"/>
                  </a:lnTo>
                  <a:lnTo>
                    <a:pt x="8573612" y="37005"/>
                  </a:lnTo>
                  <a:lnTo>
                    <a:pt x="8600678" y="77166"/>
                  </a:lnTo>
                  <a:lnTo>
                    <a:pt x="8610599" y="126348"/>
                  </a:lnTo>
                  <a:lnTo>
                    <a:pt x="8610599" y="631780"/>
                  </a:lnTo>
                  <a:lnTo>
                    <a:pt x="8600678" y="680970"/>
                  </a:lnTo>
                  <a:lnTo>
                    <a:pt x="8573612" y="721139"/>
                  </a:lnTo>
                  <a:lnTo>
                    <a:pt x="8533447" y="748222"/>
                  </a:lnTo>
                  <a:lnTo>
                    <a:pt x="8484229" y="758153"/>
                  </a:lnTo>
                  <a:lnTo>
                    <a:pt x="126360" y="758153"/>
                  </a:lnTo>
                  <a:lnTo>
                    <a:pt x="77178" y="748222"/>
                  </a:lnTo>
                  <a:lnTo>
                    <a:pt x="37012" y="721139"/>
                  </a:lnTo>
                  <a:lnTo>
                    <a:pt x="9930" y="680970"/>
                  </a:lnTo>
                  <a:lnTo>
                    <a:pt x="0" y="631780"/>
                  </a:lnTo>
                  <a:lnTo>
                    <a:pt x="0" y="12634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24887" y="1973958"/>
            <a:ext cx="6219190" cy="44024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Data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types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-1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reference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variable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object</a:t>
            </a:r>
            <a:endParaRPr sz="2750" dirty="0">
              <a:latin typeface="Calibri"/>
              <a:cs typeface="Calibri"/>
            </a:endParaRPr>
          </a:p>
          <a:p>
            <a:pPr marL="1802764" marR="1709420" indent="781685">
              <a:lnSpc>
                <a:spcPct val="234300"/>
              </a:lnSpc>
              <a:spcBef>
                <a:spcPts val="190"/>
              </a:spcBef>
            </a:pPr>
            <a:r>
              <a:rPr sz="2750" spc="-10" dirty="0">
                <a:latin typeface="Calibri"/>
                <a:cs typeface="Calibri"/>
              </a:rPr>
              <a:t>Binding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Method</a:t>
            </a:r>
            <a:r>
              <a:rPr sz="2750" spc="12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overriding</a:t>
            </a:r>
            <a:endParaRPr sz="2750" dirty="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3600" dirty="0">
              <a:latin typeface="Calibri"/>
              <a:cs typeface="Calibri"/>
            </a:endParaRPr>
          </a:p>
          <a:p>
            <a:pPr marL="85725" algn="ctr"/>
            <a:r>
              <a:rPr sz="2750" dirty="0">
                <a:latin typeface="Calibri"/>
                <a:cs typeface="Calibri"/>
              </a:rPr>
              <a:t>Method</a:t>
            </a:r>
            <a:r>
              <a:rPr sz="2750" spc="12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hiding</a:t>
            </a:r>
            <a:endParaRPr sz="2750" dirty="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3600" dirty="0">
              <a:latin typeface="Calibri"/>
              <a:cs typeface="Calibri"/>
            </a:endParaRPr>
          </a:p>
          <a:p>
            <a:pPr marL="79375" algn="ctr"/>
            <a:r>
              <a:rPr sz="2750" dirty="0">
                <a:latin typeface="Calibri"/>
                <a:cs typeface="Calibri"/>
              </a:rPr>
              <a:t>keyword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“super”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2200" y="1352565"/>
            <a:ext cx="6972300" cy="5105400"/>
            <a:chOff x="838200" y="1352565"/>
            <a:chExt cx="6972300" cy="51054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300" y="1352565"/>
              <a:ext cx="6934200" cy="51053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1485900"/>
              <a:ext cx="6353190" cy="49149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399" y="1371600"/>
              <a:ext cx="6857999" cy="50291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4399" y="1371600"/>
              <a:ext cx="6858000" cy="5029200"/>
            </a:xfrm>
            <a:custGeom>
              <a:avLst/>
              <a:gdLst/>
              <a:ahLst/>
              <a:cxnLst/>
              <a:rect l="l" t="t" r="r" b="b"/>
              <a:pathLst>
                <a:path w="6858000" h="5029200">
                  <a:moveTo>
                    <a:pt x="0" y="5029199"/>
                  </a:moveTo>
                  <a:lnTo>
                    <a:pt x="6857999" y="5029199"/>
                  </a:lnTo>
                  <a:lnTo>
                    <a:pt x="6857999" y="0"/>
                  </a:lnTo>
                  <a:lnTo>
                    <a:pt x="0" y="0"/>
                  </a:lnTo>
                  <a:lnTo>
                    <a:pt x="0" y="5029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8093" y="1549714"/>
            <a:ext cx="4752340" cy="14865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spc="-20" dirty="0">
                <a:latin typeface="Calibri"/>
                <a:cs typeface="Calibri"/>
              </a:rPr>
              <a:t>Test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1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Каков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результат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компиляции</a:t>
            </a:r>
            <a:r>
              <a:rPr sz="1550" spc="2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запуска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Y?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1550">
              <a:latin typeface="Calibri"/>
              <a:cs typeface="Calibri"/>
            </a:endParaRPr>
          </a:p>
          <a:p>
            <a:pPr marL="12700" marR="3589654">
              <a:lnSpc>
                <a:spcPct val="101000"/>
              </a:lnSpc>
            </a:pPr>
            <a:r>
              <a:rPr sz="1550" dirty="0">
                <a:latin typeface="Calibri"/>
                <a:cs typeface="Calibri"/>
              </a:rPr>
              <a:t>package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p1;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class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X{</a:t>
            </a:r>
            <a:endParaRPr sz="1550">
              <a:latin typeface="Calibri"/>
              <a:cs typeface="Calibri"/>
            </a:endParaRPr>
          </a:p>
          <a:p>
            <a:pPr marL="146050">
              <a:spcBef>
                <a:spcPts val="95"/>
              </a:spcBef>
              <a:tabLst>
                <a:tab pos="650240" algn="l"/>
              </a:tabLst>
            </a:pPr>
            <a:r>
              <a:rPr sz="1550" spc="-25" dirty="0">
                <a:latin typeface="Calibri"/>
                <a:cs typeface="Calibri"/>
              </a:rPr>
              <a:t>X()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395" dirty="0">
                <a:latin typeface="Times New Roman"/>
                <a:cs typeface="Times New Roman"/>
              </a:rPr>
              <a:t> </a:t>
            </a:r>
            <a:r>
              <a:rPr sz="1550" spc="-6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1764" y="3018470"/>
            <a:ext cx="142113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45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abc()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0941" y="3018470"/>
            <a:ext cx="256794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309880" algn="l"/>
                <a:tab pos="2491740" algn="l"/>
              </a:tabLst>
            </a:pP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10" dirty="0">
                <a:latin typeface="Calibri"/>
                <a:cs typeface="Calibri"/>
              </a:rPr>
              <a:t>System.out.println(‘X’);</a:t>
            </a:r>
            <a:r>
              <a:rPr sz="1550" dirty="0">
                <a:latin typeface="Calibri"/>
                <a:cs typeface="Calibri"/>
              </a:rPr>
              <a:t>	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30788" y="3668578"/>
            <a:ext cx="5948680" cy="0"/>
          </a:xfrm>
          <a:custGeom>
            <a:avLst/>
            <a:gdLst/>
            <a:ahLst/>
            <a:cxnLst/>
            <a:rect l="l" t="t" r="r" b="b"/>
            <a:pathLst>
              <a:path w="5948680">
                <a:moveTo>
                  <a:pt x="0" y="0"/>
                </a:moveTo>
                <a:lnTo>
                  <a:pt x="5948550" y="0"/>
                </a:lnTo>
              </a:path>
            </a:pathLst>
          </a:custGeom>
          <a:ln w="1340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18081" y="3256975"/>
            <a:ext cx="4150360" cy="2955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500">
              <a:latin typeface="Calibri"/>
              <a:cs typeface="Calibri"/>
            </a:endParaRPr>
          </a:p>
          <a:p>
            <a:pPr marL="12700" marR="3112770">
              <a:lnSpc>
                <a:spcPct val="105000"/>
              </a:lnSpc>
            </a:pPr>
            <a:r>
              <a:rPr sz="1550" dirty="0">
                <a:latin typeface="Calibri"/>
                <a:cs typeface="Calibri"/>
              </a:rPr>
              <a:t>package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p2;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import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p1.*;</a:t>
            </a:r>
            <a:endParaRPr sz="1550">
              <a:latin typeface="Calibri"/>
              <a:cs typeface="Calibri"/>
            </a:endParaRPr>
          </a:p>
          <a:p>
            <a:pPr marL="146050" marR="2148840" indent="-133985">
              <a:lnSpc>
                <a:spcPct val="100899"/>
              </a:lnSpc>
              <a:spcBef>
                <a:spcPts val="75"/>
              </a:spcBef>
              <a:tabLst>
                <a:tab pos="697865" algn="l"/>
              </a:tabLst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extends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X{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Y()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32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46050" marR="5080">
              <a:lnSpc>
                <a:spcPct val="101000"/>
              </a:lnSpc>
              <a:spcBef>
                <a:spcPts val="75"/>
              </a:spcBef>
              <a:tabLst>
                <a:tab pos="2012950" algn="l"/>
              </a:tabLst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45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abc()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System.out.println(‘Y’);</a:t>
            </a:r>
            <a:r>
              <a:rPr sz="1550" spc="31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main(String[]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args){</a:t>
            </a:r>
            <a:endParaRPr sz="1550">
              <a:latin typeface="Calibri"/>
              <a:cs typeface="Calibri"/>
            </a:endParaRPr>
          </a:p>
          <a:p>
            <a:pPr marL="2413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Y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Y();</a:t>
            </a:r>
            <a:endParaRPr sz="1550">
              <a:latin typeface="Calibri"/>
              <a:cs typeface="Calibri"/>
            </a:endParaRPr>
          </a:p>
          <a:p>
            <a:pPr marL="241300">
              <a:spcBef>
                <a:spcPts val="90"/>
              </a:spcBef>
            </a:pPr>
            <a:r>
              <a:rPr sz="1550" spc="-10" dirty="0">
                <a:latin typeface="Calibri"/>
                <a:cs typeface="Calibri"/>
              </a:rPr>
              <a:t>y.abc();</a:t>
            </a:r>
            <a:endParaRPr sz="1550">
              <a:latin typeface="Calibri"/>
              <a:cs typeface="Calibri"/>
            </a:endParaRPr>
          </a:p>
          <a:p>
            <a:pPr marL="146050">
              <a:spcBef>
                <a:spcPts val="2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14576" y="428626"/>
            <a:ext cx="7572375" cy="981075"/>
            <a:chOff x="790575" y="428625"/>
            <a:chExt cx="7572375" cy="98107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30788" y="218956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2200" y="1352565"/>
            <a:ext cx="6972300" cy="5105400"/>
            <a:chOff x="838200" y="1352565"/>
            <a:chExt cx="6972300" cy="51054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300" y="1352565"/>
              <a:ext cx="6934200" cy="51053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1609725"/>
              <a:ext cx="5553059" cy="46672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399" y="1371600"/>
              <a:ext cx="6857999" cy="50291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4399" y="1371600"/>
              <a:ext cx="6858000" cy="5029200"/>
            </a:xfrm>
            <a:custGeom>
              <a:avLst/>
              <a:gdLst/>
              <a:ahLst/>
              <a:cxnLst/>
              <a:rect l="l" t="t" r="r" b="b"/>
              <a:pathLst>
                <a:path w="6858000" h="5029200">
                  <a:moveTo>
                    <a:pt x="0" y="5029199"/>
                  </a:moveTo>
                  <a:lnTo>
                    <a:pt x="6857999" y="5029199"/>
                  </a:lnTo>
                  <a:lnTo>
                    <a:pt x="6857999" y="0"/>
                  </a:lnTo>
                  <a:lnTo>
                    <a:pt x="0" y="0"/>
                  </a:lnTo>
                  <a:lnTo>
                    <a:pt x="0" y="5029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8093" y="1671633"/>
            <a:ext cx="4752340" cy="514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spc="-20" dirty="0">
                <a:latin typeface="Calibri"/>
                <a:cs typeface="Calibri"/>
              </a:rPr>
              <a:t>Test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2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Каков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результат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компиляции</a:t>
            </a:r>
            <a:r>
              <a:rPr sz="1550" spc="2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запуска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Y?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3884" y="2892676"/>
            <a:ext cx="241490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61620" algn="l"/>
                <a:tab pos="2338705" algn="l"/>
              </a:tabLst>
            </a:pP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10" dirty="0">
                <a:latin typeface="Calibri"/>
                <a:cs typeface="Calibri"/>
              </a:rPr>
              <a:t>System.out.println('X');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8094" y="2406083"/>
            <a:ext cx="1678305" cy="1000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15620">
              <a:lnSpc>
                <a:spcPct val="100899"/>
              </a:lnSpc>
              <a:spcBef>
                <a:spcPts val="110"/>
              </a:spcBef>
            </a:pPr>
            <a:r>
              <a:rPr sz="1550" dirty="0">
                <a:latin typeface="Calibri"/>
                <a:cs typeface="Calibri"/>
              </a:rPr>
              <a:t>package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p1;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class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X{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550" dirty="0">
                <a:latin typeface="Calibri"/>
                <a:cs typeface="Calibri"/>
              </a:rPr>
              <a:t>protected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abc()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62200" y="325059"/>
            <a:ext cx="7572375" cy="3121025"/>
            <a:chOff x="790575" y="428625"/>
            <a:chExt cx="7572375" cy="3121025"/>
          </a:xfrm>
        </p:grpSpPr>
        <p:sp>
          <p:nvSpPr>
            <p:cNvPr id="11" name="object 11"/>
            <p:cNvSpPr/>
            <p:nvPr/>
          </p:nvSpPr>
          <p:spPr>
            <a:xfrm>
              <a:off x="1006793" y="3542665"/>
              <a:ext cx="5153660" cy="0"/>
            </a:xfrm>
            <a:custGeom>
              <a:avLst/>
              <a:gdLst/>
              <a:ahLst/>
              <a:cxnLst/>
              <a:rect l="l" t="t" r="r" b="b"/>
              <a:pathLst>
                <a:path w="5153660">
                  <a:moveTo>
                    <a:pt x="0" y="0"/>
                  </a:moveTo>
                  <a:lnTo>
                    <a:pt x="5153202" y="0"/>
                  </a:lnTo>
                </a:path>
              </a:pathLst>
            </a:custGeom>
            <a:ln w="1337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518094" y="3627058"/>
            <a:ext cx="2052955" cy="752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15365">
              <a:lnSpc>
                <a:spcPct val="101000"/>
              </a:lnSpc>
              <a:spcBef>
                <a:spcPts val="105"/>
              </a:spcBef>
            </a:pPr>
            <a:r>
              <a:rPr sz="1550" dirty="0">
                <a:latin typeface="Calibri"/>
                <a:cs typeface="Calibri"/>
              </a:rPr>
              <a:t>package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p2;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import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p1.*;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extends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499043" y="4424281"/>
          <a:ext cx="4604384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5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55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abc()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49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{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495"/>
                        </a:lnSpc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System.out.println(‘Y');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49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}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31750">
                        <a:lnSpc>
                          <a:spcPts val="164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5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55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def()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ts val="1845"/>
                        </a:lnSpc>
                        <a:spcBef>
                          <a:spcPts val="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5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55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ghi()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64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{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R="93345" algn="r">
                        <a:lnSpc>
                          <a:spcPts val="1845"/>
                        </a:lnSpc>
                        <a:spcBef>
                          <a:spcPts val="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{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645"/>
                        </a:lnSpc>
                        <a:tabLst>
                          <a:tab pos="1496695" algn="l"/>
                        </a:tabLst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55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5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5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55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Y();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y.abc();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L="81915">
                        <a:lnSpc>
                          <a:spcPts val="1845"/>
                        </a:lnSpc>
                        <a:spcBef>
                          <a:spcPts val="90"/>
                        </a:spcBef>
                        <a:tabLst>
                          <a:tab pos="1477645" algn="l"/>
                        </a:tabLst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5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5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5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55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Y();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x.abc();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64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}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L="15875">
                        <a:lnSpc>
                          <a:spcPts val="1845"/>
                        </a:lnSpc>
                        <a:spcBef>
                          <a:spcPts val="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}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6008041" y="5334321"/>
            <a:ext cx="58420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spc="-10" dirty="0">
                <a:latin typeface="Calibri"/>
                <a:cs typeface="Calibri"/>
              </a:rPr>
              <a:t>a.ghi();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97358" y="5334321"/>
            <a:ext cx="8890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18097" y="5086288"/>
            <a:ext cx="3215640" cy="762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main(String[]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args)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  <a:tabLst>
                <a:tab pos="212090" algn="l"/>
                <a:tab pos="1833245" algn="l"/>
                <a:tab pos="2633345" algn="l"/>
              </a:tabLst>
            </a:pP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Y();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10" dirty="0">
                <a:latin typeface="Calibri"/>
                <a:cs typeface="Calibri"/>
              </a:rPr>
              <a:t>a.abc();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10" dirty="0">
                <a:latin typeface="Calibri"/>
                <a:cs typeface="Calibri"/>
              </a:rPr>
              <a:t>a.def();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518093" y="172660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2200" y="1352565"/>
            <a:ext cx="6972300" cy="5105400"/>
            <a:chOff x="838200" y="1352565"/>
            <a:chExt cx="6972300" cy="5105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00" y="1352565"/>
              <a:ext cx="6934200" cy="51053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1724009"/>
              <a:ext cx="5543550" cy="44291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99" y="1371600"/>
              <a:ext cx="6857999" cy="50291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4399" y="1371600"/>
              <a:ext cx="6858000" cy="5029200"/>
            </a:xfrm>
            <a:custGeom>
              <a:avLst/>
              <a:gdLst/>
              <a:ahLst/>
              <a:cxnLst/>
              <a:rect l="l" t="t" r="r" b="b"/>
              <a:pathLst>
                <a:path w="6858000" h="5029200">
                  <a:moveTo>
                    <a:pt x="0" y="5029199"/>
                  </a:moveTo>
                  <a:lnTo>
                    <a:pt x="6857999" y="5029199"/>
                  </a:lnTo>
                  <a:lnTo>
                    <a:pt x="6857999" y="0"/>
                  </a:lnTo>
                  <a:lnTo>
                    <a:pt x="0" y="0"/>
                  </a:lnTo>
                  <a:lnTo>
                    <a:pt x="0" y="5029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8074" y="1793808"/>
            <a:ext cx="5170170" cy="41763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spc="-20" dirty="0">
                <a:latin typeface="Calibri"/>
                <a:cs typeface="Calibri"/>
              </a:rPr>
              <a:t>Test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3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Каков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результат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компиляции</a:t>
            </a:r>
            <a:r>
              <a:rPr sz="1550" spc="2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запуска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классов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X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Y?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12700"/>
            <a:r>
              <a:rPr sz="1550" dirty="0">
                <a:latin typeface="Calibri"/>
                <a:cs typeface="Calibri"/>
              </a:rPr>
              <a:t>public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class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X{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X()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System.out.println(“X”);</a:t>
            </a:r>
            <a:r>
              <a:rPr sz="1550" spc="225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 marR="1586865">
              <a:lnSpc>
                <a:spcPct val="103000"/>
              </a:lnSpc>
              <a:spcBef>
                <a:spcPts val="3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X(int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i)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System.out.println(“X”</a:t>
            </a:r>
            <a:r>
              <a:rPr sz="1550" spc="2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+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i);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private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boolean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abc()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-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return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false;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r>
              <a:rPr sz="1550" spc="500" dirty="0">
                <a:latin typeface="Times New Roman"/>
                <a:cs typeface="Times New Roman"/>
              </a:rPr>
              <a:t>  </a:t>
            </a:r>
            <a:r>
              <a:rPr sz="1550" dirty="0">
                <a:latin typeface="Calibri"/>
                <a:cs typeface="Calibri"/>
              </a:rPr>
              <a:t>public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main(String[]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args)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2700" marR="2722245">
              <a:lnSpc>
                <a:spcPct val="100899"/>
              </a:lnSpc>
              <a:spcBef>
                <a:spcPts val="75"/>
              </a:spcBef>
            </a:pPr>
            <a:r>
              <a:rPr sz="1550" dirty="0">
                <a:latin typeface="Calibri"/>
                <a:cs typeface="Calibri"/>
              </a:rPr>
              <a:t>X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x=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Y(18);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System.out.println(</a:t>
            </a:r>
            <a:r>
              <a:rPr sz="1550" spc="4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x.abc()</a:t>
            </a:r>
            <a:r>
              <a:rPr sz="1550" spc="40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);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extends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X{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Y(int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i)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System.out.println(“Y”);</a:t>
            </a:r>
            <a:r>
              <a:rPr sz="1550" spc="375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boolean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abc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()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{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return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true;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14576" y="428626"/>
            <a:ext cx="7572375" cy="981075"/>
            <a:chOff x="790575" y="428625"/>
            <a:chExt cx="7572375" cy="9810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647950" y="232989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2200" y="1352565"/>
            <a:ext cx="6972300" cy="5162550"/>
            <a:chOff x="838200" y="1352565"/>
            <a:chExt cx="6972300" cy="5162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00" y="1352565"/>
              <a:ext cx="6934200" cy="51053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1362090"/>
              <a:ext cx="5343509" cy="51530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99" y="1371600"/>
              <a:ext cx="6857999" cy="50291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4399" y="1371600"/>
              <a:ext cx="6858000" cy="5029200"/>
            </a:xfrm>
            <a:custGeom>
              <a:avLst/>
              <a:gdLst/>
              <a:ahLst/>
              <a:cxnLst/>
              <a:rect l="l" t="t" r="r" b="b"/>
              <a:pathLst>
                <a:path w="6858000" h="5029200">
                  <a:moveTo>
                    <a:pt x="0" y="5029199"/>
                  </a:moveTo>
                  <a:lnTo>
                    <a:pt x="6857999" y="5029199"/>
                  </a:lnTo>
                  <a:lnTo>
                    <a:pt x="6857999" y="0"/>
                  </a:lnTo>
                  <a:lnTo>
                    <a:pt x="0" y="0"/>
                  </a:lnTo>
                  <a:lnTo>
                    <a:pt x="0" y="5029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8093" y="1427413"/>
            <a:ext cx="497205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spc="-20" dirty="0">
                <a:latin typeface="Calibri"/>
                <a:cs typeface="Calibri"/>
              </a:rPr>
              <a:t>Test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4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Каков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результат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компиляции</a:t>
            </a:r>
            <a:r>
              <a:rPr sz="1550" spc="2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запуска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Test?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12700"/>
            <a:r>
              <a:rPr sz="1550" dirty="0">
                <a:latin typeface="Calibri"/>
                <a:cs typeface="Calibri"/>
              </a:rPr>
              <a:t>class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{}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extends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{}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1650">
              <a:latin typeface="Calibri"/>
              <a:cs typeface="Calibri"/>
            </a:endParaRPr>
          </a:p>
          <a:p>
            <a:pPr marL="12700"/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Test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abc(X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x,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y)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93675">
              <a:spcBef>
                <a:spcPts val="15"/>
              </a:spcBef>
            </a:pPr>
            <a:r>
              <a:rPr sz="1550" spc="-10" dirty="0">
                <a:latin typeface="Calibri"/>
                <a:cs typeface="Calibri"/>
              </a:rPr>
              <a:t>System.out.println(“privet");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abc(Y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y,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x)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sz="1550" spc="5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93675"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System.out.println(“poka");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384175" marR="1704339" indent="-190500">
              <a:lnSpc>
                <a:spcPct val="104900"/>
              </a:lnSpc>
              <a:spcBef>
                <a:spcPts val="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main(String[]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args)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();</a:t>
            </a:r>
            <a:endParaRPr sz="1550">
              <a:latin typeface="Calibri"/>
              <a:cs typeface="Calibri"/>
            </a:endParaRPr>
          </a:p>
          <a:p>
            <a:pPr marL="384175">
              <a:spcBef>
                <a:spcPts val="15"/>
              </a:spcBef>
            </a:pPr>
            <a:r>
              <a:rPr sz="1550" dirty="0">
                <a:latin typeface="Calibri"/>
                <a:cs typeface="Calibri"/>
              </a:rPr>
              <a:t>abc(a,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a);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14576" y="428626"/>
            <a:ext cx="7572375" cy="981075"/>
            <a:chOff x="790575" y="428625"/>
            <a:chExt cx="7572375" cy="9810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428859" y="313508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2200" y="1352565"/>
            <a:ext cx="6972300" cy="5105400"/>
            <a:chOff x="838200" y="1352565"/>
            <a:chExt cx="6972300" cy="5105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00" y="1352565"/>
              <a:ext cx="6934200" cy="51053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1724009"/>
              <a:ext cx="5343509" cy="44291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99" y="1371600"/>
              <a:ext cx="6857999" cy="50291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4399" y="1371600"/>
              <a:ext cx="6858000" cy="5029200"/>
            </a:xfrm>
            <a:custGeom>
              <a:avLst/>
              <a:gdLst/>
              <a:ahLst/>
              <a:cxnLst/>
              <a:rect l="l" t="t" r="r" b="b"/>
              <a:pathLst>
                <a:path w="6858000" h="5029200">
                  <a:moveTo>
                    <a:pt x="0" y="5029199"/>
                  </a:moveTo>
                  <a:lnTo>
                    <a:pt x="6857999" y="5029199"/>
                  </a:lnTo>
                  <a:lnTo>
                    <a:pt x="6857999" y="0"/>
                  </a:lnTo>
                  <a:lnTo>
                    <a:pt x="0" y="0"/>
                  </a:lnTo>
                  <a:lnTo>
                    <a:pt x="0" y="5029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8081" y="1793808"/>
            <a:ext cx="4972050" cy="41763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spc="-20" dirty="0">
                <a:latin typeface="Calibri"/>
                <a:cs typeface="Calibri"/>
              </a:rPr>
              <a:t>Test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5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Каков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результат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компиляции</a:t>
            </a:r>
            <a:r>
              <a:rPr sz="1550" spc="2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запуска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Test?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12700"/>
            <a:r>
              <a:rPr sz="1550" dirty="0">
                <a:latin typeface="Calibri"/>
                <a:cs typeface="Calibri"/>
              </a:rPr>
              <a:t>class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X{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sz="1550" dirty="0">
                <a:latin typeface="Calibri"/>
                <a:cs typeface="Calibri"/>
              </a:rPr>
              <a:t>String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s1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“privet";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500">
              <a:latin typeface="Calibri"/>
              <a:cs typeface="Calibri"/>
            </a:endParaRPr>
          </a:p>
          <a:p>
            <a:pPr marL="12700" marR="3248025">
              <a:lnSpc>
                <a:spcPct val="105000"/>
              </a:lnSpc>
            </a:pPr>
            <a:r>
              <a:rPr sz="1550" dirty="0">
                <a:latin typeface="Calibri"/>
                <a:cs typeface="Calibri"/>
              </a:rPr>
              <a:t>class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extends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boolean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bool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false;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1650">
              <a:latin typeface="Calibri"/>
              <a:cs typeface="Calibri"/>
            </a:endParaRPr>
          </a:p>
          <a:p>
            <a:pPr marL="12700"/>
            <a:r>
              <a:rPr sz="1550" dirty="0">
                <a:latin typeface="Calibri"/>
                <a:cs typeface="Calibri"/>
              </a:rPr>
              <a:t>class</a:t>
            </a:r>
            <a:r>
              <a:rPr sz="1550" spc="-9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Test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2700" marR="1894839">
              <a:lnSpc>
                <a:spcPts val="1950"/>
              </a:lnSpc>
              <a:spcBef>
                <a:spcPts val="10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main(String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args[])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x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new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();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800"/>
              </a:lnSpc>
            </a:pPr>
            <a:r>
              <a:rPr sz="1550" dirty="0">
                <a:latin typeface="Calibri"/>
                <a:cs typeface="Calibri"/>
              </a:rPr>
              <a:t>System.out.println(x.s1</a:t>
            </a:r>
            <a:r>
              <a:rPr sz="1550" spc="2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+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“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”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+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x.bool);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62200" y="371489"/>
            <a:ext cx="7572375" cy="981075"/>
            <a:chOff x="790575" y="428625"/>
            <a:chExt cx="7572375" cy="9810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400300" y="218692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A955-9743-843F-D829-42ACC0DB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950526" cy="6246055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ForHomework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CD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cd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CD 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cd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.abc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method re-written in BC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cd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variable s was hidden in BC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AB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"Hi!"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"???"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BC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AB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"Good bye!"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"!!!"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CD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BC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843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2831</Words>
  <Application>Microsoft Office PowerPoint</Application>
  <PresentationFormat>Widescreen</PresentationFormat>
  <Paragraphs>269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JetBrains Mono</vt:lpstr>
      <vt:lpstr>Times New Roman</vt:lpstr>
      <vt:lpstr>Office Theme</vt:lpstr>
      <vt:lpstr>Lesson 24</vt:lpstr>
      <vt:lpstr>Урок 24</vt:lpstr>
      <vt:lpstr>Краткий повтор пройденного материала</vt:lpstr>
      <vt:lpstr>Проверка д/з</vt:lpstr>
      <vt:lpstr>Проверка д/з</vt:lpstr>
      <vt:lpstr>Проверка д/з</vt:lpstr>
      <vt:lpstr>Проверка д/з</vt:lpstr>
      <vt:lpstr>Проверка д/з</vt:lpstr>
      <vt:lpstr>PowerPoint Presentation</vt:lpstr>
      <vt:lpstr>abstract классы и abstract методы</vt:lpstr>
      <vt:lpstr>abstract классы и abstract методы</vt:lpstr>
      <vt:lpstr>PowerPoint Presentation</vt:lpstr>
      <vt:lpstr>interface</vt:lpstr>
      <vt:lpstr>interface</vt:lpstr>
      <vt:lpstr>interface</vt:lpstr>
      <vt:lpstr>PowerPoint Presentation</vt:lpstr>
      <vt:lpstr>interface</vt:lpstr>
      <vt:lpstr>class &amp; interface inheritance</vt:lpstr>
      <vt:lpstr>default методы в interface</vt:lpstr>
      <vt:lpstr>default методы в interface</vt:lpstr>
      <vt:lpstr>Подведение итогов</vt:lpstr>
      <vt:lpstr>Домашнее задание:</vt:lpstr>
      <vt:lpstr>Домашнее задание: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24</dc:title>
  <dc:creator>Olga Dubanevych</dc:creator>
  <cp:lastModifiedBy>Olga Dubanevych</cp:lastModifiedBy>
  <cp:revision>2</cp:revision>
  <dcterms:created xsi:type="dcterms:W3CDTF">2023-09-05T01:43:32Z</dcterms:created>
  <dcterms:modified xsi:type="dcterms:W3CDTF">2023-09-06T03:15:25Z</dcterms:modified>
</cp:coreProperties>
</file>