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572" r:id="rId3"/>
    <p:sldId id="573" r:id="rId4"/>
    <p:sldId id="574" r:id="rId5"/>
    <p:sldId id="575" r:id="rId6"/>
    <p:sldId id="576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3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04CA5-5213-474B-B992-51C9C0C9C532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300E-AD39-44DE-BD0B-303F4FED3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0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D300E-AD39-44DE-BD0B-303F4FED327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15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B,C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D300E-AD39-44DE-BD0B-303F4FED327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17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D300E-AD39-44DE-BD0B-303F4FED327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1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CE80-EA7C-8035-38FB-97962793A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3581B-07A3-0E2F-FC23-9580B865D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FF2D-DF79-366E-5748-36D45EC0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4224-19F0-270A-9366-4D854840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9E00-AB6D-1671-8CA3-AEC5D06F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9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27E7-20BC-3D4E-9D99-026879BF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68ED2-2B2F-5059-CBD1-0FE0A3687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E7AD-6EDB-3449-21C0-B7EF3AFC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3FCC-D2C4-D0C2-4E26-E232C7AA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BCBA-E41A-29A9-7FF8-684FDB22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02B62-E3AE-C8DE-32D8-979A9ADA5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3A1B9-DA86-6534-7BCC-3A98B2E06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4EAD-BBFB-48D0-BA5D-2B4A805B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BBEE-D5B2-ED84-6E21-8F9AAA9B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5AF4-475C-BB63-2D40-91680BF9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7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2F61-0A76-E48A-BA60-3D14B44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A59B-C3DE-D5AA-BD37-2C862589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D752F-EFB8-3505-1B08-0FDEBC94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EDE4-7382-9289-4A8A-F9967A6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DAAE4-5AD5-3F82-2523-940267D0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66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3F6C-8BD9-149C-43B1-5DB9F6A5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27A4-4812-BE73-686B-CD5E5998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E05EF-39A3-C4AF-F548-CD803026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246F9-1D3C-7686-1D4D-D10A7D00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1A28D-06AA-EFBA-98B0-A7A432A9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01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6330-EE53-186E-61A9-FD9964E4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28FA-120B-569B-342A-4DAE15677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C3F47-B3A0-E783-9D14-9233AC65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3FBF2-8123-3ABD-CC49-80732D73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A78C5-DAD2-31BA-C378-FB6E393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4AF3F-68E2-ECE7-D2EB-3454768D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21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5CC4-494D-A9A7-AC5D-F87E590D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FF77-F87C-9214-ADB4-668B772B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855B6-29ED-1C71-E868-F0A6A6535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D4736-DE7D-C02A-2EFF-7B54A9E2B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8A0A3-EF7C-9B55-F0EA-9CF5BAB9F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5F816-1164-D0C9-02D2-D62CEDCC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74F82-68B4-D42B-5EA9-0733705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B155C-005E-DC52-1E85-4020FFCD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84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2314-16D6-B742-B292-F83D2015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E0491-13A0-65B3-2381-3C228A0D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139FF-751D-F7D7-36DE-6857DD2A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C5464-A34A-47FE-606D-C43D467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2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822C7-6060-C5B7-EE52-4EE0A9A9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A8857-4EC9-7002-1D63-C3D4A31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1824-D93A-24A8-79E5-636B75FA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39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6D2A-C004-CFF4-ABD0-D2812901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441F-4942-45BA-2C67-E7BABF9B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E6660-C82A-EDEC-9E3F-C03A48760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6C317-324F-7124-B64D-2C76D5EA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E8863-77EB-6BCE-314F-81BF153C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1EB0-BF43-E028-34ED-42EF586C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0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DE6-96F0-0C4E-45C4-397BB948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864AA-924D-6E1D-0286-5ABD080D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A2360-EBC5-D6DD-201C-AEA4F30B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AA436-F244-8B9E-DF80-1F6D0995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274FE-C138-13F2-3E2D-60911909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ED15F-1128-7488-FB9D-467177E5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62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DFC82-00AE-6AB1-A913-A0A58AD5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F19A-7C70-2A31-5381-4338FC00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97B03-05BE-9070-76D1-7E62F7634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7876-1ADD-4768-918F-AEF2283D70B9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E4EA-F5CF-167C-047C-C0BB663C4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5AAA-849C-E0D4-72AB-F0C7BAE69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38CA6-6A5D-4402-BE38-60D3D3ED9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99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44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jp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ED3-CEA4-B485-5857-EACF6653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25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6AFDA-F402-C595-136F-9512940AB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- 1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026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0BA01F8-0D99-115F-78D8-636BBC6C6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431800"/>
            <a:ext cx="10924510" cy="6142038"/>
          </a:xfrm>
        </p:spPr>
      </p:pic>
    </p:spTree>
    <p:extLst>
      <p:ext uri="{BB962C8B-B14F-4D97-AF65-F5344CB8AC3E}">
        <p14:creationId xmlns:p14="http://schemas.microsoft.com/office/powerpoint/2010/main" val="38110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45DA-AF05-4B9C-08C7-CA48B631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405"/>
            <a:ext cx="10515600" cy="5435558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Casting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Employee1 emp1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Teacher1();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((emp1.subject); // employee does not have variable subject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// emp1.teach(); // Employee does not see method teach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Teacher1 t1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Teacher1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emp1 should behave like teacher - casting with ()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(((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Teacher1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subject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"English"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now sees subject - English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Teacher1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).teach();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not sees methods - Teacher teaches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Employee1 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Teacher1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((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Teacher1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).teach();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work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"Teacher helps"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Teacher1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subject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teach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"Teacher teaches"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805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748C-6100-14F5-8220-D27113ED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054"/>
            <a:ext cx="10515600" cy="5620909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Lesson25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Casting2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"Hello!"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array2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array3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((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[])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 array3[0] = new StringBuilder("Hi!"); can't add String Builder compile time error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"Hi!"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run-time error - cause string is expected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261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C453-4DB4-7D9C-8CFE-BEB0DCC2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773"/>
            <a:ext cx="10515600" cy="5769190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Casting3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Test3 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Test3();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//ok2,ok3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(((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a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((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ok3 still - decides run time what type - Test3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byte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widening - assigning a wider range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final 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byte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narrowing - int to byte - constant and withing the value range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byte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short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f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cast to int and result is int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3.99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would be 3; b++ can't cast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a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"ok"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Test2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a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"ok2"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Test3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a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calling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abc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from super class test2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"ok3"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06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6950" y="552465"/>
              <a:ext cx="47053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400" y="20222"/>
            <a:ext cx="10515600" cy="1167178"/>
          </a:xfrm>
          <a:prstGeom prst="rect">
            <a:avLst/>
          </a:prstGeom>
        </p:spPr>
        <p:txBody>
          <a:bodyPr vert="horz" wrap="square" lIns="0" tIns="485330" rIns="0" bIns="0" rtlCol="0" anchor="ctr">
            <a:spAutoFit/>
          </a:bodyPr>
          <a:lstStyle/>
          <a:p>
            <a:pPr marL="1412240">
              <a:lnSpc>
                <a:spcPct val="100000"/>
              </a:lnSpc>
              <a:spcBef>
                <a:spcPts val="125"/>
              </a:spcBef>
            </a:pPr>
            <a:r>
              <a:rPr dirty="0"/>
              <a:t>Reference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data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types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/>
              <a:t>casting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43100" y="1657350"/>
            <a:ext cx="8305800" cy="1962150"/>
            <a:chOff x="419100" y="1657350"/>
            <a:chExt cx="8305800" cy="19621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1666859"/>
              <a:ext cx="8305800" cy="18954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5" y="1657350"/>
              <a:ext cx="8258159" cy="19621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1682496"/>
              <a:ext cx="8229599" cy="18227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199" y="1682496"/>
              <a:ext cx="8229600" cy="1823085"/>
            </a:xfrm>
            <a:custGeom>
              <a:avLst/>
              <a:gdLst/>
              <a:ahLst/>
              <a:cxnLst/>
              <a:rect l="l" t="t" r="r" b="b"/>
              <a:pathLst>
                <a:path w="8229600" h="1823085">
                  <a:moveTo>
                    <a:pt x="0" y="303794"/>
                  </a:moveTo>
                  <a:lnTo>
                    <a:pt x="3976" y="254514"/>
                  </a:lnTo>
                  <a:lnTo>
                    <a:pt x="15487" y="207767"/>
                  </a:lnTo>
                  <a:lnTo>
                    <a:pt x="33909" y="164178"/>
                  </a:lnTo>
                  <a:lnTo>
                    <a:pt x="58615" y="124372"/>
                  </a:lnTo>
                  <a:lnTo>
                    <a:pt x="88979" y="88974"/>
                  </a:lnTo>
                  <a:lnTo>
                    <a:pt x="124377" y="58611"/>
                  </a:lnTo>
                  <a:lnTo>
                    <a:pt x="164182" y="33906"/>
                  </a:lnTo>
                  <a:lnTo>
                    <a:pt x="207770" y="15486"/>
                  </a:lnTo>
                  <a:lnTo>
                    <a:pt x="254513" y="3975"/>
                  </a:lnTo>
                  <a:lnTo>
                    <a:pt x="303788" y="0"/>
                  </a:lnTo>
                  <a:lnTo>
                    <a:pt x="7925805" y="0"/>
                  </a:lnTo>
                  <a:lnTo>
                    <a:pt x="7975085" y="3975"/>
                  </a:lnTo>
                  <a:lnTo>
                    <a:pt x="8021832" y="15486"/>
                  </a:lnTo>
                  <a:lnTo>
                    <a:pt x="8065421" y="33906"/>
                  </a:lnTo>
                  <a:lnTo>
                    <a:pt x="8105227" y="58611"/>
                  </a:lnTo>
                  <a:lnTo>
                    <a:pt x="8140624" y="88974"/>
                  </a:lnTo>
                  <a:lnTo>
                    <a:pt x="8170988" y="124372"/>
                  </a:lnTo>
                  <a:lnTo>
                    <a:pt x="8195693" y="164178"/>
                  </a:lnTo>
                  <a:lnTo>
                    <a:pt x="8214113" y="207767"/>
                  </a:lnTo>
                  <a:lnTo>
                    <a:pt x="8225623" y="254514"/>
                  </a:lnTo>
                  <a:lnTo>
                    <a:pt x="8229599" y="303794"/>
                  </a:lnTo>
                  <a:lnTo>
                    <a:pt x="8229599" y="1518909"/>
                  </a:lnTo>
                  <a:lnTo>
                    <a:pt x="8225623" y="1568182"/>
                  </a:lnTo>
                  <a:lnTo>
                    <a:pt x="8214113" y="1614924"/>
                  </a:lnTo>
                  <a:lnTo>
                    <a:pt x="8195693" y="1658512"/>
                  </a:lnTo>
                  <a:lnTo>
                    <a:pt x="8170988" y="1698318"/>
                  </a:lnTo>
                  <a:lnTo>
                    <a:pt x="8140624" y="1733717"/>
                  </a:lnTo>
                  <a:lnTo>
                    <a:pt x="8105227" y="1764083"/>
                  </a:lnTo>
                  <a:lnTo>
                    <a:pt x="8065421" y="1788791"/>
                  </a:lnTo>
                  <a:lnTo>
                    <a:pt x="8021832" y="1807214"/>
                  </a:lnTo>
                  <a:lnTo>
                    <a:pt x="7975085" y="1818727"/>
                  </a:lnTo>
                  <a:lnTo>
                    <a:pt x="7925805" y="1822703"/>
                  </a:lnTo>
                  <a:lnTo>
                    <a:pt x="303788" y="1822703"/>
                  </a:lnTo>
                  <a:lnTo>
                    <a:pt x="254513" y="1818727"/>
                  </a:lnTo>
                  <a:lnTo>
                    <a:pt x="207770" y="1807214"/>
                  </a:lnTo>
                  <a:lnTo>
                    <a:pt x="164182" y="1788791"/>
                  </a:lnTo>
                  <a:lnTo>
                    <a:pt x="124377" y="1764083"/>
                  </a:lnTo>
                  <a:lnTo>
                    <a:pt x="88979" y="1733717"/>
                  </a:lnTo>
                  <a:lnTo>
                    <a:pt x="58615" y="1698318"/>
                  </a:lnTo>
                  <a:lnTo>
                    <a:pt x="33909" y="1658512"/>
                  </a:lnTo>
                  <a:lnTo>
                    <a:pt x="15487" y="1614924"/>
                  </a:lnTo>
                  <a:lnTo>
                    <a:pt x="3976" y="1568182"/>
                  </a:lnTo>
                  <a:lnTo>
                    <a:pt x="0" y="1518909"/>
                  </a:lnTo>
                  <a:lnTo>
                    <a:pt x="0" y="30379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905000" y="3714751"/>
            <a:ext cx="8363584" cy="3133725"/>
            <a:chOff x="381000" y="3714750"/>
            <a:chExt cx="8363584" cy="31337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" y="3714750"/>
              <a:ext cx="8305800" cy="5810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" y="3733800"/>
              <a:ext cx="7553340" cy="5905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199" y="3733800"/>
              <a:ext cx="8229599" cy="4998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7199" y="3733800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07"/>
                  </a:moveTo>
                  <a:lnTo>
                    <a:pt x="6547" y="50897"/>
                  </a:lnTo>
                  <a:lnTo>
                    <a:pt x="24401" y="24415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5"/>
                  </a:lnTo>
                  <a:lnTo>
                    <a:pt x="8223047" y="50897"/>
                  </a:lnTo>
                  <a:lnTo>
                    <a:pt x="8229599" y="83307"/>
                  </a:lnTo>
                  <a:lnTo>
                    <a:pt x="8229599" y="416564"/>
                  </a:lnTo>
                  <a:lnTo>
                    <a:pt x="8223047" y="448974"/>
                  </a:lnTo>
                  <a:lnTo>
                    <a:pt x="8205185" y="475456"/>
                  </a:lnTo>
                  <a:lnTo>
                    <a:pt x="8178704" y="493319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19"/>
                  </a:lnTo>
                  <a:lnTo>
                    <a:pt x="24401" y="475456"/>
                  </a:lnTo>
                  <a:lnTo>
                    <a:pt x="6547" y="448974"/>
                  </a:lnTo>
                  <a:lnTo>
                    <a:pt x="0" y="416564"/>
                  </a:lnTo>
                  <a:lnTo>
                    <a:pt x="0" y="833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050" y="4305300"/>
              <a:ext cx="8343900" cy="6191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1000" y="4343400"/>
              <a:ext cx="8143890" cy="5905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7199" y="4343400"/>
              <a:ext cx="8229599" cy="4998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7199" y="4343400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07"/>
                  </a:moveTo>
                  <a:lnTo>
                    <a:pt x="6547" y="50897"/>
                  </a:lnTo>
                  <a:lnTo>
                    <a:pt x="24401" y="24415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5"/>
                  </a:lnTo>
                  <a:lnTo>
                    <a:pt x="8223047" y="50897"/>
                  </a:lnTo>
                  <a:lnTo>
                    <a:pt x="8229599" y="83307"/>
                  </a:lnTo>
                  <a:lnTo>
                    <a:pt x="8229599" y="416564"/>
                  </a:lnTo>
                  <a:lnTo>
                    <a:pt x="8223047" y="448974"/>
                  </a:lnTo>
                  <a:lnTo>
                    <a:pt x="8205185" y="475456"/>
                  </a:lnTo>
                  <a:lnTo>
                    <a:pt x="8178704" y="493319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19"/>
                  </a:lnTo>
                  <a:lnTo>
                    <a:pt x="24401" y="475456"/>
                  </a:lnTo>
                  <a:lnTo>
                    <a:pt x="6547" y="448974"/>
                  </a:lnTo>
                  <a:lnTo>
                    <a:pt x="0" y="416564"/>
                  </a:lnTo>
                  <a:lnTo>
                    <a:pt x="0" y="833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0050" y="4914900"/>
              <a:ext cx="8343900" cy="8096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525" y="4905375"/>
              <a:ext cx="8286750" cy="8667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199" y="4953000"/>
              <a:ext cx="8229599" cy="6857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7199" y="4953000"/>
              <a:ext cx="8229600" cy="685800"/>
            </a:xfrm>
            <a:custGeom>
              <a:avLst/>
              <a:gdLst/>
              <a:ahLst/>
              <a:cxnLst/>
              <a:rect l="l" t="t" r="r" b="b"/>
              <a:pathLst>
                <a:path w="8229600" h="685800">
                  <a:moveTo>
                    <a:pt x="0" y="114299"/>
                  </a:moveTo>
                  <a:lnTo>
                    <a:pt x="8983" y="69814"/>
                  </a:lnTo>
                  <a:lnTo>
                    <a:pt x="33481" y="33481"/>
                  </a:lnTo>
                  <a:lnTo>
                    <a:pt x="69814" y="8983"/>
                  </a:lnTo>
                  <a:lnTo>
                    <a:pt x="114299" y="0"/>
                  </a:lnTo>
                  <a:lnTo>
                    <a:pt x="8115299" y="0"/>
                  </a:lnTo>
                  <a:lnTo>
                    <a:pt x="8159789" y="8983"/>
                  </a:lnTo>
                  <a:lnTo>
                    <a:pt x="8196121" y="33481"/>
                  </a:lnTo>
                  <a:lnTo>
                    <a:pt x="8220617" y="69814"/>
                  </a:lnTo>
                  <a:lnTo>
                    <a:pt x="8229599" y="114299"/>
                  </a:lnTo>
                  <a:lnTo>
                    <a:pt x="8229599" y="571499"/>
                  </a:lnTo>
                  <a:lnTo>
                    <a:pt x="8220617" y="615985"/>
                  </a:lnTo>
                  <a:lnTo>
                    <a:pt x="8196121" y="652318"/>
                  </a:lnTo>
                  <a:lnTo>
                    <a:pt x="8159789" y="676816"/>
                  </a:lnTo>
                  <a:lnTo>
                    <a:pt x="8115299" y="685799"/>
                  </a:lnTo>
                  <a:lnTo>
                    <a:pt x="114299" y="685799"/>
                  </a:lnTo>
                  <a:lnTo>
                    <a:pt x="69814" y="676816"/>
                  </a:lnTo>
                  <a:lnTo>
                    <a:pt x="33481" y="652318"/>
                  </a:lnTo>
                  <a:lnTo>
                    <a:pt x="8983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0525" y="5705475"/>
              <a:ext cx="8353440" cy="10858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9575" y="5705475"/>
              <a:ext cx="7762890" cy="11430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7199" y="5748527"/>
              <a:ext cx="8229599" cy="95707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7199" y="5748527"/>
              <a:ext cx="8229600" cy="957580"/>
            </a:xfrm>
            <a:custGeom>
              <a:avLst/>
              <a:gdLst/>
              <a:ahLst/>
              <a:cxnLst/>
              <a:rect l="l" t="t" r="r" b="b"/>
              <a:pathLst>
                <a:path w="8229600" h="957579">
                  <a:moveTo>
                    <a:pt x="0" y="159507"/>
                  </a:moveTo>
                  <a:lnTo>
                    <a:pt x="8131" y="109091"/>
                  </a:lnTo>
                  <a:lnTo>
                    <a:pt x="30775" y="65304"/>
                  </a:lnTo>
                  <a:lnTo>
                    <a:pt x="65304" y="30775"/>
                  </a:lnTo>
                  <a:lnTo>
                    <a:pt x="109091" y="8131"/>
                  </a:lnTo>
                  <a:lnTo>
                    <a:pt x="159507" y="0"/>
                  </a:lnTo>
                  <a:lnTo>
                    <a:pt x="8070097" y="0"/>
                  </a:lnTo>
                  <a:lnTo>
                    <a:pt x="8120523" y="8131"/>
                  </a:lnTo>
                  <a:lnTo>
                    <a:pt x="8164309" y="30775"/>
                  </a:lnTo>
                  <a:lnTo>
                    <a:pt x="8198833" y="65304"/>
                  </a:lnTo>
                  <a:lnTo>
                    <a:pt x="8221470" y="109091"/>
                  </a:lnTo>
                  <a:lnTo>
                    <a:pt x="8229599" y="159507"/>
                  </a:lnTo>
                  <a:lnTo>
                    <a:pt x="8229599" y="797564"/>
                  </a:lnTo>
                  <a:lnTo>
                    <a:pt x="8221470" y="847981"/>
                  </a:lnTo>
                  <a:lnTo>
                    <a:pt x="8198833" y="891767"/>
                  </a:lnTo>
                  <a:lnTo>
                    <a:pt x="8164309" y="926296"/>
                  </a:lnTo>
                  <a:lnTo>
                    <a:pt x="8120523" y="948940"/>
                  </a:lnTo>
                  <a:lnTo>
                    <a:pt x="8070097" y="957071"/>
                  </a:lnTo>
                  <a:lnTo>
                    <a:pt x="159507" y="957071"/>
                  </a:lnTo>
                  <a:lnTo>
                    <a:pt x="109091" y="948940"/>
                  </a:lnTo>
                  <a:lnTo>
                    <a:pt x="65304" y="926296"/>
                  </a:lnTo>
                  <a:lnTo>
                    <a:pt x="30775" y="891767"/>
                  </a:lnTo>
                  <a:lnTo>
                    <a:pt x="8131" y="847981"/>
                  </a:lnTo>
                  <a:lnTo>
                    <a:pt x="0" y="797564"/>
                  </a:lnTo>
                  <a:lnTo>
                    <a:pt x="0" y="1595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85027" y="1741484"/>
            <a:ext cx="7922895" cy="49041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6835" marR="37274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Casting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процесс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когда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заставляете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переменную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одного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данных </a:t>
            </a:r>
            <a:r>
              <a:rPr dirty="0">
                <a:latin typeface="Calibri"/>
                <a:cs typeface="Calibri"/>
              </a:rPr>
              <a:t>вести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себя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как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переменная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другого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данных.</a:t>
            </a:r>
            <a:endParaRPr>
              <a:latin typeface="Calibri"/>
              <a:cs typeface="Calibri"/>
            </a:endParaRPr>
          </a:p>
          <a:p>
            <a:pPr marL="76835" marR="100520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Casting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возможен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только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тогда,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когда</a:t>
            </a:r>
            <a:r>
              <a:rPr dirty="0">
                <a:latin typeface="Calibri"/>
                <a:cs typeface="Calibri"/>
              </a:rPr>
              <a:t> между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классами/интерфейсами </a:t>
            </a:r>
            <a:r>
              <a:rPr dirty="0">
                <a:latin typeface="Calibri"/>
                <a:cs typeface="Calibri"/>
              </a:rPr>
              <a:t>существует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IS-</a:t>
            </a:r>
            <a:r>
              <a:rPr dirty="0">
                <a:latin typeface="Calibri"/>
                <a:cs typeface="Calibri"/>
              </a:rPr>
              <a:t>A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взаимоотношение.</a:t>
            </a:r>
            <a:endParaRPr>
              <a:latin typeface="Calibri"/>
              <a:cs typeface="Calibri"/>
            </a:endParaRPr>
          </a:p>
          <a:p>
            <a:pPr marL="76835" marR="5080">
              <a:lnSpc>
                <a:spcPts val="2100"/>
              </a:lnSpc>
              <a:spcBef>
                <a:spcPts val="140"/>
              </a:spcBef>
            </a:pPr>
            <a:r>
              <a:rPr dirty="0">
                <a:latin typeface="Calibri"/>
                <a:cs typeface="Calibri"/>
              </a:rPr>
              <a:t>Делая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casting,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меняете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заставляете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чувствовать </a:t>
            </a:r>
            <a:r>
              <a:rPr dirty="0">
                <a:latin typeface="Calibri"/>
                <a:cs typeface="Calibri"/>
              </a:rPr>
              <a:t>себя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как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другого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типа.</a:t>
            </a:r>
            <a:endParaRPr>
              <a:latin typeface="Calibri"/>
              <a:cs typeface="Calibri"/>
            </a:endParaRPr>
          </a:p>
          <a:p>
            <a:pPr marL="12700" marR="187960">
              <a:lnSpc>
                <a:spcPct val="222400"/>
              </a:lnSpc>
              <a:spcBef>
                <a:spcPts val="690"/>
              </a:spcBef>
            </a:pPr>
            <a:r>
              <a:rPr dirty="0">
                <a:latin typeface="Calibri"/>
                <a:cs typeface="Calibri"/>
              </a:rPr>
              <a:t>Casting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класса в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super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происходит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автоматически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Upcasting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Casting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super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происходит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автоматически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Downcasting</a:t>
            </a:r>
            <a:endParaRPr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850">
              <a:latin typeface="Calibri"/>
              <a:cs typeface="Calibri"/>
            </a:endParaRPr>
          </a:p>
          <a:p>
            <a:pPr marL="20955" marR="3492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между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классами/интерфейсами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нет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IS-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взаимоотношения,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компилятор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не </a:t>
            </a:r>
            <a:r>
              <a:rPr dirty="0">
                <a:latin typeface="Calibri"/>
                <a:cs typeface="Calibri"/>
              </a:rPr>
              <a:t>допустит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casting.</a:t>
            </a:r>
            <a:endParaRPr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550">
              <a:latin typeface="Calibri"/>
              <a:cs typeface="Calibri"/>
            </a:endParaRPr>
          </a:p>
          <a:p>
            <a:pPr marL="34290" marR="54927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Даже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компилятор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допустил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casting,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выскочит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runtime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exception,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если </a:t>
            </a:r>
            <a:r>
              <a:rPr spc="-10" dirty="0">
                <a:latin typeface="Calibri"/>
                <a:cs typeface="Calibri"/>
              </a:rPr>
              <a:t>объект,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мы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делаем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cast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самом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деле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принадлежит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классу,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на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мы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делаем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cast.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3150" y="552465"/>
              <a:ext cx="45529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4501" y="162934"/>
            <a:ext cx="10515600" cy="1167178"/>
          </a:xfrm>
          <a:prstGeom prst="rect">
            <a:avLst/>
          </a:prstGeom>
        </p:spPr>
        <p:txBody>
          <a:bodyPr vert="horz" wrap="square" lIns="0" tIns="485330" rIns="0" bIns="0" rtlCol="0" anchor="ctr">
            <a:spAutoFit/>
          </a:bodyPr>
          <a:lstStyle/>
          <a:p>
            <a:pPr marL="1488440">
              <a:lnSpc>
                <a:spcPct val="100000"/>
              </a:lnSpc>
              <a:spcBef>
                <a:spcPts val="125"/>
              </a:spcBef>
            </a:pPr>
            <a:r>
              <a:rPr dirty="0"/>
              <a:t>Primitive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data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types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/>
              <a:t>casting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390900" y="1504950"/>
            <a:ext cx="5105400" cy="2324100"/>
            <a:chOff x="1866900" y="1504950"/>
            <a:chExt cx="5105400" cy="23241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900" y="1581150"/>
              <a:ext cx="5105384" cy="21240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1504950"/>
              <a:ext cx="3600450" cy="23241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0" y="1600200"/>
              <a:ext cx="5029199" cy="20513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05000" y="1600200"/>
              <a:ext cx="5029200" cy="2051685"/>
            </a:xfrm>
            <a:custGeom>
              <a:avLst/>
              <a:gdLst/>
              <a:ahLst/>
              <a:cxnLst/>
              <a:rect l="l" t="t" r="r" b="b"/>
              <a:pathLst>
                <a:path w="5029200" h="2051685">
                  <a:moveTo>
                    <a:pt x="0" y="341894"/>
                  </a:moveTo>
                  <a:lnTo>
                    <a:pt x="3120" y="295494"/>
                  </a:lnTo>
                  <a:lnTo>
                    <a:pt x="12209" y="250994"/>
                  </a:lnTo>
                  <a:lnTo>
                    <a:pt x="26861" y="208800"/>
                  </a:lnTo>
                  <a:lnTo>
                    <a:pt x="46669" y="169319"/>
                  </a:lnTo>
                  <a:lnTo>
                    <a:pt x="71225" y="132959"/>
                  </a:lnTo>
                  <a:lnTo>
                    <a:pt x="100122" y="100126"/>
                  </a:lnTo>
                  <a:lnTo>
                    <a:pt x="132954" y="71228"/>
                  </a:lnTo>
                  <a:lnTo>
                    <a:pt x="169313" y="46671"/>
                  </a:lnTo>
                  <a:lnTo>
                    <a:pt x="208793" y="26863"/>
                  </a:lnTo>
                  <a:lnTo>
                    <a:pt x="250987" y="12210"/>
                  </a:lnTo>
                  <a:lnTo>
                    <a:pt x="295487" y="3120"/>
                  </a:lnTo>
                  <a:lnTo>
                    <a:pt x="341888" y="0"/>
                  </a:lnTo>
                  <a:lnTo>
                    <a:pt x="4687305" y="0"/>
                  </a:lnTo>
                  <a:lnTo>
                    <a:pt x="4733705" y="3120"/>
                  </a:lnTo>
                  <a:lnTo>
                    <a:pt x="4778205" y="12210"/>
                  </a:lnTo>
                  <a:lnTo>
                    <a:pt x="4820399" y="26863"/>
                  </a:lnTo>
                  <a:lnTo>
                    <a:pt x="4859880" y="46671"/>
                  </a:lnTo>
                  <a:lnTo>
                    <a:pt x="4896240" y="71228"/>
                  </a:lnTo>
                  <a:lnTo>
                    <a:pt x="4929073" y="100126"/>
                  </a:lnTo>
                  <a:lnTo>
                    <a:pt x="4957971" y="132959"/>
                  </a:lnTo>
                  <a:lnTo>
                    <a:pt x="4982528" y="169319"/>
                  </a:lnTo>
                  <a:lnTo>
                    <a:pt x="5002336" y="208800"/>
                  </a:lnTo>
                  <a:lnTo>
                    <a:pt x="5016989" y="250994"/>
                  </a:lnTo>
                  <a:lnTo>
                    <a:pt x="5026079" y="295494"/>
                  </a:lnTo>
                  <a:lnTo>
                    <a:pt x="5029199" y="341894"/>
                  </a:lnTo>
                  <a:lnTo>
                    <a:pt x="5029199" y="1709409"/>
                  </a:lnTo>
                  <a:lnTo>
                    <a:pt x="5026079" y="1755809"/>
                  </a:lnTo>
                  <a:lnTo>
                    <a:pt x="5016989" y="1800309"/>
                  </a:lnTo>
                  <a:lnTo>
                    <a:pt x="5002336" y="1842503"/>
                  </a:lnTo>
                  <a:lnTo>
                    <a:pt x="4982528" y="1881984"/>
                  </a:lnTo>
                  <a:lnTo>
                    <a:pt x="4957971" y="1918344"/>
                  </a:lnTo>
                  <a:lnTo>
                    <a:pt x="4929073" y="1951177"/>
                  </a:lnTo>
                  <a:lnTo>
                    <a:pt x="4896240" y="1980075"/>
                  </a:lnTo>
                  <a:lnTo>
                    <a:pt x="4859880" y="2004632"/>
                  </a:lnTo>
                  <a:lnTo>
                    <a:pt x="4820399" y="2024440"/>
                  </a:lnTo>
                  <a:lnTo>
                    <a:pt x="4778205" y="2039093"/>
                  </a:lnTo>
                  <a:lnTo>
                    <a:pt x="4733705" y="2048183"/>
                  </a:lnTo>
                  <a:lnTo>
                    <a:pt x="4687305" y="2051303"/>
                  </a:lnTo>
                  <a:lnTo>
                    <a:pt x="341888" y="2051303"/>
                  </a:lnTo>
                  <a:lnTo>
                    <a:pt x="295487" y="2048183"/>
                  </a:lnTo>
                  <a:lnTo>
                    <a:pt x="250987" y="2039093"/>
                  </a:lnTo>
                  <a:lnTo>
                    <a:pt x="208793" y="2024440"/>
                  </a:lnTo>
                  <a:lnTo>
                    <a:pt x="169313" y="2004632"/>
                  </a:lnTo>
                  <a:lnTo>
                    <a:pt x="132954" y="1980075"/>
                  </a:lnTo>
                  <a:lnTo>
                    <a:pt x="100122" y="1951177"/>
                  </a:lnTo>
                  <a:lnTo>
                    <a:pt x="71225" y="1918344"/>
                  </a:lnTo>
                  <a:lnTo>
                    <a:pt x="46669" y="1881984"/>
                  </a:lnTo>
                  <a:lnTo>
                    <a:pt x="26861" y="1842503"/>
                  </a:lnTo>
                  <a:lnTo>
                    <a:pt x="12209" y="1800309"/>
                  </a:lnTo>
                  <a:lnTo>
                    <a:pt x="3120" y="1755809"/>
                  </a:lnTo>
                  <a:lnTo>
                    <a:pt x="0" y="1709409"/>
                  </a:lnTo>
                  <a:lnTo>
                    <a:pt x="0" y="34189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35144" y="1590353"/>
            <a:ext cx="3230245" cy="204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19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forms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widening:</a:t>
            </a: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>
              <a:latin typeface="Calibri"/>
              <a:cs typeface="Calibri"/>
            </a:endParaRPr>
          </a:p>
          <a:p>
            <a:pPr marL="241300" marR="5080" indent="-229235">
              <a:lnSpc>
                <a:spcPct val="102899"/>
              </a:lnSpc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byte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short,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int,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long,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float,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double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short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int,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long,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float,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double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char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int,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long,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float,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double</a:t>
            </a:r>
            <a:endParaRPr sz="1550">
              <a:latin typeface="Calibri"/>
              <a:cs typeface="Calibri"/>
            </a:endParaRPr>
          </a:p>
          <a:p>
            <a:pPr marL="508634" marR="509905" algn="ctr">
              <a:lnSpc>
                <a:spcPts val="1950"/>
              </a:lnSpc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int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long,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float,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double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long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float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double</a:t>
            </a:r>
            <a:r>
              <a:rPr sz="1550" spc="5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float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double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14501" y="4248150"/>
            <a:ext cx="4191635" cy="2133600"/>
            <a:chOff x="190500" y="4248150"/>
            <a:chExt cx="4191635" cy="21336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500" y="4248150"/>
              <a:ext cx="4191000" cy="21240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125" y="4276725"/>
              <a:ext cx="4143390" cy="21050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599" y="4267200"/>
              <a:ext cx="4114799" cy="20513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8599" y="4267200"/>
              <a:ext cx="4114800" cy="2051685"/>
            </a:xfrm>
            <a:custGeom>
              <a:avLst/>
              <a:gdLst/>
              <a:ahLst/>
              <a:cxnLst/>
              <a:rect l="l" t="t" r="r" b="b"/>
              <a:pathLst>
                <a:path w="4114800" h="2051685">
                  <a:moveTo>
                    <a:pt x="0" y="341888"/>
                  </a:moveTo>
                  <a:lnTo>
                    <a:pt x="3121" y="295487"/>
                  </a:lnTo>
                  <a:lnTo>
                    <a:pt x="12213" y="250987"/>
                  </a:lnTo>
                  <a:lnTo>
                    <a:pt x="26869" y="208793"/>
                  </a:lnTo>
                  <a:lnTo>
                    <a:pt x="46680" y="169313"/>
                  </a:lnTo>
                  <a:lnTo>
                    <a:pt x="71240" y="132954"/>
                  </a:lnTo>
                  <a:lnTo>
                    <a:pt x="100142" y="100122"/>
                  </a:lnTo>
                  <a:lnTo>
                    <a:pt x="132977" y="71225"/>
                  </a:lnTo>
                  <a:lnTo>
                    <a:pt x="169339" y="46669"/>
                  </a:lnTo>
                  <a:lnTo>
                    <a:pt x="208819" y="26861"/>
                  </a:lnTo>
                  <a:lnTo>
                    <a:pt x="251011" y="12209"/>
                  </a:lnTo>
                  <a:lnTo>
                    <a:pt x="295507" y="3120"/>
                  </a:lnTo>
                  <a:lnTo>
                    <a:pt x="341900" y="0"/>
                  </a:lnTo>
                  <a:lnTo>
                    <a:pt x="3772905" y="0"/>
                  </a:lnTo>
                  <a:lnTo>
                    <a:pt x="3819305" y="3120"/>
                  </a:lnTo>
                  <a:lnTo>
                    <a:pt x="3863805" y="12209"/>
                  </a:lnTo>
                  <a:lnTo>
                    <a:pt x="3905999" y="26861"/>
                  </a:lnTo>
                  <a:lnTo>
                    <a:pt x="3945480" y="46669"/>
                  </a:lnTo>
                  <a:lnTo>
                    <a:pt x="3981840" y="71225"/>
                  </a:lnTo>
                  <a:lnTo>
                    <a:pt x="4014673" y="100122"/>
                  </a:lnTo>
                  <a:lnTo>
                    <a:pt x="4043571" y="132954"/>
                  </a:lnTo>
                  <a:lnTo>
                    <a:pt x="4068128" y="169313"/>
                  </a:lnTo>
                  <a:lnTo>
                    <a:pt x="4087936" y="208793"/>
                  </a:lnTo>
                  <a:lnTo>
                    <a:pt x="4102589" y="250987"/>
                  </a:lnTo>
                  <a:lnTo>
                    <a:pt x="4111679" y="295487"/>
                  </a:lnTo>
                  <a:lnTo>
                    <a:pt x="4114799" y="341888"/>
                  </a:lnTo>
                  <a:lnTo>
                    <a:pt x="4114799" y="1709415"/>
                  </a:lnTo>
                  <a:lnTo>
                    <a:pt x="4111679" y="1755805"/>
                  </a:lnTo>
                  <a:lnTo>
                    <a:pt x="4102589" y="1800299"/>
                  </a:lnTo>
                  <a:lnTo>
                    <a:pt x="4087936" y="1842489"/>
                  </a:lnTo>
                  <a:lnTo>
                    <a:pt x="4068128" y="1881968"/>
                  </a:lnTo>
                  <a:lnTo>
                    <a:pt x="4043571" y="1918328"/>
                  </a:lnTo>
                  <a:lnTo>
                    <a:pt x="4014673" y="1951163"/>
                  </a:lnTo>
                  <a:lnTo>
                    <a:pt x="3981840" y="1980063"/>
                  </a:lnTo>
                  <a:lnTo>
                    <a:pt x="3945480" y="2004623"/>
                  </a:lnTo>
                  <a:lnTo>
                    <a:pt x="3905999" y="2024435"/>
                  </a:lnTo>
                  <a:lnTo>
                    <a:pt x="3863805" y="2039090"/>
                  </a:lnTo>
                  <a:lnTo>
                    <a:pt x="3819305" y="2048182"/>
                  </a:lnTo>
                  <a:lnTo>
                    <a:pt x="3772905" y="2051303"/>
                  </a:lnTo>
                  <a:lnTo>
                    <a:pt x="341900" y="2051303"/>
                  </a:lnTo>
                  <a:lnTo>
                    <a:pt x="295507" y="2048182"/>
                  </a:lnTo>
                  <a:lnTo>
                    <a:pt x="251011" y="2039090"/>
                  </a:lnTo>
                  <a:lnTo>
                    <a:pt x="208819" y="2024435"/>
                  </a:lnTo>
                  <a:lnTo>
                    <a:pt x="169339" y="2004623"/>
                  </a:lnTo>
                  <a:lnTo>
                    <a:pt x="132977" y="1980063"/>
                  </a:lnTo>
                  <a:lnTo>
                    <a:pt x="100142" y="1951163"/>
                  </a:lnTo>
                  <a:lnTo>
                    <a:pt x="71240" y="1918328"/>
                  </a:lnTo>
                  <a:lnTo>
                    <a:pt x="46680" y="1881968"/>
                  </a:lnTo>
                  <a:lnTo>
                    <a:pt x="26869" y="1842489"/>
                  </a:lnTo>
                  <a:lnTo>
                    <a:pt x="12213" y="1800299"/>
                  </a:lnTo>
                  <a:lnTo>
                    <a:pt x="3121" y="1755805"/>
                  </a:lnTo>
                  <a:lnTo>
                    <a:pt x="0" y="1709415"/>
                  </a:lnTo>
                  <a:lnTo>
                    <a:pt x="0" y="34188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51034" y="4367846"/>
            <a:ext cx="372364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Narrowing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without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casting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происходит,</a:t>
            </a:r>
            <a:endParaRPr>
              <a:latin typeface="Calibri"/>
              <a:cs typeface="Calibri"/>
            </a:endParaRPr>
          </a:p>
          <a:p>
            <a:pPr marL="5080" algn="ctr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выполняются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условия: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31981" y="5197783"/>
            <a:ext cx="3740785" cy="1000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spcBef>
                <a:spcPts val="12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dirty="0">
                <a:latin typeface="Calibri"/>
                <a:cs typeface="Calibri"/>
              </a:rPr>
              <a:t>Если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cast-</a:t>
            </a:r>
            <a:r>
              <a:rPr sz="1550" dirty="0">
                <a:latin typeface="Calibri"/>
                <a:cs typeface="Calibri"/>
              </a:rPr>
              <a:t>ится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byte,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short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или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char;</a:t>
            </a:r>
            <a:endParaRPr sz="1550">
              <a:latin typeface="Calibri"/>
              <a:cs typeface="Calibri"/>
            </a:endParaRPr>
          </a:p>
          <a:p>
            <a:pPr marL="355600" indent="-343535">
              <a:spcBef>
                <a:spcPts val="9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dirty="0">
                <a:latin typeface="Calibri"/>
                <a:cs typeface="Calibri"/>
              </a:rPr>
              <a:t>Если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значение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–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это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константа;</a:t>
            </a:r>
            <a:endParaRPr sz="1550">
              <a:latin typeface="Calibri"/>
              <a:cs typeface="Calibri"/>
            </a:endParaRPr>
          </a:p>
          <a:p>
            <a:pPr marL="355600" marR="613410" indent="-343535">
              <a:lnSpc>
                <a:spcPct val="100899"/>
              </a:lnSpc>
              <a:spcBef>
                <a:spcPts val="7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dirty="0">
                <a:latin typeface="Calibri"/>
                <a:cs typeface="Calibri"/>
              </a:rPr>
              <a:t>Если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значение</a:t>
            </a:r>
            <a:r>
              <a:rPr sz="1550" spc="2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помещается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в </a:t>
            </a:r>
            <a:r>
              <a:rPr sz="1550" dirty="0">
                <a:latin typeface="Calibri"/>
                <a:cs typeface="Calibri"/>
              </a:rPr>
              <a:t>соответствующий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тип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данных.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57900" y="4191000"/>
            <a:ext cx="4438650" cy="2286000"/>
            <a:chOff x="4533900" y="4191000"/>
            <a:chExt cx="4438650" cy="228600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33900" y="4248150"/>
              <a:ext cx="4438650" cy="21240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52990" y="4191000"/>
              <a:ext cx="4038600" cy="22860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73645" y="4267200"/>
              <a:ext cx="4357237" cy="20513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73645" y="4267200"/>
              <a:ext cx="4357370" cy="2051685"/>
            </a:xfrm>
            <a:custGeom>
              <a:avLst/>
              <a:gdLst/>
              <a:ahLst/>
              <a:cxnLst/>
              <a:rect l="l" t="t" r="r" b="b"/>
              <a:pathLst>
                <a:path w="4357370" h="2051685">
                  <a:moveTo>
                    <a:pt x="0" y="341888"/>
                  </a:moveTo>
                  <a:lnTo>
                    <a:pt x="3120" y="295487"/>
                  </a:lnTo>
                  <a:lnTo>
                    <a:pt x="12210" y="250987"/>
                  </a:lnTo>
                  <a:lnTo>
                    <a:pt x="26863" y="208793"/>
                  </a:lnTo>
                  <a:lnTo>
                    <a:pt x="46671" y="169313"/>
                  </a:lnTo>
                  <a:lnTo>
                    <a:pt x="71228" y="132954"/>
                  </a:lnTo>
                  <a:lnTo>
                    <a:pt x="100126" y="100122"/>
                  </a:lnTo>
                  <a:lnTo>
                    <a:pt x="132959" y="71225"/>
                  </a:lnTo>
                  <a:lnTo>
                    <a:pt x="169319" y="46669"/>
                  </a:lnTo>
                  <a:lnTo>
                    <a:pt x="208800" y="26861"/>
                  </a:lnTo>
                  <a:lnTo>
                    <a:pt x="250994" y="12209"/>
                  </a:lnTo>
                  <a:lnTo>
                    <a:pt x="295494" y="3120"/>
                  </a:lnTo>
                  <a:lnTo>
                    <a:pt x="341894" y="0"/>
                  </a:lnTo>
                  <a:lnTo>
                    <a:pt x="4015374" y="0"/>
                  </a:lnTo>
                  <a:lnTo>
                    <a:pt x="4061773" y="3120"/>
                  </a:lnTo>
                  <a:lnTo>
                    <a:pt x="4106271" y="12209"/>
                  </a:lnTo>
                  <a:lnTo>
                    <a:pt x="4148463" y="26861"/>
                  </a:lnTo>
                  <a:lnTo>
                    <a:pt x="4187940" y="46669"/>
                  </a:lnTo>
                  <a:lnTo>
                    <a:pt x="4224297" y="71225"/>
                  </a:lnTo>
                  <a:lnTo>
                    <a:pt x="4257126" y="100122"/>
                  </a:lnTo>
                  <a:lnTo>
                    <a:pt x="4286020" y="132954"/>
                  </a:lnTo>
                  <a:lnTo>
                    <a:pt x="4310574" y="169313"/>
                  </a:lnTo>
                  <a:lnTo>
                    <a:pt x="4330379" y="208793"/>
                  </a:lnTo>
                  <a:lnTo>
                    <a:pt x="4345029" y="250987"/>
                  </a:lnTo>
                  <a:lnTo>
                    <a:pt x="4354117" y="295487"/>
                  </a:lnTo>
                  <a:lnTo>
                    <a:pt x="4357237" y="341888"/>
                  </a:lnTo>
                  <a:lnTo>
                    <a:pt x="4357237" y="1709415"/>
                  </a:lnTo>
                  <a:lnTo>
                    <a:pt x="4354117" y="1755805"/>
                  </a:lnTo>
                  <a:lnTo>
                    <a:pt x="4345029" y="1800299"/>
                  </a:lnTo>
                  <a:lnTo>
                    <a:pt x="4330379" y="1842489"/>
                  </a:lnTo>
                  <a:lnTo>
                    <a:pt x="4310574" y="1881968"/>
                  </a:lnTo>
                  <a:lnTo>
                    <a:pt x="4286020" y="1918328"/>
                  </a:lnTo>
                  <a:lnTo>
                    <a:pt x="4257126" y="1951163"/>
                  </a:lnTo>
                  <a:lnTo>
                    <a:pt x="4224297" y="1980063"/>
                  </a:lnTo>
                  <a:lnTo>
                    <a:pt x="4187940" y="2004623"/>
                  </a:lnTo>
                  <a:lnTo>
                    <a:pt x="4148463" y="2024435"/>
                  </a:lnTo>
                  <a:lnTo>
                    <a:pt x="4106271" y="2039090"/>
                  </a:lnTo>
                  <a:lnTo>
                    <a:pt x="4061773" y="2048182"/>
                  </a:lnTo>
                  <a:lnTo>
                    <a:pt x="4015374" y="2051303"/>
                  </a:lnTo>
                  <a:lnTo>
                    <a:pt x="341894" y="2051303"/>
                  </a:lnTo>
                  <a:lnTo>
                    <a:pt x="295494" y="2048182"/>
                  </a:lnTo>
                  <a:lnTo>
                    <a:pt x="250994" y="2039090"/>
                  </a:lnTo>
                  <a:lnTo>
                    <a:pt x="208800" y="2024435"/>
                  </a:lnTo>
                  <a:lnTo>
                    <a:pt x="169319" y="2004623"/>
                  </a:lnTo>
                  <a:lnTo>
                    <a:pt x="132959" y="1980063"/>
                  </a:lnTo>
                  <a:lnTo>
                    <a:pt x="100126" y="1951163"/>
                  </a:lnTo>
                  <a:lnTo>
                    <a:pt x="71228" y="1918328"/>
                  </a:lnTo>
                  <a:lnTo>
                    <a:pt x="46671" y="1881968"/>
                  </a:lnTo>
                  <a:lnTo>
                    <a:pt x="26863" y="1842489"/>
                  </a:lnTo>
                  <a:lnTo>
                    <a:pt x="12210" y="1800299"/>
                  </a:lnTo>
                  <a:lnTo>
                    <a:pt x="3120" y="1755805"/>
                  </a:lnTo>
                  <a:lnTo>
                    <a:pt x="0" y="1709415"/>
                  </a:lnTo>
                  <a:lnTo>
                    <a:pt x="0" y="34188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97094" y="4276406"/>
            <a:ext cx="2161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22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forms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narrowing: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3726" y="4800911"/>
            <a:ext cx="3665854" cy="148717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94410" marR="972185">
              <a:lnSpc>
                <a:spcPct val="1050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short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byte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char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char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byte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short</a:t>
            </a:r>
            <a:endParaRPr sz="1550">
              <a:latin typeface="Calibri"/>
              <a:cs typeface="Calibri"/>
            </a:endParaRPr>
          </a:p>
          <a:p>
            <a:pPr marL="584200" marR="574675" indent="219075">
              <a:lnSpc>
                <a:spcPct val="100899"/>
              </a:lnSpc>
              <a:spcBef>
                <a:spcPts val="75"/>
              </a:spcBef>
            </a:pPr>
            <a:r>
              <a:rPr sz="1550" dirty="0">
                <a:latin typeface="Calibri"/>
                <a:cs typeface="Calibri"/>
              </a:rPr>
              <a:t>int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byte,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short,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char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long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byte,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short,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char,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int</a:t>
            </a:r>
            <a:endParaRPr sz="1550">
              <a:latin typeface="Calibri"/>
              <a:cs typeface="Calibri"/>
            </a:endParaRPr>
          </a:p>
          <a:p>
            <a:pPr marL="12700" marR="5080" indent="333375">
              <a:lnSpc>
                <a:spcPct val="100899"/>
              </a:lnSpc>
              <a:spcBef>
                <a:spcPts val="75"/>
              </a:spcBef>
            </a:pPr>
            <a:r>
              <a:rPr sz="1550" dirty="0">
                <a:latin typeface="Calibri"/>
                <a:cs typeface="Calibri"/>
              </a:rPr>
              <a:t>float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byte,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short,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char,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int,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long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double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byte,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short,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char,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int,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long,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float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552465"/>
              <a:ext cx="34480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400" y="36118"/>
            <a:ext cx="10515600" cy="1167178"/>
          </a:xfrm>
          <a:prstGeom prst="rect">
            <a:avLst/>
          </a:prstGeom>
        </p:spPr>
        <p:txBody>
          <a:bodyPr vert="horz" wrap="square" lIns="0" tIns="485330" rIns="0" bIns="0" rtlCol="0" anchor="ctr">
            <a:spAutoFit/>
          </a:bodyPr>
          <a:lstStyle/>
          <a:p>
            <a:pPr marL="2041525">
              <a:lnSpc>
                <a:spcPct val="100000"/>
              </a:lnSpc>
              <a:spcBef>
                <a:spcPts val="125"/>
              </a:spcBef>
            </a:pPr>
            <a:r>
              <a:rPr dirty="0"/>
              <a:t>Numeric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/>
              <a:t>promotion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76425" y="1647809"/>
            <a:ext cx="8439150" cy="5210810"/>
            <a:chOff x="352425" y="1647809"/>
            <a:chExt cx="8439150" cy="52108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" y="1657349"/>
              <a:ext cx="7696215" cy="523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7775" y="1647809"/>
              <a:ext cx="669609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1676400"/>
              <a:ext cx="7619999" cy="4511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2000" y="1676400"/>
              <a:ext cx="7620000" cy="451484"/>
            </a:xfrm>
            <a:custGeom>
              <a:avLst/>
              <a:gdLst/>
              <a:ahLst/>
              <a:cxnLst/>
              <a:rect l="l" t="t" r="r" b="b"/>
              <a:pathLst>
                <a:path w="7620000" h="451485">
                  <a:moveTo>
                    <a:pt x="0" y="75194"/>
                  </a:moveTo>
                  <a:lnTo>
                    <a:pt x="5908" y="45918"/>
                  </a:lnTo>
                  <a:lnTo>
                    <a:pt x="22020" y="22017"/>
                  </a:lnTo>
                  <a:lnTo>
                    <a:pt x="45919" y="5906"/>
                  </a:lnTo>
                  <a:lnTo>
                    <a:pt x="75188" y="0"/>
                  </a:lnTo>
                  <a:lnTo>
                    <a:pt x="7544805" y="0"/>
                  </a:lnTo>
                  <a:lnTo>
                    <a:pt x="7574081" y="5906"/>
                  </a:lnTo>
                  <a:lnTo>
                    <a:pt x="7597981" y="22017"/>
                  </a:lnTo>
                  <a:lnTo>
                    <a:pt x="7614092" y="45918"/>
                  </a:lnTo>
                  <a:lnTo>
                    <a:pt x="7619999" y="75194"/>
                  </a:lnTo>
                  <a:lnTo>
                    <a:pt x="7619999" y="375909"/>
                  </a:lnTo>
                  <a:lnTo>
                    <a:pt x="7614092" y="405185"/>
                  </a:lnTo>
                  <a:lnTo>
                    <a:pt x="7597981" y="429086"/>
                  </a:lnTo>
                  <a:lnTo>
                    <a:pt x="7574081" y="445197"/>
                  </a:lnTo>
                  <a:lnTo>
                    <a:pt x="7544805" y="451103"/>
                  </a:lnTo>
                  <a:lnTo>
                    <a:pt x="75188" y="451103"/>
                  </a:lnTo>
                  <a:lnTo>
                    <a:pt x="45919" y="445197"/>
                  </a:lnTo>
                  <a:lnTo>
                    <a:pt x="22020" y="429086"/>
                  </a:lnTo>
                  <a:lnTo>
                    <a:pt x="5908" y="405185"/>
                  </a:lnTo>
                  <a:lnTo>
                    <a:pt x="0" y="375909"/>
                  </a:lnTo>
                  <a:lnTo>
                    <a:pt x="0" y="7519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" y="2809859"/>
              <a:ext cx="8305800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" y="2705084"/>
              <a:ext cx="7058009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199" y="2826258"/>
              <a:ext cx="8229599" cy="533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7199" y="2826258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8"/>
                  </a:lnTo>
                  <a:lnTo>
                    <a:pt x="8203581" y="26018"/>
                  </a:lnTo>
                  <a:lnTo>
                    <a:pt x="8222621" y="54276"/>
                  </a:lnTo>
                  <a:lnTo>
                    <a:pt x="8229599" y="88910"/>
                  </a:lnTo>
                  <a:lnTo>
                    <a:pt x="8229599" y="444489"/>
                  </a:lnTo>
                  <a:lnTo>
                    <a:pt x="8222621" y="479123"/>
                  </a:lnTo>
                  <a:lnTo>
                    <a:pt x="8203581" y="507381"/>
                  </a:lnTo>
                  <a:lnTo>
                    <a:pt x="8175323" y="526421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650" y="2190734"/>
              <a:ext cx="5619750" cy="5810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9700" y="2209799"/>
              <a:ext cx="5629259" cy="5905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7800" y="2237232"/>
              <a:ext cx="5496945" cy="45110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47800" y="2237232"/>
              <a:ext cx="5497195" cy="451484"/>
            </a:xfrm>
            <a:custGeom>
              <a:avLst/>
              <a:gdLst/>
              <a:ahLst/>
              <a:cxnLst/>
              <a:rect l="l" t="t" r="r" b="b"/>
              <a:pathLst>
                <a:path w="5497195" h="451485">
                  <a:moveTo>
                    <a:pt x="0" y="75194"/>
                  </a:moveTo>
                  <a:lnTo>
                    <a:pt x="5908" y="45918"/>
                  </a:lnTo>
                  <a:lnTo>
                    <a:pt x="22020" y="22017"/>
                  </a:lnTo>
                  <a:lnTo>
                    <a:pt x="45919" y="5906"/>
                  </a:lnTo>
                  <a:lnTo>
                    <a:pt x="75188" y="0"/>
                  </a:lnTo>
                  <a:lnTo>
                    <a:pt x="5421751" y="0"/>
                  </a:lnTo>
                  <a:lnTo>
                    <a:pt x="5451027" y="5906"/>
                  </a:lnTo>
                  <a:lnTo>
                    <a:pt x="5474927" y="22017"/>
                  </a:lnTo>
                  <a:lnTo>
                    <a:pt x="5491039" y="45918"/>
                  </a:lnTo>
                  <a:lnTo>
                    <a:pt x="5496945" y="75194"/>
                  </a:lnTo>
                  <a:lnTo>
                    <a:pt x="5496945" y="375909"/>
                  </a:lnTo>
                  <a:lnTo>
                    <a:pt x="5491039" y="405185"/>
                  </a:lnTo>
                  <a:lnTo>
                    <a:pt x="5474927" y="429086"/>
                  </a:lnTo>
                  <a:lnTo>
                    <a:pt x="5451027" y="445197"/>
                  </a:lnTo>
                  <a:lnTo>
                    <a:pt x="5421751" y="451103"/>
                  </a:lnTo>
                  <a:lnTo>
                    <a:pt x="75188" y="451103"/>
                  </a:lnTo>
                  <a:lnTo>
                    <a:pt x="45919" y="445197"/>
                  </a:lnTo>
                  <a:lnTo>
                    <a:pt x="22020" y="429086"/>
                  </a:lnTo>
                  <a:lnTo>
                    <a:pt x="5908" y="405185"/>
                  </a:lnTo>
                  <a:lnTo>
                    <a:pt x="0" y="375909"/>
                  </a:lnTo>
                  <a:lnTo>
                    <a:pt x="0" y="7519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0050" y="3438525"/>
              <a:ext cx="8343900" cy="7048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525" y="3381375"/>
              <a:ext cx="8239140" cy="8667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199" y="3483101"/>
              <a:ext cx="8229599" cy="57530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7199" y="3483101"/>
              <a:ext cx="8229600" cy="575310"/>
            </a:xfrm>
            <a:custGeom>
              <a:avLst/>
              <a:gdLst/>
              <a:ahLst/>
              <a:cxnLst/>
              <a:rect l="l" t="t" r="r" b="b"/>
              <a:pathLst>
                <a:path w="8229600" h="575310">
                  <a:moveTo>
                    <a:pt x="0" y="95890"/>
                  </a:moveTo>
                  <a:lnTo>
                    <a:pt x="7534" y="58558"/>
                  </a:lnTo>
                  <a:lnTo>
                    <a:pt x="28080" y="28079"/>
                  </a:lnTo>
                  <a:lnTo>
                    <a:pt x="58557" y="7533"/>
                  </a:lnTo>
                  <a:lnTo>
                    <a:pt x="95880" y="0"/>
                  </a:lnTo>
                  <a:lnTo>
                    <a:pt x="8133709" y="0"/>
                  </a:lnTo>
                  <a:lnTo>
                    <a:pt x="8171041" y="7533"/>
                  </a:lnTo>
                  <a:lnTo>
                    <a:pt x="8201520" y="28079"/>
                  </a:lnTo>
                  <a:lnTo>
                    <a:pt x="8222066" y="58558"/>
                  </a:lnTo>
                  <a:lnTo>
                    <a:pt x="8229599" y="95890"/>
                  </a:lnTo>
                  <a:lnTo>
                    <a:pt x="8229599" y="479429"/>
                  </a:lnTo>
                  <a:lnTo>
                    <a:pt x="8222066" y="516752"/>
                  </a:lnTo>
                  <a:lnTo>
                    <a:pt x="8201520" y="547229"/>
                  </a:lnTo>
                  <a:lnTo>
                    <a:pt x="8171041" y="567775"/>
                  </a:lnTo>
                  <a:lnTo>
                    <a:pt x="8133709" y="575309"/>
                  </a:lnTo>
                  <a:lnTo>
                    <a:pt x="95880" y="575309"/>
                  </a:lnTo>
                  <a:lnTo>
                    <a:pt x="58557" y="567775"/>
                  </a:lnTo>
                  <a:lnTo>
                    <a:pt x="28080" y="547229"/>
                  </a:lnTo>
                  <a:lnTo>
                    <a:pt x="7534" y="516752"/>
                  </a:lnTo>
                  <a:lnTo>
                    <a:pt x="0" y="479429"/>
                  </a:lnTo>
                  <a:lnTo>
                    <a:pt x="0" y="9589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2425" y="4143375"/>
              <a:ext cx="8353440" cy="14859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1000" y="4067175"/>
              <a:ext cx="7924800" cy="16954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7575" y="4181855"/>
              <a:ext cx="8229599" cy="136626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17575" y="4181855"/>
              <a:ext cx="8229600" cy="1366520"/>
            </a:xfrm>
            <a:custGeom>
              <a:avLst/>
              <a:gdLst/>
              <a:ahLst/>
              <a:cxnLst/>
              <a:rect l="l" t="t" r="r" b="b"/>
              <a:pathLst>
                <a:path w="8229600" h="1366520">
                  <a:moveTo>
                    <a:pt x="0" y="227706"/>
                  </a:moveTo>
                  <a:lnTo>
                    <a:pt x="4626" y="181824"/>
                  </a:lnTo>
                  <a:lnTo>
                    <a:pt x="17894" y="139085"/>
                  </a:lnTo>
                  <a:lnTo>
                    <a:pt x="38890" y="100406"/>
                  </a:lnTo>
                  <a:lnTo>
                    <a:pt x="66695" y="66704"/>
                  </a:lnTo>
                  <a:lnTo>
                    <a:pt x="100395" y="38896"/>
                  </a:lnTo>
                  <a:lnTo>
                    <a:pt x="139075" y="17898"/>
                  </a:lnTo>
                  <a:lnTo>
                    <a:pt x="181817" y="4627"/>
                  </a:lnTo>
                  <a:lnTo>
                    <a:pt x="227706" y="0"/>
                  </a:lnTo>
                  <a:lnTo>
                    <a:pt x="8001883" y="0"/>
                  </a:lnTo>
                  <a:lnTo>
                    <a:pt x="8047766" y="4627"/>
                  </a:lnTo>
                  <a:lnTo>
                    <a:pt x="8090506" y="17898"/>
                  </a:lnTo>
                  <a:lnTo>
                    <a:pt x="8129186" y="38896"/>
                  </a:lnTo>
                  <a:lnTo>
                    <a:pt x="8162890" y="66704"/>
                  </a:lnTo>
                  <a:lnTo>
                    <a:pt x="8190700" y="100406"/>
                  </a:lnTo>
                  <a:lnTo>
                    <a:pt x="8211699" y="139085"/>
                  </a:lnTo>
                  <a:lnTo>
                    <a:pt x="8224972" y="181824"/>
                  </a:lnTo>
                  <a:lnTo>
                    <a:pt x="8229599" y="227706"/>
                  </a:lnTo>
                  <a:lnTo>
                    <a:pt x="8229599" y="1138559"/>
                  </a:lnTo>
                  <a:lnTo>
                    <a:pt x="8224972" y="1184441"/>
                  </a:lnTo>
                  <a:lnTo>
                    <a:pt x="8211699" y="1227180"/>
                  </a:lnTo>
                  <a:lnTo>
                    <a:pt x="8190700" y="1265859"/>
                  </a:lnTo>
                  <a:lnTo>
                    <a:pt x="8162890" y="1299561"/>
                  </a:lnTo>
                  <a:lnTo>
                    <a:pt x="8129186" y="1327369"/>
                  </a:lnTo>
                  <a:lnTo>
                    <a:pt x="8090506" y="1348367"/>
                  </a:lnTo>
                  <a:lnTo>
                    <a:pt x="8047766" y="1361638"/>
                  </a:lnTo>
                  <a:lnTo>
                    <a:pt x="8001883" y="1366265"/>
                  </a:lnTo>
                  <a:lnTo>
                    <a:pt x="227706" y="1366265"/>
                  </a:lnTo>
                  <a:lnTo>
                    <a:pt x="181817" y="1361638"/>
                  </a:lnTo>
                  <a:lnTo>
                    <a:pt x="139075" y="1348367"/>
                  </a:lnTo>
                  <a:lnTo>
                    <a:pt x="100395" y="1327369"/>
                  </a:lnTo>
                  <a:lnTo>
                    <a:pt x="66695" y="1299561"/>
                  </a:lnTo>
                  <a:lnTo>
                    <a:pt x="38890" y="1265859"/>
                  </a:lnTo>
                  <a:lnTo>
                    <a:pt x="17894" y="1227180"/>
                  </a:lnTo>
                  <a:lnTo>
                    <a:pt x="4626" y="1184441"/>
                  </a:lnTo>
                  <a:lnTo>
                    <a:pt x="0" y="1138559"/>
                  </a:lnTo>
                  <a:lnTo>
                    <a:pt x="0" y="22770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0050" y="5629274"/>
              <a:ext cx="8343900" cy="12287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9575" y="5562599"/>
              <a:ext cx="8382000" cy="12953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7199" y="5671566"/>
              <a:ext cx="8229599" cy="111023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7199" y="5671566"/>
              <a:ext cx="8229600" cy="1110615"/>
            </a:xfrm>
            <a:custGeom>
              <a:avLst/>
              <a:gdLst/>
              <a:ahLst/>
              <a:cxnLst/>
              <a:rect l="l" t="t" r="r" b="b"/>
              <a:pathLst>
                <a:path w="8229600" h="1110615">
                  <a:moveTo>
                    <a:pt x="0" y="185047"/>
                  </a:moveTo>
                  <a:lnTo>
                    <a:pt x="6609" y="135857"/>
                  </a:lnTo>
                  <a:lnTo>
                    <a:pt x="25263" y="91654"/>
                  </a:lnTo>
                  <a:lnTo>
                    <a:pt x="54196" y="54202"/>
                  </a:lnTo>
                  <a:lnTo>
                    <a:pt x="91645" y="25266"/>
                  </a:lnTo>
                  <a:lnTo>
                    <a:pt x="135845" y="6610"/>
                  </a:lnTo>
                  <a:lnTo>
                    <a:pt x="185034" y="0"/>
                  </a:lnTo>
                  <a:lnTo>
                    <a:pt x="8044555" y="0"/>
                  </a:lnTo>
                  <a:lnTo>
                    <a:pt x="8093759" y="6610"/>
                  </a:lnTo>
                  <a:lnTo>
                    <a:pt x="8137965" y="25266"/>
                  </a:lnTo>
                  <a:lnTo>
                    <a:pt x="8175413" y="54202"/>
                  </a:lnTo>
                  <a:lnTo>
                    <a:pt x="8204343" y="91654"/>
                  </a:lnTo>
                  <a:lnTo>
                    <a:pt x="8222992" y="135857"/>
                  </a:lnTo>
                  <a:lnTo>
                    <a:pt x="8229599" y="185047"/>
                  </a:lnTo>
                  <a:lnTo>
                    <a:pt x="8229599" y="925199"/>
                  </a:lnTo>
                  <a:lnTo>
                    <a:pt x="8222992" y="974388"/>
                  </a:lnTo>
                  <a:lnTo>
                    <a:pt x="8204343" y="1018589"/>
                  </a:lnTo>
                  <a:lnTo>
                    <a:pt x="8175413" y="1056038"/>
                  </a:lnTo>
                  <a:lnTo>
                    <a:pt x="8137965" y="1084971"/>
                  </a:lnTo>
                  <a:lnTo>
                    <a:pt x="8093759" y="1103624"/>
                  </a:lnTo>
                  <a:lnTo>
                    <a:pt x="8044555" y="1110233"/>
                  </a:lnTo>
                  <a:lnTo>
                    <a:pt x="185034" y="1110233"/>
                  </a:lnTo>
                  <a:lnTo>
                    <a:pt x="135845" y="1103624"/>
                  </a:lnTo>
                  <a:lnTo>
                    <a:pt x="91645" y="1084971"/>
                  </a:lnTo>
                  <a:lnTo>
                    <a:pt x="54196" y="1056038"/>
                  </a:lnTo>
                  <a:lnTo>
                    <a:pt x="25263" y="1018589"/>
                  </a:lnTo>
                  <a:lnTo>
                    <a:pt x="6609" y="974388"/>
                  </a:lnTo>
                  <a:lnTo>
                    <a:pt x="0" y="925199"/>
                  </a:lnTo>
                  <a:lnTo>
                    <a:pt x="0" y="18504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86611" y="1735388"/>
            <a:ext cx="7985125" cy="504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Это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конвертация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меньшего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численного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больший.</a:t>
            </a:r>
            <a:endParaRPr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850">
              <a:latin typeface="Calibri"/>
              <a:cs typeface="Calibri"/>
            </a:endParaRPr>
          </a:p>
          <a:p>
            <a:pPr marL="1038860"/>
            <a:r>
              <a:rPr dirty="0">
                <a:latin typeface="Calibri"/>
                <a:cs typeface="Calibri"/>
              </a:rPr>
              <a:t>Numeric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promotion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происходит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следующих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случаях: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 marR="134048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имеются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значения разных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типов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Java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автоматически </a:t>
            </a:r>
            <a:r>
              <a:rPr dirty="0">
                <a:latin typeface="Calibri"/>
                <a:cs typeface="Calibri"/>
              </a:rPr>
              <a:t>конвертирует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меньший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числовой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 данных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 </a:t>
            </a:r>
            <a:r>
              <a:rPr spc="-10" dirty="0">
                <a:latin typeface="Calibri"/>
                <a:cs typeface="Calibri"/>
              </a:rPr>
              <a:t>больший.</a:t>
            </a:r>
            <a:endParaRPr>
              <a:latin typeface="Calibri"/>
              <a:cs typeface="Calibri"/>
            </a:endParaRPr>
          </a:p>
          <a:p>
            <a:pPr marL="14604">
              <a:spcBef>
                <a:spcPts val="1005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одно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значений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целое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число,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другое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дробное,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Java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автоматически</a:t>
            </a:r>
            <a:endParaRPr>
              <a:latin typeface="Calibri"/>
              <a:cs typeface="Calibri"/>
            </a:endParaRPr>
          </a:p>
          <a:p>
            <a:pPr marL="14604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конвертирует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целочисленный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дробный.</a:t>
            </a:r>
            <a:endParaRPr>
              <a:latin typeface="Calibri"/>
              <a:cs typeface="Calibri"/>
            </a:endParaRPr>
          </a:p>
          <a:p>
            <a:pPr marL="13335" marR="479425">
              <a:lnSpc>
                <a:spcPct val="100800"/>
              </a:lnSpc>
              <a:spcBef>
                <a:spcPts val="1030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значения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типов данных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byte,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short,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char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участвуют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арифметических </a:t>
            </a:r>
            <a:r>
              <a:rPr dirty="0">
                <a:latin typeface="Calibri"/>
                <a:cs typeface="Calibri"/>
              </a:rPr>
              <a:t>операциях,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они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перед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этим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конвертируются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даже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в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арифметических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операциях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значение типа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 </a:t>
            </a:r>
            <a:r>
              <a:rPr spc="-10" dirty="0">
                <a:latin typeface="Calibri"/>
                <a:cs typeface="Calibri"/>
              </a:rPr>
              <a:t>участвует.</a:t>
            </a:r>
            <a:endParaRPr>
              <a:latin typeface="Calibri"/>
              <a:cs typeface="Calibri"/>
            </a:endParaRPr>
          </a:p>
          <a:p>
            <a:pPr marL="13335" marR="532765">
              <a:lnSpc>
                <a:spcPts val="2180"/>
              </a:lnSpc>
              <a:spcBef>
                <a:spcPts val="70"/>
              </a:spcBef>
            </a:pPr>
            <a:r>
              <a:rPr dirty="0">
                <a:latin typeface="Calibri"/>
                <a:cs typeface="Calibri"/>
              </a:rPr>
              <a:t>Исключение: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Унарные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операторы.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Использование</a:t>
            </a:r>
            <a:r>
              <a:rPr spc="2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++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типу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byte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не </a:t>
            </a:r>
            <a:r>
              <a:rPr dirty="0">
                <a:latin typeface="Calibri"/>
                <a:cs typeface="Calibri"/>
              </a:rPr>
              <a:t>конвертирует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результат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оператора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int.</a:t>
            </a:r>
            <a:endParaRPr>
              <a:latin typeface="Calibri"/>
              <a:cs typeface="Calibri"/>
            </a:endParaRPr>
          </a:p>
          <a:p>
            <a:pPr marL="40640" marR="5080">
              <a:lnSpc>
                <a:spcPct val="100800"/>
              </a:lnSpc>
              <a:spcBef>
                <a:spcPts val="855"/>
              </a:spcBef>
            </a:pPr>
            <a:r>
              <a:rPr dirty="0">
                <a:latin typeface="Calibri"/>
                <a:cs typeface="Calibri"/>
              </a:rPr>
              <a:t>После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применения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вышеуказанных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3-х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правил,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когда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операнды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стали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одного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результирующее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значение,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которое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получается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после</a:t>
            </a:r>
            <a:endParaRPr>
              <a:latin typeface="Calibri"/>
              <a:cs typeface="Calibri"/>
            </a:endParaRPr>
          </a:p>
          <a:p>
            <a:pPr marL="40640" marR="260350">
              <a:lnSpc>
                <a:spcPts val="2180"/>
              </a:lnSpc>
              <a:spcBef>
                <a:spcPts val="75"/>
              </a:spcBef>
            </a:pPr>
            <a:r>
              <a:rPr dirty="0">
                <a:latin typeface="Calibri"/>
                <a:cs typeface="Calibri"/>
              </a:rPr>
              <a:t>срабатывания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всех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операторов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такого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данных операнд.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2955" y="432286"/>
            <a:ext cx="7572375" cy="895985"/>
            <a:chOff x="800100" y="390525"/>
            <a:chExt cx="7572375" cy="89598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90525"/>
              <a:ext cx="7572375" cy="828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438165"/>
              <a:ext cx="11715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7346420" y="0"/>
                  </a:moveTo>
                  <a:lnTo>
                    <a:pt x="121228" y="0"/>
                  </a:lnTo>
                  <a:lnTo>
                    <a:pt x="74041" y="9522"/>
                  </a:lnTo>
                  <a:lnTo>
                    <a:pt x="35508" y="35490"/>
                  </a:lnTo>
                  <a:lnTo>
                    <a:pt x="9527" y="74002"/>
                  </a:lnTo>
                  <a:lnTo>
                    <a:pt x="0" y="121157"/>
                  </a:lnTo>
                  <a:lnTo>
                    <a:pt x="0" y="606064"/>
                  </a:lnTo>
                  <a:lnTo>
                    <a:pt x="9527" y="653303"/>
                  </a:lnTo>
                  <a:lnTo>
                    <a:pt x="35508" y="691850"/>
                  </a:lnTo>
                  <a:lnTo>
                    <a:pt x="74041" y="717823"/>
                  </a:lnTo>
                  <a:lnTo>
                    <a:pt x="121228" y="727344"/>
                  </a:lnTo>
                  <a:lnTo>
                    <a:pt x="7346420" y="727344"/>
                  </a:lnTo>
                  <a:lnTo>
                    <a:pt x="7393589" y="717823"/>
                  </a:lnTo>
                  <a:lnTo>
                    <a:pt x="7432099" y="691850"/>
                  </a:lnTo>
                  <a:lnTo>
                    <a:pt x="7458060" y="653303"/>
                  </a:lnTo>
                  <a:lnTo>
                    <a:pt x="7467578" y="606064"/>
                  </a:lnTo>
                  <a:lnTo>
                    <a:pt x="7467578" y="121157"/>
                  </a:lnTo>
                  <a:lnTo>
                    <a:pt x="7458060" y="74002"/>
                  </a:lnTo>
                  <a:lnTo>
                    <a:pt x="7432099" y="35490"/>
                  </a:lnTo>
                  <a:lnTo>
                    <a:pt x="7393589" y="9522"/>
                  </a:lnTo>
                  <a:lnTo>
                    <a:pt x="73464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0" y="121157"/>
                  </a:moveTo>
                  <a:lnTo>
                    <a:pt x="9527" y="74002"/>
                  </a:lnTo>
                  <a:lnTo>
                    <a:pt x="35508" y="35490"/>
                  </a:lnTo>
                  <a:lnTo>
                    <a:pt x="74041" y="9522"/>
                  </a:lnTo>
                  <a:lnTo>
                    <a:pt x="121228" y="0"/>
                  </a:lnTo>
                  <a:lnTo>
                    <a:pt x="7346420" y="0"/>
                  </a:lnTo>
                  <a:lnTo>
                    <a:pt x="7393589" y="9522"/>
                  </a:lnTo>
                  <a:lnTo>
                    <a:pt x="7432099" y="35490"/>
                  </a:lnTo>
                  <a:lnTo>
                    <a:pt x="7458060" y="74002"/>
                  </a:lnTo>
                  <a:lnTo>
                    <a:pt x="7467578" y="121157"/>
                  </a:lnTo>
                  <a:lnTo>
                    <a:pt x="7467578" y="606064"/>
                  </a:lnTo>
                  <a:lnTo>
                    <a:pt x="7458060" y="653303"/>
                  </a:lnTo>
                  <a:lnTo>
                    <a:pt x="7432099" y="691850"/>
                  </a:lnTo>
                  <a:lnTo>
                    <a:pt x="7393589" y="717823"/>
                  </a:lnTo>
                  <a:lnTo>
                    <a:pt x="7346420" y="727344"/>
                  </a:lnTo>
                  <a:lnTo>
                    <a:pt x="121228" y="727344"/>
                  </a:lnTo>
                  <a:lnTo>
                    <a:pt x="74041" y="717823"/>
                  </a:lnTo>
                  <a:lnTo>
                    <a:pt x="35508" y="691850"/>
                  </a:lnTo>
                  <a:lnTo>
                    <a:pt x="9527" y="653303"/>
                  </a:lnTo>
                  <a:lnTo>
                    <a:pt x="0" y="606064"/>
                  </a:lnTo>
                  <a:lnTo>
                    <a:pt x="0" y="1211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92627" y="455012"/>
            <a:ext cx="2204723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Test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43151" y="1352565"/>
            <a:ext cx="7534909" cy="5181600"/>
            <a:chOff x="819150" y="1352565"/>
            <a:chExt cx="7534909" cy="51816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50" y="1352565"/>
              <a:ext cx="7534290" cy="5181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0125" y="1476390"/>
              <a:ext cx="6276990" cy="49815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059" y="1371600"/>
              <a:ext cx="7467578" cy="5105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2059" y="1371600"/>
              <a:ext cx="7467600" cy="5105400"/>
            </a:xfrm>
            <a:custGeom>
              <a:avLst/>
              <a:gdLst/>
              <a:ahLst/>
              <a:cxnLst/>
              <a:rect l="l" t="t" r="r" b="b"/>
              <a:pathLst>
                <a:path w="7467600" h="5105400">
                  <a:moveTo>
                    <a:pt x="0" y="850910"/>
                  </a:moveTo>
                  <a:lnTo>
                    <a:pt x="1346" y="802627"/>
                  </a:lnTo>
                  <a:lnTo>
                    <a:pt x="5340" y="755051"/>
                  </a:lnTo>
                  <a:lnTo>
                    <a:pt x="11907" y="708253"/>
                  </a:lnTo>
                  <a:lnTo>
                    <a:pt x="20977" y="662305"/>
                  </a:lnTo>
                  <a:lnTo>
                    <a:pt x="32477" y="617279"/>
                  </a:lnTo>
                  <a:lnTo>
                    <a:pt x="46336" y="573246"/>
                  </a:lnTo>
                  <a:lnTo>
                    <a:pt x="62482" y="530279"/>
                  </a:lnTo>
                  <a:lnTo>
                    <a:pt x="80843" y="488449"/>
                  </a:lnTo>
                  <a:lnTo>
                    <a:pt x="101347" y="447828"/>
                  </a:lnTo>
                  <a:lnTo>
                    <a:pt x="123923" y="408488"/>
                  </a:lnTo>
                  <a:lnTo>
                    <a:pt x="148498" y="370501"/>
                  </a:lnTo>
                  <a:lnTo>
                    <a:pt x="175001" y="333939"/>
                  </a:lnTo>
                  <a:lnTo>
                    <a:pt x="203360" y="298873"/>
                  </a:lnTo>
                  <a:lnTo>
                    <a:pt x="233503" y="265376"/>
                  </a:lnTo>
                  <a:lnTo>
                    <a:pt x="265358" y="233519"/>
                  </a:lnTo>
                  <a:lnTo>
                    <a:pt x="298853" y="203375"/>
                  </a:lnTo>
                  <a:lnTo>
                    <a:pt x="333917" y="175014"/>
                  </a:lnTo>
                  <a:lnTo>
                    <a:pt x="370478" y="148510"/>
                  </a:lnTo>
                  <a:lnTo>
                    <a:pt x="408463" y="123933"/>
                  </a:lnTo>
                  <a:lnTo>
                    <a:pt x="447801" y="101356"/>
                  </a:lnTo>
                  <a:lnTo>
                    <a:pt x="488421" y="80850"/>
                  </a:lnTo>
                  <a:lnTo>
                    <a:pt x="530250" y="62487"/>
                  </a:lnTo>
                  <a:lnTo>
                    <a:pt x="573216" y="46340"/>
                  </a:lnTo>
                  <a:lnTo>
                    <a:pt x="617248" y="32480"/>
                  </a:lnTo>
                  <a:lnTo>
                    <a:pt x="662274" y="20979"/>
                  </a:lnTo>
                  <a:lnTo>
                    <a:pt x="708222" y="11908"/>
                  </a:lnTo>
                  <a:lnTo>
                    <a:pt x="755020" y="5340"/>
                  </a:lnTo>
                  <a:lnTo>
                    <a:pt x="802596" y="1347"/>
                  </a:lnTo>
                  <a:lnTo>
                    <a:pt x="850879" y="0"/>
                  </a:lnTo>
                  <a:lnTo>
                    <a:pt x="6616698" y="0"/>
                  </a:lnTo>
                  <a:lnTo>
                    <a:pt x="6664978" y="1347"/>
                  </a:lnTo>
                  <a:lnTo>
                    <a:pt x="6712551" y="5340"/>
                  </a:lnTo>
                  <a:lnTo>
                    <a:pt x="6759346" y="11908"/>
                  </a:lnTo>
                  <a:lnTo>
                    <a:pt x="6805292" y="20979"/>
                  </a:lnTo>
                  <a:lnTo>
                    <a:pt x="6850316" y="32480"/>
                  </a:lnTo>
                  <a:lnTo>
                    <a:pt x="6894347" y="46340"/>
                  </a:lnTo>
                  <a:lnTo>
                    <a:pt x="6937312" y="62487"/>
                  </a:lnTo>
                  <a:lnTo>
                    <a:pt x="6979141" y="80850"/>
                  </a:lnTo>
                  <a:lnTo>
                    <a:pt x="7019760" y="101356"/>
                  </a:lnTo>
                  <a:lnTo>
                    <a:pt x="7059098" y="123933"/>
                  </a:lnTo>
                  <a:lnTo>
                    <a:pt x="7097084" y="148510"/>
                  </a:lnTo>
                  <a:lnTo>
                    <a:pt x="7133645" y="175014"/>
                  </a:lnTo>
                  <a:lnTo>
                    <a:pt x="7168709" y="203375"/>
                  </a:lnTo>
                  <a:lnTo>
                    <a:pt x="7202206" y="233519"/>
                  </a:lnTo>
                  <a:lnTo>
                    <a:pt x="7234062" y="265376"/>
                  </a:lnTo>
                  <a:lnTo>
                    <a:pt x="7264205" y="298873"/>
                  </a:lnTo>
                  <a:lnTo>
                    <a:pt x="7292565" y="333939"/>
                  </a:lnTo>
                  <a:lnTo>
                    <a:pt x="7319069" y="370501"/>
                  </a:lnTo>
                  <a:lnTo>
                    <a:pt x="7343646" y="408488"/>
                  </a:lnTo>
                  <a:lnTo>
                    <a:pt x="7366223" y="447828"/>
                  </a:lnTo>
                  <a:lnTo>
                    <a:pt x="7386728" y="488449"/>
                  </a:lnTo>
                  <a:lnTo>
                    <a:pt x="7405091" y="530279"/>
                  </a:lnTo>
                  <a:lnTo>
                    <a:pt x="7421238" y="573246"/>
                  </a:lnTo>
                  <a:lnTo>
                    <a:pt x="7435098" y="617279"/>
                  </a:lnTo>
                  <a:lnTo>
                    <a:pt x="7446599" y="662305"/>
                  </a:lnTo>
                  <a:lnTo>
                    <a:pt x="7455670" y="708253"/>
                  </a:lnTo>
                  <a:lnTo>
                    <a:pt x="7462237" y="755051"/>
                  </a:lnTo>
                  <a:lnTo>
                    <a:pt x="7466231" y="802627"/>
                  </a:lnTo>
                  <a:lnTo>
                    <a:pt x="7467578" y="850910"/>
                  </a:lnTo>
                  <a:lnTo>
                    <a:pt x="7467578" y="4254483"/>
                  </a:lnTo>
                  <a:lnTo>
                    <a:pt x="7466231" y="4302768"/>
                  </a:lnTo>
                  <a:lnTo>
                    <a:pt x="7462237" y="4350347"/>
                  </a:lnTo>
                  <a:lnTo>
                    <a:pt x="7455670" y="4397147"/>
                  </a:lnTo>
                  <a:lnTo>
                    <a:pt x="7446599" y="4443097"/>
                  </a:lnTo>
                  <a:lnTo>
                    <a:pt x="7435098" y="4488125"/>
                  </a:lnTo>
                  <a:lnTo>
                    <a:pt x="7421238" y="4532159"/>
                  </a:lnTo>
                  <a:lnTo>
                    <a:pt x="7405091" y="4575128"/>
                  </a:lnTo>
                  <a:lnTo>
                    <a:pt x="7386728" y="4616959"/>
                  </a:lnTo>
                  <a:lnTo>
                    <a:pt x="7366223" y="4657580"/>
                  </a:lnTo>
                  <a:lnTo>
                    <a:pt x="7343646" y="4696920"/>
                  </a:lnTo>
                  <a:lnTo>
                    <a:pt x="7319069" y="4734907"/>
                  </a:lnTo>
                  <a:lnTo>
                    <a:pt x="7292565" y="4771469"/>
                  </a:lnTo>
                  <a:lnTo>
                    <a:pt x="7264205" y="4806535"/>
                  </a:lnTo>
                  <a:lnTo>
                    <a:pt x="7234062" y="4840031"/>
                  </a:lnTo>
                  <a:lnTo>
                    <a:pt x="7202206" y="4871888"/>
                  </a:lnTo>
                  <a:lnTo>
                    <a:pt x="7168709" y="4902032"/>
                  </a:lnTo>
                  <a:lnTo>
                    <a:pt x="7133645" y="4930391"/>
                  </a:lnTo>
                  <a:lnTo>
                    <a:pt x="7097084" y="4956895"/>
                  </a:lnTo>
                  <a:lnTo>
                    <a:pt x="7059098" y="4981472"/>
                  </a:lnTo>
                  <a:lnTo>
                    <a:pt x="7019760" y="5004048"/>
                  </a:lnTo>
                  <a:lnTo>
                    <a:pt x="6979141" y="5024553"/>
                  </a:lnTo>
                  <a:lnTo>
                    <a:pt x="6937312" y="5042915"/>
                  </a:lnTo>
                  <a:lnTo>
                    <a:pt x="6894347" y="5059061"/>
                  </a:lnTo>
                  <a:lnTo>
                    <a:pt x="6850316" y="5072921"/>
                  </a:lnTo>
                  <a:lnTo>
                    <a:pt x="6805292" y="5084422"/>
                  </a:lnTo>
                  <a:lnTo>
                    <a:pt x="6759346" y="5093492"/>
                  </a:lnTo>
                  <a:lnTo>
                    <a:pt x="6712551" y="5100059"/>
                  </a:lnTo>
                  <a:lnTo>
                    <a:pt x="6664978" y="5104052"/>
                  </a:lnTo>
                  <a:lnTo>
                    <a:pt x="6616698" y="5105399"/>
                  </a:lnTo>
                  <a:lnTo>
                    <a:pt x="850879" y="5105399"/>
                  </a:lnTo>
                  <a:lnTo>
                    <a:pt x="802596" y="5104052"/>
                  </a:lnTo>
                  <a:lnTo>
                    <a:pt x="755020" y="5100059"/>
                  </a:lnTo>
                  <a:lnTo>
                    <a:pt x="708222" y="5093492"/>
                  </a:lnTo>
                  <a:lnTo>
                    <a:pt x="662274" y="5084422"/>
                  </a:lnTo>
                  <a:lnTo>
                    <a:pt x="617248" y="5072921"/>
                  </a:lnTo>
                  <a:lnTo>
                    <a:pt x="573216" y="5059061"/>
                  </a:lnTo>
                  <a:lnTo>
                    <a:pt x="530250" y="5042915"/>
                  </a:lnTo>
                  <a:lnTo>
                    <a:pt x="488421" y="5024553"/>
                  </a:lnTo>
                  <a:lnTo>
                    <a:pt x="447801" y="5004048"/>
                  </a:lnTo>
                  <a:lnTo>
                    <a:pt x="408463" y="4981472"/>
                  </a:lnTo>
                  <a:lnTo>
                    <a:pt x="370478" y="4956895"/>
                  </a:lnTo>
                  <a:lnTo>
                    <a:pt x="333917" y="4930391"/>
                  </a:lnTo>
                  <a:lnTo>
                    <a:pt x="298853" y="4902032"/>
                  </a:lnTo>
                  <a:lnTo>
                    <a:pt x="265358" y="4871888"/>
                  </a:lnTo>
                  <a:lnTo>
                    <a:pt x="233503" y="4840031"/>
                  </a:lnTo>
                  <a:lnTo>
                    <a:pt x="203360" y="4806535"/>
                  </a:lnTo>
                  <a:lnTo>
                    <a:pt x="175001" y="4771469"/>
                  </a:lnTo>
                  <a:lnTo>
                    <a:pt x="148498" y="4734907"/>
                  </a:lnTo>
                  <a:lnTo>
                    <a:pt x="123923" y="4696920"/>
                  </a:lnTo>
                  <a:lnTo>
                    <a:pt x="101347" y="4657580"/>
                  </a:lnTo>
                  <a:lnTo>
                    <a:pt x="80843" y="4616959"/>
                  </a:lnTo>
                  <a:lnTo>
                    <a:pt x="62482" y="4575128"/>
                  </a:lnTo>
                  <a:lnTo>
                    <a:pt x="46336" y="4532159"/>
                  </a:lnTo>
                  <a:lnTo>
                    <a:pt x="32477" y="4488125"/>
                  </a:lnTo>
                  <a:lnTo>
                    <a:pt x="20977" y="4443097"/>
                  </a:lnTo>
                  <a:lnTo>
                    <a:pt x="11907" y="4397147"/>
                  </a:lnTo>
                  <a:lnTo>
                    <a:pt x="5340" y="4350347"/>
                  </a:lnTo>
                  <a:lnTo>
                    <a:pt x="1346" y="4302768"/>
                  </a:lnTo>
                  <a:lnTo>
                    <a:pt x="0" y="4254483"/>
                  </a:lnTo>
                  <a:lnTo>
                    <a:pt x="0" y="850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05104" y="1563048"/>
            <a:ext cx="587883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Каков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будет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результат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65100" marR="1494155" indent="-153035">
              <a:lnSpc>
                <a:spcPct val="100899"/>
              </a:lnSpc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Test1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implements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interface1,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interface2{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abc()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System.out.println("OK");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args){</a:t>
            </a:r>
            <a:endParaRPr>
              <a:latin typeface="Calibri"/>
              <a:cs typeface="Calibri"/>
            </a:endParaRPr>
          </a:p>
          <a:p>
            <a:pPr marL="327025">
              <a:lnSpc>
                <a:spcPts val="2100"/>
              </a:lnSpc>
            </a:pPr>
            <a:r>
              <a:rPr spc="-35" dirty="0">
                <a:latin typeface="Calibri"/>
                <a:cs typeface="Calibri"/>
              </a:rPr>
              <a:t>Test1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Test1();</a:t>
            </a:r>
            <a:endParaRPr>
              <a:latin typeface="Calibri"/>
              <a:cs typeface="Calibri"/>
            </a:endParaRPr>
          </a:p>
          <a:p>
            <a:pPr marL="327025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(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(interface1)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t).abc();</a:t>
            </a:r>
            <a:endParaRPr>
              <a:latin typeface="Calibri"/>
              <a:cs typeface="Calibri"/>
            </a:endParaRPr>
          </a:p>
          <a:p>
            <a:pPr marL="1651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interface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interface1{</a:t>
            </a:r>
            <a:endParaRPr>
              <a:latin typeface="Calibri"/>
              <a:cs typeface="Calibri"/>
            </a:endParaRPr>
          </a:p>
          <a:p>
            <a:pPr marL="165100" marR="4730750">
              <a:lnSpc>
                <a:spcPts val="2180"/>
              </a:lnSpc>
              <a:spcBef>
                <a:spcPts val="30"/>
              </a:spcBef>
            </a:pPr>
            <a:r>
              <a:rPr dirty="0">
                <a:latin typeface="Calibri"/>
                <a:cs typeface="Calibri"/>
              </a:rPr>
              <a:t>int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65100" marR="3952240" indent="-15303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interface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interface2{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10;</a:t>
            </a:r>
            <a:endParaRPr>
              <a:latin typeface="Calibri"/>
              <a:cs typeface="Calibri"/>
            </a:endParaRPr>
          </a:p>
          <a:p>
            <a:pPr marL="165100">
              <a:lnSpc>
                <a:spcPts val="2105"/>
              </a:lnSpc>
            </a:pPr>
            <a:r>
              <a:rPr dirty="0">
                <a:latin typeface="Calibri"/>
                <a:cs typeface="Calibri"/>
              </a:rPr>
              <a:t>void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895985"/>
            <a:chOff x="800100" y="390525"/>
            <a:chExt cx="7572375" cy="89598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90525"/>
              <a:ext cx="7572375" cy="828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438165"/>
              <a:ext cx="11715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7346420" y="0"/>
                  </a:moveTo>
                  <a:lnTo>
                    <a:pt x="121228" y="0"/>
                  </a:lnTo>
                  <a:lnTo>
                    <a:pt x="74041" y="9522"/>
                  </a:lnTo>
                  <a:lnTo>
                    <a:pt x="35508" y="35490"/>
                  </a:lnTo>
                  <a:lnTo>
                    <a:pt x="9527" y="74002"/>
                  </a:lnTo>
                  <a:lnTo>
                    <a:pt x="0" y="121157"/>
                  </a:lnTo>
                  <a:lnTo>
                    <a:pt x="0" y="606064"/>
                  </a:lnTo>
                  <a:lnTo>
                    <a:pt x="9527" y="653303"/>
                  </a:lnTo>
                  <a:lnTo>
                    <a:pt x="35508" y="691850"/>
                  </a:lnTo>
                  <a:lnTo>
                    <a:pt x="74041" y="717823"/>
                  </a:lnTo>
                  <a:lnTo>
                    <a:pt x="121228" y="727344"/>
                  </a:lnTo>
                  <a:lnTo>
                    <a:pt x="7346420" y="727344"/>
                  </a:lnTo>
                  <a:lnTo>
                    <a:pt x="7393589" y="717823"/>
                  </a:lnTo>
                  <a:lnTo>
                    <a:pt x="7432099" y="691850"/>
                  </a:lnTo>
                  <a:lnTo>
                    <a:pt x="7458060" y="653303"/>
                  </a:lnTo>
                  <a:lnTo>
                    <a:pt x="7467578" y="606064"/>
                  </a:lnTo>
                  <a:lnTo>
                    <a:pt x="7467578" y="121157"/>
                  </a:lnTo>
                  <a:lnTo>
                    <a:pt x="7458060" y="74002"/>
                  </a:lnTo>
                  <a:lnTo>
                    <a:pt x="7432099" y="35490"/>
                  </a:lnTo>
                  <a:lnTo>
                    <a:pt x="7393589" y="9522"/>
                  </a:lnTo>
                  <a:lnTo>
                    <a:pt x="73464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0" y="121157"/>
                  </a:moveTo>
                  <a:lnTo>
                    <a:pt x="9527" y="74002"/>
                  </a:lnTo>
                  <a:lnTo>
                    <a:pt x="35508" y="35490"/>
                  </a:lnTo>
                  <a:lnTo>
                    <a:pt x="74041" y="9522"/>
                  </a:lnTo>
                  <a:lnTo>
                    <a:pt x="121228" y="0"/>
                  </a:lnTo>
                  <a:lnTo>
                    <a:pt x="7346420" y="0"/>
                  </a:lnTo>
                  <a:lnTo>
                    <a:pt x="7393589" y="9522"/>
                  </a:lnTo>
                  <a:lnTo>
                    <a:pt x="7432099" y="35490"/>
                  </a:lnTo>
                  <a:lnTo>
                    <a:pt x="7458060" y="74002"/>
                  </a:lnTo>
                  <a:lnTo>
                    <a:pt x="7467578" y="121157"/>
                  </a:lnTo>
                  <a:lnTo>
                    <a:pt x="7467578" y="606064"/>
                  </a:lnTo>
                  <a:lnTo>
                    <a:pt x="7458060" y="653303"/>
                  </a:lnTo>
                  <a:lnTo>
                    <a:pt x="7432099" y="691850"/>
                  </a:lnTo>
                  <a:lnTo>
                    <a:pt x="7393589" y="717823"/>
                  </a:lnTo>
                  <a:lnTo>
                    <a:pt x="7346420" y="727344"/>
                  </a:lnTo>
                  <a:lnTo>
                    <a:pt x="121228" y="727344"/>
                  </a:lnTo>
                  <a:lnTo>
                    <a:pt x="74041" y="717823"/>
                  </a:lnTo>
                  <a:lnTo>
                    <a:pt x="35508" y="691850"/>
                  </a:lnTo>
                  <a:lnTo>
                    <a:pt x="9527" y="653303"/>
                  </a:lnTo>
                  <a:lnTo>
                    <a:pt x="0" y="606064"/>
                  </a:lnTo>
                  <a:lnTo>
                    <a:pt x="0" y="1211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9143" y="412564"/>
            <a:ext cx="1369448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Test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14576" y="1114441"/>
            <a:ext cx="7648575" cy="5748655"/>
            <a:chOff x="790575" y="1114440"/>
            <a:chExt cx="7648575" cy="574865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575" y="1114440"/>
              <a:ext cx="7648559" cy="57435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275" y="1247790"/>
              <a:ext cx="7010400" cy="56102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059" y="1155192"/>
              <a:ext cx="7529940" cy="57028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2059" y="1155192"/>
              <a:ext cx="7530465" cy="5702935"/>
            </a:xfrm>
            <a:custGeom>
              <a:avLst/>
              <a:gdLst/>
              <a:ahLst/>
              <a:cxnLst/>
              <a:rect l="l" t="t" r="r" b="b"/>
              <a:pathLst>
                <a:path w="7530465" h="5702934">
                  <a:moveTo>
                    <a:pt x="0" y="950457"/>
                  </a:moveTo>
                  <a:lnTo>
                    <a:pt x="1163" y="903022"/>
                  </a:lnTo>
                  <a:lnTo>
                    <a:pt x="4616" y="856189"/>
                  </a:lnTo>
                  <a:lnTo>
                    <a:pt x="10306" y="810012"/>
                  </a:lnTo>
                  <a:lnTo>
                    <a:pt x="18176" y="764545"/>
                  </a:lnTo>
                  <a:lnTo>
                    <a:pt x="28174" y="719844"/>
                  </a:lnTo>
                  <a:lnTo>
                    <a:pt x="40243" y="675963"/>
                  </a:lnTo>
                  <a:lnTo>
                    <a:pt x="54331" y="632955"/>
                  </a:lnTo>
                  <a:lnTo>
                    <a:pt x="70382" y="590876"/>
                  </a:lnTo>
                  <a:lnTo>
                    <a:pt x="88342" y="549780"/>
                  </a:lnTo>
                  <a:lnTo>
                    <a:pt x="108157" y="509722"/>
                  </a:lnTo>
                  <a:lnTo>
                    <a:pt x="129771" y="470755"/>
                  </a:lnTo>
                  <a:lnTo>
                    <a:pt x="153131" y="432935"/>
                  </a:lnTo>
                  <a:lnTo>
                    <a:pt x="178183" y="396316"/>
                  </a:lnTo>
                  <a:lnTo>
                    <a:pt x="204871" y="360952"/>
                  </a:lnTo>
                  <a:lnTo>
                    <a:pt x="233140" y="326898"/>
                  </a:lnTo>
                  <a:lnTo>
                    <a:pt x="262938" y="294209"/>
                  </a:lnTo>
                  <a:lnTo>
                    <a:pt x="294209" y="262938"/>
                  </a:lnTo>
                  <a:lnTo>
                    <a:pt x="326898" y="233140"/>
                  </a:lnTo>
                  <a:lnTo>
                    <a:pt x="360952" y="204870"/>
                  </a:lnTo>
                  <a:lnTo>
                    <a:pt x="396316" y="178182"/>
                  </a:lnTo>
                  <a:lnTo>
                    <a:pt x="432935" y="153131"/>
                  </a:lnTo>
                  <a:lnTo>
                    <a:pt x="470755" y="129771"/>
                  </a:lnTo>
                  <a:lnTo>
                    <a:pt x="509721" y="108156"/>
                  </a:lnTo>
                  <a:lnTo>
                    <a:pt x="549779" y="88342"/>
                  </a:lnTo>
                  <a:lnTo>
                    <a:pt x="590875" y="70382"/>
                  </a:lnTo>
                  <a:lnTo>
                    <a:pt x="632953" y="54331"/>
                  </a:lnTo>
                  <a:lnTo>
                    <a:pt x="675960" y="40243"/>
                  </a:lnTo>
                  <a:lnTo>
                    <a:pt x="719841" y="28173"/>
                  </a:lnTo>
                  <a:lnTo>
                    <a:pt x="764542" y="18176"/>
                  </a:lnTo>
                  <a:lnTo>
                    <a:pt x="810008" y="10306"/>
                  </a:lnTo>
                  <a:lnTo>
                    <a:pt x="856184" y="4616"/>
                  </a:lnTo>
                  <a:lnTo>
                    <a:pt x="903017" y="1163"/>
                  </a:lnTo>
                  <a:lnTo>
                    <a:pt x="950451" y="0"/>
                  </a:lnTo>
                  <a:lnTo>
                    <a:pt x="6579482" y="0"/>
                  </a:lnTo>
                  <a:lnTo>
                    <a:pt x="6626917" y="1163"/>
                  </a:lnTo>
                  <a:lnTo>
                    <a:pt x="6673751" y="4616"/>
                  </a:lnTo>
                  <a:lnTo>
                    <a:pt x="6719928" y="10306"/>
                  </a:lnTo>
                  <a:lnTo>
                    <a:pt x="6765394" y="18176"/>
                  </a:lnTo>
                  <a:lnTo>
                    <a:pt x="6810095" y="28173"/>
                  </a:lnTo>
                  <a:lnTo>
                    <a:pt x="6853977" y="40243"/>
                  </a:lnTo>
                  <a:lnTo>
                    <a:pt x="6896985" y="54331"/>
                  </a:lnTo>
                  <a:lnTo>
                    <a:pt x="6939064" y="70382"/>
                  </a:lnTo>
                  <a:lnTo>
                    <a:pt x="6980159" y="88342"/>
                  </a:lnTo>
                  <a:lnTo>
                    <a:pt x="7020218" y="108156"/>
                  </a:lnTo>
                  <a:lnTo>
                    <a:pt x="7059184" y="129771"/>
                  </a:lnTo>
                  <a:lnTo>
                    <a:pt x="7097004" y="153131"/>
                  </a:lnTo>
                  <a:lnTo>
                    <a:pt x="7133624" y="178182"/>
                  </a:lnTo>
                  <a:lnTo>
                    <a:pt x="7168987" y="204870"/>
                  </a:lnTo>
                  <a:lnTo>
                    <a:pt x="7203041" y="233140"/>
                  </a:lnTo>
                  <a:lnTo>
                    <a:pt x="7235731" y="262938"/>
                  </a:lnTo>
                  <a:lnTo>
                    <a:pt x="7267002" y="294209"/>
                  </a:lnTo>
                  <a:lnTo>
                    <a:pt x="7296800" y="326898"/>
                  </a:lnTo>
                  <a:lnTo>
                    <a:pt x="7325070" y="360952"/>
                  </a:lnTo>
                  <a:lnTo>
                    <a:pt x="7351757" y="396316"/>
                  </a:lnTo>
                  <a:lnTo>
                    <a:pt x="7376809" y="432935"/>
                  </a:lnTo>
                  <a:lnTo>
                    <a:pt x="7400169" y="470755"/>
                  </a:lnTo>
                  <a:lnTo>
                    <a:pt x="7421783" y="509722"/>
                  </a:lnTo>
                  <a:lnTo>
                    <a:pt x="7441598" y="549780"/>
                  </a:lnTo>
                  <a:lnTo>
                    <a:pt x="7459558" y="590876"/>
                  </a:lnTo>
                  <a:lnTo>
                    <a:pt x="7475609" y="632955"/>
                  </a:lnTo>
                  <a:lnTo>
                    <a:pt x="7489696" y="675963"/>
                  </a:lnTo>
                  <a:lnTo>
                    <a:pt x="7501766" y="719844"/>
                  </a:lnTo>
                  <a:lnTo>
                    <a:pt x="7511764" y="764545"/>
                  </a:lnTo>
                  <a:lnTo>
                    <a:pt x="7519634" y="810012"/>
                  </a:lnTo>
                  <a:lnTo>
                    <a:pt x="7525323" y="856189"/>
                  </a:lnTo>
                  <a:lnTo>
                    <a:pt x="7528777" y="903022"/>
                  </a:lnTo>
                  <a:lnTo>
                    <a:pt x="7529940" y="950457"/>
                  </a:lnTo>
                  <a:lnTo>
                    <a:pt x="7529940" y="4752319"/>
                  </a:lnTo>
                  <a:lnTo>
                    <a:pt x="7528777" y="4799758"/>
                  </a:lnTo>
                  <a:lnTo>
                    <a:pt x="7525323" y="4846594"/>
                  </a:lnTo>
                  <a:lnTo>
                    <a:pt x="7519634" y="4892774"/>
                  </a:lnTo>
                  <a:lnTo>
                    <a:pt x="7511764" y="4938243"/>
                  </a:lnTo>
                  <a:lnTo>
                    <a:pt x="7501766" y="4982947"/>
                  </a:lnTo>
                  <a:lnTo>
                    <a:pt x="7489696" y="5026831"/>
                  </a:lnTo>
                  <a:lnTo>
                    <a:pt x="7475609" y="5069841"/>
                  </a:lnTo>
                  <a:lnTo>
                    <a:pt x="7459558" y="5111921"/>
                  </a:lnTo>
                  <a:lnTo>
                    <a:pt x="7441598" y="5153019"/>
                  </a:lnTo>
                  <a:lnTo>
                    <a:pt x="7421783" y="5193079"/>
                  </a:lnTo>
                  <a:lnTo>
                    <a:pt x="7400169" y="5232047"/>
                  </a:lnTo>
                  <a:lnTo>
                    <a:pt x="7376809" y="5269868"/>
                  </a:lnTo>
                  <a:lnTo>
                    <a:pt x="7351757" y="5306488"/>
                  </a:lnTo>
                  <a:lnTo>
                    <a:pt x="7325070" y="5341853"/>
                  </a:lnTo>
                  <a:lnTo>
                    <a:pt x="7296800" y="5375907"/>
                  </a:lnTo>
                  <a:lnTo>
                    <a:pt x="7267002" y="5408598"/>
                  </a:lnTo>
                  <a:lnTo>
                    <a:pt x="7235731" y="5439869"/>
                  </a:lnTo>
                  <a:lnTo>
                    <a:pt x="7203041" y="5469667"/>
                  </a:lnTo>
                  <a:lnTo>
                    <a:pt x="7168987" y="5497937"/>
                  </a:lnTo>
                  <a:lnTo>
                    <a:pt x="7133624" y="5524625"/>
                  </a:lnTo>
                  <a:lnTo>
                    <a:pt x="7097004" y="5549677"/>
                  </a:lnTo>
                  <a:lnTo>
                    <a:pt x="7059184" y="5573037"/>
                  </a:lnTo>
                  <a:lnTo>
                    <a:pt x="7020218" y="5594651"/>
                  </a:lnTo>
                  <a:lnTo>
                    <a:pt x="6980159" y="5614466"/>
                  </a:lnTo>
                  <a:lnTo>
                    <a:pt x="6939064" y="5632426"/>
                  </a:lnTo>
                  <a:lnTo>
                    <a:pt x="6896985" y="5648477"/>
                  </a:lnTo>
                  <a:lnTo>
                    <a:pt x="6853977" y="5662564"/>
                  </a:lnTo>
                  <a:lnTo>
                    <a:pt x="6810095" y="5674634"/>
                  </a:lnTo>
                  <a:lnTo>
                    <a:pt x="6765394" y="5684631"/>
                  </a:lnTo>
                  <a:lnTo>
                    <a:pt x="6719928" y="5692502"/>
                  </a:lnTo>
                  <a:lnTo>
                    <a:pt x="6673751" y="5698191"/>
                  </a:lnTo>
                  <a:lnTo>
                    <a:pt x="6626917" y="5701644"/>
                  </a:lnTo>
                  <a:lnTo>
                    <a:pt x="6579482" y="5702807"/>
                  </a:lnTo>
                  <a:lnTo>
                    <a:pt x="950451" y="5702807"/>
                  </a:lnTo>
                  <a:lnTo>
                    <a:pt x="903017" y="5701644"/>
                  </a:lnTo>
                  <a:lnTo>
                    <a:pt x="856184" y="5698191"/>
                  </a:lnTo>
                  <a:lnTo>
                    <a:pt x="810008" y="5692502"/>
                  </a:lnTo>
                  <a:lnTo>
                    <a:pt x="764542" y="5684631"/>
                  </a:lnTo>
                  <a:lnTo>
                    <a:pt x="719841" y="5674634"/>
                  </a:lnTo>
                  <a:lnTo>
                    <a:pt x="675960" y="5662564"/>
                  </a:lnTo>
                  <a:lnTo>
                    <a:pt x="632953" y="5648477"/>
                  </a:lnTo>
                  <a:lnTo>
                    <a:pt x="590875" y="5632426"/>
                  </a:lnTo>
                  <a:lnTo>
                    <a:pt x="549779" y="5614466"/>
                  </a:lnTo>
                  <a:lnTo>
                    <a:pt x="509721" y="5594651"/>
                  </a:lnTo>
                  <a:lnTo>
                    <a:pt x="470755" y="5573037"/>
                  </a:lnTo>
                  <a:lnTo>
                    <a:pt x="432935" y="5549677"/>
                  </a:lnTo>
                  <a:lnTo>
                    <a:pt x="396316" y="5524625"/>
                  </a:lnTo>
                  <a:lnTo>
                    <a:pt x="360952" y="5497937"/>
                  </a:lnTo>
                  <a:lnTo>
                    <a:pt x="326898" y="5469667"/>
                  </a:lnTo>
                  <a:lnTo>
                    <a:pt x="294209" y="5439869"/>
                  </a:lnTo>
                  <a:lnTo>
                    <a:pt x="262938" y="5408598"/>
                  </a:lnTo>
                  <a:lnTo>
                    <a:pt x="233140" y="5375907"/>
                  </a:lnTo>
                  <a:lnTo>
                    <a:pt x="204871" y="5341853"/>
                  </a:lnTo>
                  <a:lnTo>
                    <a:pt x="178183" y="5306488"/>
                  </a:lnTo>
                  <a:lnTo>
                    <a:pt x="153131" y="5269868"/>
                  </a:lnTo>
                  <a:lnTo>
                    <a:pt x="129771" y="5232047"/>
                  </a:lnTo>
                  <a:lnTo>
                    <a:pt x="108157" y="5193079"/>
                  </a:lnTo>
                  <a:lnTo>
                    <a:pt x="88342" y="5153019"/>
                  </a:lnTo>
                  <a:lnTo>
                    <a:pt x="70382" y="5111921"/>
                  </a:lnTo>
                  <a:lnTo>
                    <a:pt x="54331" y="5069841"/>
                  </a:lnTo>
                  <a:lnTo>
                    <a:pt x="40243" y="5026831"/>
                  </a:lnTo>
                  <a:lnTo>
                    <a:pt x="28174" y="4982947"/>
                  </a:lnTo>
                  <a:lnTo>
                    <a:pt x="18176" y="4938243"/>
                  </a:lnTo>
                  <a:lnTo>
                    <a:pt x="10306" y="4892774"/>
                  </a:lnTo>
                  <a:lnTo>
                    <a:pt x="4616" y="4846594"/>
                  </a:lnTo>
                  <a:lnTo>
                    <a:pt x="1163" y="4799758"/>
                  </a:lnTo>
                  <a:lnTo>
                    <a:pt x="0" y="4752319"/>
                  </a:lnTo>
                  <a:lnTo>
                    <a:pt x="0" y="95045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34305" y="1309684"/>
            <a:ext cx="6678295" cy="54836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Рассмотрите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данный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код: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  <a:spcBef>
                <a:spcPts val="50"/>
              </a:spcBef>
            </a:pP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Employee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  <a:tabLst>
                <a:tab pos="4322445" algn="l"/>
              </a:tabLst>
            </a:pPr>
            <a:r>
              <a:rPr sz="1400" dirty="0">
                <a:latin typeface="Calibri"/>
                <a:cs typeface="Calibri"/>
              </a:rPr>
              <a:t>void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sleep()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{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System.out.println("Employee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sleeps");</a:t>
            </a:r>
            <a:r>
              <a:rPr sz="1400" spc="80" dirty="0">
                <a:latin typeface="Times New Roman"/>
                <a:cs typeface="Times New Roman"/>
              </a:rPr>
              <a:t>  </a:t>
            </a:r>
            <a:r>
              <a:rPr sz="1400" spc="-50" dirty="0">
                <a:latin typeface="Calibri"/>
                <a:cs typeface="Calibri"/>
              </a:rPr>
              <a:t>}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Doctor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extends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Employee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  <a:tabLst>
                <a:tab pos="3980179" algn="l"/>
              </a:tabLst>
            </a:pPr>
            <a:r>
              <a:rPr sz="1400" dirty="0">
                <a:latin typeface="Calibri"/>
                <a:cs typeface="Calibri"/>
              </a:rPr>
              <a:t>void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sleep()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{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System.out.println("Doctor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sleeps");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}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135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class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Test2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 marR="3921125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public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static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void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main(String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[]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args)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Employee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Employee();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05"/>
              </a:lnSpc>
            </a:pPr>
            <a:r>
              <a:rPr sz="1400" spc="-10" dirty="0">
                <a:latin typeface="Calibri"/>
                <a:cs typeface="Calibri"/>
              </a:rPr>
              <a:t>//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some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code</a:t>
            </a:r>
            <a:endParaRPr sz="1400">
              <a:latin typeface="Calibri"/>
              <a:cs typeface="Calibri"/>
            </a:endParaRPr>
          </a:p>
          <a:p>
            <a:pPr marL="12700" marR="5599430">
              <a:lnSpc>
                <a:spcPts val="1650"/>
              </a:lnSpc>
              <a:spcBef>
                <a:spcPts val="125"/>
              </a:spcBef>
              <a:tabLst>
                <a:tab pos="794385" algn="l"/>
                <a:tab pos="1013460" algn="l"/>
              </a:tabLst>
            </a:pPr>
            <a:r>
              <a:rPr sz="1400" spc="-10" dirty="0">
                <a:latin typeface="Calibri"/>
                <a:cs typeface="Calibri"/>
              </a:rPr>
              <a:t>e.print();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x.print();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0" dirty="0">
                <a:latin typeface="Calibri"/>
                <a:cs typeface="Calibri"/>
              </a:rPr>
              <a:t>}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Calibri"/>
                <a:cs typeface="Calibri"/>
              </a:rPr>
              <a:t>Какие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выражения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(по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отдельности)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могут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быть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написанны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строке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//some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code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чтобы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выводилось:</a:t>
            </a:r>
            <a:endParaRPr sz="1400">
              <a:latin typeface="Calibri"/>
              <a:cs typeface="Calibri"/>
            </a:endParaRPr>
          </a:p>
          <a:p>
            <a:pPr marL="12700" marR="5450840">
              <a:lnSpc>
                <a:spcPts val="1650"/>
              </a:lnSpc>
              <a:spcBef>
                <a:spcPts val="75"/>
              </a:spcBef>
            </a:pPr>
            <a:r>
              <a:rPr sz="1400" spc="-10" dirty="0">
                <a:latin typeface="Calibri"/>
                <a:cs typeface="Calibri"/>
              </a:rPr>
              <a:t>Employee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sleeps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Doctor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sleeps</a:t>
            </a:r>
            <a:endParaRPr sz="14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350">
              <a:latin typeface="Calibri"/>
              <a:cs typeface="Calibri"/>
            </a:endParaRPr>
          </a:p>
          <a:p>
            <a:pPr marL="212725" indent="-200660">
              <a:lnSpc>
                <a:spcPts val="1664"/>
              </a:lnSpc>
              <a:buAutoNum type="alphaUcParenR"/>
              <a:tabLst>
                <a:tab pos="213360" algn="l"/>
              </a:tabLst>
            </a:pPr>
            <a:r>
              <a:rPr sz="1400" spc="-10" dirty="0">
                <a:latin typeface="Calibri"/>
                <a:cs typeface="Calibri"/>
              </a:rPr>
              <a:t>Employee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new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Employee();</a:t>
            </a:r>
            <a:endParaRPr sz="1400">
              <a:latin typeface="Calibri"/>
              <a:cs typeface="Calibri"/>
            </a:endParaRPr>
          </a:p>
          <a:p>
            <a:pPr marL="203200" indent="-191135">
              <a:lnSpc>
                <a:spcPts val="1664"/>
              </a:lnSpc>
              <a:buAutoNum type="alphaUcParenR"/>
              <a:tabLst>
                <a:tab pos="203835" algn="l"/>
              </a:tabLst>
            </a:pPr>
            <a:r>
              <a:rPr sz="1400" spc="-10" dirty="0">
                <a:latin typeface="Calibri"/>
                <a:cs typeface="Calibri"/>
              </a:rPr>
              <a:t>Employee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new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Doctor();</a:t>
            </a:r>
            <a:endParaRPr sz="1400">
              <a:latin typeface="Calibri"/>
              <a:cs typeface="Calibri"/>
            </a:endParaRPr>
          </a:p>
          <a:p>
            <a:pPr marL="203200" indent="-191135">
              <a:lnSpc>
                <a:spcPts val="1664"/>
              </a:lnSpc>
              <a:spcBef>
                <a:spcPts val="50"/>
              </a:spcBef>
              <a:buAutoNum type="alphaUcParenR"/>
              <a:tabLst>
                <a:tab pos="203835" algn="l"/>
              </a:tabLst>
            </a:pPr>
            <a:r>
              <a:rPr sz="1400" dirty="0">
                <a:latin typeface="Calibri"/>
                <a:cs typeface="Calibri"/>
              </a:rPr>
              <a:t>Doctor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Doctor();</a:t>
            </a:r>
            <a:endParaRPr sz="1400">
              <a:latin typeface="Calibri"/>
              <a:cs typeface="Calibri"/>
            </a:endParaRPr>
          </a:p>
          <a:p>
            <a:pPr marL="212725" indent="-200660">
              <a:lnSpc>
                <a:spcPts val="1664"/>
              </a:lnSpc>
              <a:buAutoNum type="alphaUcParenR"/>
              <a:tabLst>
                <a:tab pos="213360" algn="l"/>
              </a:tabLst>
            </a:pPr>
            <a:r>
              <a:rPr sz="1400" dirty="0">
                <a:latin typeface="Calibri"/>
                <a:cs typeface="Calibri"/>
              </a:rPr>
              <a:t>Doctor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Employee();</a:t>
            </a:r>
            <a:endParaRPr sz="1400">
              <a:latin typeface="Calibri"/>
              <a:cs typeface="Calibri"/>
            </a:endParaRPr>
          </a:p>
          <a:p>
            <a:pPr marL="193675" indent="-181610">
              <a:lnSpc>
                <a:spcPts val="1664"/>
              </a:lnSpc>
              <a:spcBef>
                <a:spcPts val="45"/>
              </a:spcBef>
              <a:buAutoNum type="alphaUcParenR"/>
              <a:tabLst>
                <a:tab pos="194310" algn="l"/>
              </a:tabLst>
            </a:pPr>
            <a:r>
              <a:rPr sz="1400" spc="-10" dirty="0">
                <a:latin typeface="Calibri"/>
                <a:cs typeface="Calibri"/>
              </a:rPr>
              <a:t>Employee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(Doctor)new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Employee();</a:t>
            </a:r>
            <a:endParaRPr sz="1400">
              <a:latin typeface="Calibri"/>
              <a:cs typeface="Calibri"/>
            </a:endParaRPr>
          </a:p>
          <a:p>
            <a:pPr marL="184150" indent="-172085">
              <a:lnSpc>
                <a:spcPts val="1664"/>
              </a:lnSpc>
              <a:buAutoNum type="alphaUcParenR"/>
              <a:tabLst>
                <a:tab pos="184785" algn="l"/>
              </a:tabLst>
            </a:pPr>
            <a:r>
              <a:rPr sz="1400" dirty="0">
                <a:latin typeface="Calibri"/>
                <a:cs typeface="Calibri"/>
              </a:rPr>
              <a:t>Doctor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(Doctor)new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Employee();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895985"/>
            <a:chOff x="800100" y="390525"/>
            <a:chExt cx="7572375" cy="89598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90525"/>
              <a:ext cx="7572375" cy="828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438165"/>
              <a:ext cx="11715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7346420" y="0"/>
                  </a:moveTo>
                  <a:lnTo>
                    <a:pt x="121228" y="0"/>
                  </a:lnTo>
                  <a:lnTo>
                    <a:pt x="74041" y="9522"/>
                  </a:lnTo>
                  <a:lnTo>
                    <a:pt x="35508" y="35490"/>
                  </a:lnTo>
                  <a:lnTo>
                    <a:pt x="9527" y="74002"/>
                  </a:lnTo>
                  <a:lnTo>
                    <a:pt x="0" y="121157"/>
                  </a:lnTo>
                  <a:lnTo>
                    <a:pt x="0" y="606064"/>
                  </a:lnTo>
                  <a:lnTo>
                    <a:pt x="9527" y="653303"/>
                  </a:lnTo>
                  <a:lnTo>
                    <a:pt x="35508" y="691850"/>
                  </a:lnTo>
                  <a:lnTo>
                    <a:pt x="74041" y="717823"/>
                  </a:lnTo>
                  <a:lnTo>
                    <a:pt x="121228" y="727344"/>
                  </a:lnTo>
                  <a:lnTo>
                    <a:pt x="7346420" y="727344"/>
                  </a:lnTo>
                  <a:lnTo>
                    <a:pt x="7393589" y="717823"/>
                  </a:lnTo>
                  <a:lnTo>
                    <a:pt x="7432099" y="691850"/>
                  </a:lnTo>
                  <a:lnTo>
                    <a:pt x="7458060" y="653303"/>
                  </a:lnTo>
                  <a:lnTo>
                    <a:pt x="7467578" y="606064"/>
                  </a:lnTo>
                  <a:lnTo>
                    <a:pt x="7467578" y="121157"/>
                  </a:lnTo>
                  <a:lnTo>
                    <a:pt x="7458060" y="74002"/>
                  </a:lnTo>
                  <a:lnTo>
                    <a:pt x="7432099" y="35490"/>
                  </a:lnTo>
                  <a:lnTo>
                    <a:pt x="7393589" y="9522"/>
                  </a:lnTo>
                  <a:lnTo>
                    <a:pt x="73464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0" y="121157"/>
                  </a:moveTo>
                  <a:lnTo>
                    <a:pt x="9527" y="74002"/>
                  </a:lnTo>
                  <a:lnTo>
                    <a:pt x="35508" y="35490"/>
                  </a:lnTo>
                  <a:lnTo>
                    <a:pt x="74041" y="9522"/>
                  </a:lnTo>
                  <a:lnTo>
                    <a:pt x="121228" y="0"/>
                  </a:lnTo>
                  <a:lnTo>
                    <a:pt x="7346420" y="0"/>
                  </a:lnTo>
                  <a:lnTo>
                    <a:pt x="7393589" y="9522"/>
                  </a:lnTo>
                  <a:lnTo>
                    <a:pt x="7432099" y="35490"/>
                  </a:lnTo>
                  <a:lnTo>
                    <a:pt x="7458060" y="74002"/>
                  </a:lnTo>
                  <a:lnTo>
                    <a:pt x="7467578" y="121157"/>
                  </a:lnTo>
                  <a:lnTo>
                    <a:pt x="7467578" y="606064"/>
                  </a:lnTo>
                  <a:lnTo>
                    <a:pt x="7458060" y="653303"/>
                  </a:lnTo>
                  <a:lnTo>
                    <a:pt x="7432099" y="691850"/>
                  </a:lnTo>
                  <a:lnTo>
                    <a:pt x="7393589" y="717823"/>
                  </a:lnTo>
                  <a:lnTo>
                    <a:pt x="7346420" y="727344"/>
                  </a:lnTo>
                  <a:lnTo>
                    <a:pt x="121228" y="727344"/>
                  </a:lnTo>
                  <a:lnTo>
                    <a:pt x="74041" y="717823"/>
                  </a:lnTo>
                  <a:lnTo>
                    <a:pt x="35508" y="691850"/>
                  </a:lnTo>
                  <a:lnTo>
                    <a:pt x="9527" y="653303"/>
                  </a:lnTo>
                  <a:lnTo>
                    <a:pt x="0" y="606064"/>
                  </a:lnTo>
                  <a:lnTo>
                    <a:pt x="0" y="1211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9142" y="412564"/>
            <a:ext cx="1171575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Test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43151" y="1352565"/>
            <a:ext cx="7534909" cy="5181600"/>
            <a:chOff x="819150" y="1352565"/>
            <a:chExt cx="7534909" cy="51816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50" y="1352565"/>
              <a:ext cx="7534290" cy="5181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0125" y="1476390"/>
              <a:ext cx="6276990" cy="49815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059" y="1371600"/>
              <a:ext cx="7467578" cy="5105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2059" y="1371600"/>
              <a:ext cx="7467600" cy="5105400"/>
            </a:xfrm>
            <a:custGeom>
              <a:avLst/>
              <a:gdLst/>
              <a:ahLst/>
              <a:cxnLst/>
              <a:rect l="l" t="t" r="r" b="b"/>
              <a:pathLst>
                <a:path w="7467600" h="5105400">
                  <a:moveTo>
                    <a:pt x="0" y="850910"/>
                  </a:moveTo>
                  <a:lnTo>
                    <a:pt x="1346" y="802627"/>
                  </a:lnTo>
                  <a:lnTo>
                    <a:pt x="5340" y="755051"/>
                  </a:lnTo>
                  <a:lnTo>
                    <a:pt x="11907" y="708253"/>
                  </a:lnTo>
                  <a:lnTo>
                    <a:pt x="20977" y="662305"/>
                  </a:lnTo>
                  <a:lnTo>
                    <a:pt x="32477" y="617279"/>
                  </a:lnTo>
                  <a:lnTo>
                    <a:pt x="46336" y="573246"/>
                  </a:lnTo>
                  <a:lnTo>
                    <a:pt x="62482" y="530279"/>
                  </a:lnTo>
                  <a:lnTo>
                    <a:pt x="80843" y="488449"/>
                  </a:lnTo>
                  <a:lnTo>
                    <a:pt x="101347" y="447828"/>
                  </a:lnTo>
                  <a:lnTo>
                    <a:pt x="123923" y="408488"/>
                  </a:lnTo>
                  <a:lnTo>
                    <a:pt x="148498" y="370501"/>
                  </a:lnTo>
                  <a:lnTo>
                    <a:pt x="175001" y="333939"/>
                  </a:lnTo>
                  <a:lnTo>
                    <a:pt x="203360" y="298873"/>
                  </a:lnTo>
                  <a:lnTo>
                    <a:pt x="233503" y="265376"/>
                  </a:lnTo>
                  <a:lnTo>
                    <a:pt x="265358" y="233519"/>
                  </a:lnTo>
                  <a:lnTo>
                    <a:pt x="298853" y="203375"/>
                  </a:lnTo>
                  <a:lnTo>
                    <a:pt x="333917" y="175014"/>
                  </a:lnTo>
                  <a:lnTo>
                    <a:pt x="370478" y="148510"/>
                  </a:lnTo>
                  <a:lnTo>
                    <a:pt x="408463" y="123933"/>
                  </a:lnTo>
                  <a:lnTo>
                    <a:pt x="447801" y="101356"/>
                  </a:lnTo>
                  <a:lnTo>
                    <a:pt x="488421" y="80850"/>
                  </a:lnTo>
                  <a:lnTo>
                    <a:pt x="530250" y="62487"/>
                  </a:lnTo>
                  <a:lnTo>
                    <a:pt x="573216" y="46340"/>
                  </a:lnTo>
                  <a:lnTo>
                    <a:pt x="617248" y="32480"/>
                  </a:lnTo>
                  <a:lnTo>
                    <a:pt x="662274" y="20979"/>
                  </a:lnTo>
                  <a:lnTo>
                    <a:pt x="708222" y="11908"/>
                  </a:lnTo>
                  <a:lnTo>
                    <a:pt x="755020" y="5340"/>
                  </a:lnTo>
                  <a:lnTo>
                    <a:pt x="802596" y="1347"/>
                  </a:lnTo>
                  <a:lnTo>
                    <a:pt x="850879" y="0"/>
                  </a:lnTo>
                  <a:lnTo>
                    <a:pt x="6616698" y="0"/>
                  </a:lnTo>
                  <a:lnTo>
                    <a:pt x="6664978" y="1347"/>
                  </a:lnTo>
                  <a:lnTo>
                    <a:pt x="6712551" y="5340"/>
                  </a:lnTo>
                  <a:lnTo>
                    <a:pt x="6759346" y="11908"/>
                  </a:lnTo>
                  <a:lnTo>
                    <a:pt x="6805292" y="20979"/>
                  </a:lnTo>
                  <a:lnTo>
                    <a:pt x="6850316" y="32480"/>
                  </a:lnTo>
                  <a:lnTo>
                    <a:pt x="6894347" y="46340"/>
                  </a:lnTo>
                  <a:lnTo>
                    <a:pt x="6937312" y="62487"/>
                  </a:lnTo>
                  <a:lnTo>
                    <a:pt x="6979141" y="80850"/>
                  </a:lnTo>
                  <a:lnTo>
                    <a:pt x="7019760" y="101356"/>
                  </a:lnTo>
                  <a:lnTo>
                    <a:pt x="7059098" y="123933"/>
                  </a:lnTo>
                  <a:lnTo>
                    <a:pt x="7097084" y="148510"/>
                  </a:lnTo>
                  <a:lnTo>
                    <a:pt x="7133645" y="175014"/>
                  </a:lnTo>
                  <a:lnTo>
                    <a:pt x="7168709" y="203375"/>
                  </a:lnTo>
                  <a:lnTo>
                    <a:pt x="7202206" y="233519"/>
                  </a:lnTo>
                  <a:lnTo>
                    <a:pt x="7234062" y="265376"/>
                  </a:lnTo>
                  <a:lnTo>
                    <a:pt x="7264205" y="298873"/>
                  </a:lnTo>
                  <a:lnTo>
                    <a:pt x="7292565" y="333939"/>
                  </a:lnTo>
                  <a:lnTo>
                    <a:pt x="7319069" y="370501"/>
                  </a:lnTo>
                  <a:lnTo>
                    <a:pt x="7343646" y="408488"/>
                  </a:lnTo>
                  <a:lnTo>
                    <a:pt x="7366223" y="447828"/>
                  </a:lnTo>
                  <a:lnTo>
                    <a:pt x="7386728" y="488449"/>
                  </a:lnTo>
                  <a:lnTo>
                    <a:pt x="7405091" y="530279"/>
                  </a:lnTo>
                  <a:lnTo>
                    <a:pt x="7421238" y="573246"/>
                  </a:lnTo>
                  <a:lnTo>
                    <a:pt x="7435098" y="617279"/>
                  </a:lnTo>
                  <a:lnTo>
                    <a:pt x="7446599" y="662305"/>
                  </a:lnTo>
                  <a:lnTo>
                    <a:pt x="7455670" y="708253"/>
                  </a:lnTo>
                  <a:lnTo>
                    <a:pt x="7462237" y="755051"/>
                  </a:lnTo>
                  <a:lnTo>
                    <a:pt x="7466231" y="802627"/>
                  </a:lnTo>
                  <a:lnTo>
                    <a:pt x="7467578" y="850910"/>
                  </a:lnTo>
                  <a:lnTo>
                    <a:pt x="7467578" y="4254483"/>
                  </a:lnTo>
                  <a:lnTo>
                    <a:pt x="7466231" y="4302768"/>
                  </a:lnTo>
                  <a:lnTo>
                    <a:pt x="7462237" y="4350347"/>
                  </a:lnTo>
                  <a:lnTo>
                    <a:pt x="7455670" y="4397147"/>
                  </a:lnTo>
                  <a:lnTo>
                    <a:pt x="7446599" y="4443097"/>
                  </a:lnTo>
                  <a:lnTo>
                    <a:pt x="7435098" y="4488125"/>
                  </a:lnTo>
                  <a:lnTo>
                    <a:pt x="7421238" y="4532159"/>
                  </a:lnTo>
                  <a:lnTo>
                    <a:pt x="7405091" y="4575128"/>
                  </a:lnTo>
                  <a:lnTo>
                    <a:pt x="7386728" y="4616959"/>
                  </a:lnTo>
                  <a:lnTo>
                    <a:pt x="7366223" y="4657580"/>
                  </a:lnTo>
                  <a:lnTo>
                    <a:pt x="7343646" y="4696920"/>
                  </a:lnTo>
                  <a:lnTo>
                    <a:pt x="7319069" y="4734907"/>
                  </a:lnTo>
                  <a:lnTo>
                    <a:pt x="7292565" y="4771469"/>
                  </a:lnTo>
                  <a:lnTo>
                    <a:pt x="7264205" y="4806535"/>
                  </a:lnTo>
                  <a:lnTo>
                    <a:pt x="7234062" y="4840031"/>
                  </a:lnTo>
                  <a:lnTo>
                    <a:pt x="7202206" y="4871888"/>
                  </a:lnTo>
                  <a:lnTo>
                    <a:pt x="7168709" y="4902032"/>
                  </a:lnTo>
                  <a:lnTo>
                    <a:pt x="7133645" y="4930391"/>
                  </a:lnTo>
                  <a:lnTo>
                    <a:pt x="7097084" y="4956895"/>
                  </a:lnTo>
                  <a:lnTo>
                    <a:pt x="7059098" y="4981472"/>
                  </a:lnTo>
                  <a:lnTo>
                    <a:pt x="7019760" y="5004048"/>
                  </a:lnTo>
                  <a:lnTo>
                    <a:pt x="6979141" y="5024553"/>
                  </a:lnTo>
                  <a:lnTo>
                    <a:pt x="6937312" y="5042915"/>
                  </a:lnTo>
                  <a:lnTo>
                    <a:pt x="6894347" y="5059061"/>
                  </a:lnTo>
                  <a:lnTo>
                    <a:pt x="6850316" y="5072921"/>
                  </a:lnTo>
                  <a:lnTo>
                    <a:pt x="6805292" y="5084422"/>
                  </a:lnTo>
                  <a:lnTo>
                    <a:pt x="6759346" y="5093492"/>
                  </a:lnTo>
                  <a:lnTo>
                    <a:pt x="6712551" y="5100059"/>
                  </a:lnTo>
                  <a:lnTo>
                    <a:pt x="6664978" y="5104052"/>
                  </a:lnTo>
                  <a:lnTo>
                    <a:pt x="6616698" y="5105399"/>
                  </a:lnTo>
                  <a:lnTo>
                    <a:pt x="850879" y="5105399"/>
                  </a:lnTo>
                  <a:lnTo>
                    <a:pt x="802596" y="5104052"/>
                  </a:lnTo>
                  <a:lnTo>
                    <a:pt x="755020" y="5100059"/>
                  </a:lnTo>
                  <a:lnTo>
                    <a:pt x="708222" y="5093492"/>
                  </a:lnTo>
                  <a:lnTo>
                    <a:pt x="662274" y="5084422"/>
                  </a:lnTo>
                  <a:lnTo>
                    <a:pt x="617248" y="5072921"/>
                  </a:lnTo>
                  <a:lnTo>
                    <a:pt x="573216" y="5059061"/>
                  </a:lnTo>
                  <a:lnTo>
                    <a:pt x="530250" y="5042915"/>
                  </a:lnTo>
                  <a:lnTo>
                    <a:pt x="488421" y="5024553"/>
                  </a:lnTo>
                  <a:lnTo>
                    <a:pt x="447801" y="5004048"/>
                  </a:lnTo>
                  <a:lnTo>
                    <a:pt x="408463" y="4981472"/>
                  </a:lnTo>
                  <a:lnTo>
                    <a:pt x="370478" y="4956895"/>
                  </a:lnTo>
                  <a:lnTo>
                    <a:pt x="333917" y="4930391"/>
                  </a:lnTo>
                  <a:lnTo>
                    <a:pt x="298853" y="4902032"/>
                  </a:lnTo>
                  <a:lnTo>
                    <a:pt x="265358" y="4871888"/>
                  </a:lnTo>
                  <a:lnTo>
                    <a:pt x="233503" y="4840031"/>
                  </a:lnTo>
                  <a:lnTo>
                    <a:pt x="203360" y="4806535"/>
                  </a:lnTo>
                  <a:lnTo>
                    <a:pt x="175001" y="4771469"/>
                  </a:lnTo>
                  <a:lnTo>
                    <a:pt x="148498" y="4734907"/>
                  </a:lnTo>
                  <a:lnTo>
                    <a:pt x="123923" y="4696920"/>
                  </a:lnTo>
                  <a:lnTo>
                    <a:pt x="101347" y="4657580"/>
                  </a:lnTo>
                  <a:lnTo>
                    <a:pt x="80843" y="4616959"/>
                  </a:lnTo>
                  <a:lnTo>
                    <a:pt x="62482" y="4575128"/>
                  </a:lnTo>
                  <a:lnTo>
                    <a:pt x="46336" y="4532159"/>
                  </a:lnTo>
                  <a:lnTo>
                    <a:pt x="32477" y="4488125"/>
                  </a:lnTo>
                  <a:lnTo>
                    <a:pt x="20977" y="4443097"/>
                  </a:lnTo>
                  <a:lnTo>
                    <a:pt x="11907" y="4397147"/>
                  </a:lnTo>
                  <a:lnTo>
                    <a:pt x="5340" y="4350347"/>
                  </a:lnTo>
                  <a:lnTo>
                    <a:pt x="1346" y="4302768"/>
                  </a:lnTo>
                  <a:lnTo>
                    <a:pt x="0" y="4254483"/>
                  </a:lnTo>
                  <a:lnTo>
                    <a:pt x="0" y="850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05100" y="1563048"/>
            <a:ext cx="587883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Каков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будет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результат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Animal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222250" marR="3115945" indent="-210185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Mouse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extends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Animal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abc()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432434" marR="1520190">
              <a:lnSpc>
                <a:spcPts val="2180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def(new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Animal(),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Mouse());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def((Mouse)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Animal(),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Mouse());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432434" marR="2599690" indent="-210185">
              <a:lnSpc>
                <a:spcPct val="99100"/>
              </a:lnSpc>
              <a:spcBef>
                <a:spcPts val="35"/>
              </a:spcBef>
            </a:pPr>
            <a:r>
              <a:rPr dirty="0">
                <a:latin typeface="Calibri"/>
                <a:cs typeface="Calibri"/>
              </a:rPr>
              <a:t>void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def(Animal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a1,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Mouse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m1)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Mouse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m2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(Mouse)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a1;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Animal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a2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(Animal)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m1;</a:t>
            </a:r>
            <a:endParaRPr>
              <a:latin typeface="Calibri"/>
              <a:cs typeface="Calibri"/>
            </a:endParaRPr>
          </a:p>
          <a:p>
            <a:pPr marL="22225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432434" marR="2190750" indent="-21018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Mouse().abc();</a:t>
            </a:r>
            <a:endParaRPr>
              <a:latin typeface="Calibri"/>
              <a:cs typeface="Calibri"/>
            </a:endParaRPr>
          </a:p>
          <a:p>
            <a:pPr marL="222250">
              <a:lnSpc>
                <a:spcPts val="2105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25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1115" y="1504950"/>
            <a:ext cx="2095500" cy="3257550"/>
            <a:chOff x="3467115" y="1504950"/>
            <a:chExt cx="2095500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399" y="1619502"/>
              <a:ext cx="1866390" cy="303250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19233" y="2038350"/>
            <a:ext cx="3405504" cy="1485900"/>
            <a:chOff x="-4767" y="2038350"/>
            <a:chExt cx="3405504" cy="14859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38350"/>
              <a:ext cx="3400425" cy="1485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424" y="2409825"/>
              <a:ext cx="2733675" cy="847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057400"/>
              <a:ext cx="3365753" cy="14054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2057400"/>
              <a:ext cx="3366135" cy="1405890"/>
            </a:xfrm>
            <a:custGeom>
              <a:avLst/>
              <a:gdLst/>
              <a:ahLst/>
              <a:cxnLst/>
              <a:rect l="l" t="t" r="r" b="b"/>
              <a:pathLst>
                <a:path w="3366135" h="1405889">
                  <a:moveTo>
                    <a:pt x="0" y="702685"/>
                  </a:moveTo>
                  <a:lnTo>
                    <a:pt x="5063" y="647768"/>
                  </a:lnTo>
                  <a:lnTo>
                    <a:pt x="20002" y="594008"/>
                  </a:lnTo>
                  <a:lnTo>
                    <a:pt x="44445" y="541560"/>
                  </a:lnTo>
                  <a:lnTo>
                    <a:pt x="78016" y="490581"/>
                  </a:lnTo>
                  <a:lnTo>
                    <a:pt x="120341" y="441227"/>
                  </a:lnTo>
                  <a:lnTo>
                    <a:pt x="171047" y="393654"/>
                  </a:lnTo>
                  <a:lnTo>
                    <a:pt x="229759" y="348018"/>
                  </a:lnTo>
                  <a:lnTo>
                    <a:pt x="262000" y="325975"/>
                  </a:lnTo>
                  <a:lnTo>
                    <a:pt x="296103" y="304476"/>
                  </a:lnTo>
                  <a:lnTo>
                    <a:pt x="332020" y="283538"/>
                  </a:lnTo>
                  <a:lnTo>
                    <a:pt x="369705" y="263183"/>
                  </a:lnTo>
                  <a:lnTo>
                    <a:pt x="409111" y="243429"/>
                  </a:lnTo>
                  <a:lnTo>
                    <a:pt x="450191" y="224297"/>
                  </a:lnTo>
                  <a:lnTo>
                    <a:pt x="492898" y="205804"/>
                  </a:lnTo>
                  <a:lnTo>
                    <a:pt x="537187" y="187972"/>
                  </a:lnTo>
                  <a:lnTo>
                    <a:pt x="583009" y="170819"/>
                  </a:lnTo>
                  <a:lnTo>
                    <a:pt x="630318" y="154366"/>
                  </a:lnTo>
                  <a:lnTo>
                    <a:pt x="679068" y="138631"/>
                  </a:lnTo>
                  <a:lnTo>
                    <a:pt x="729211" y="123634"/>
                  </a:lnTo>
                  <a:lnTo>
                    <a:pt x="780701" y="109395"/>
                  </a:lnTo>
                  <a:lnTo>
                    <a:pt x="833491" y="95932"/>
                  </a:lnTo>
                  <a:lnTo>
                    <a:pt x="887535" y="83267"/>
                  </a:lnTo>
                  <a:lnTo>
                    <a:pt x="942785" y="71418"/>
                  </a:lnTo>
                  <a:lnTo>
                    <a:pt x="999195" y="60405"/>
                  </a:lnTo>
                  <a:lnTo>
                    <a:pt x="1056718" y="50246"/>
                  </a:lnTo>
                  <a:lnTo>
                    <a:pt x="1115307" y="40963"/>
                  </a:lnTo>
                  <a:lnTo>
                    <a:pt x="1174916" y="32574"/>
                  </a:lnTo>
                  <a:lnTo>
                    <a:pt x="1235497" y="25099"/>
                  </a:lnTo>
                  <a:lnTo>
                    <a:pt x="1297005" y="18557"/>
                  </a:lnTo>
                  <a:lnTo>
                    <a:pt x="1359391" y="12968"/>
                  </a:lnTo>
                  <a:lnTo>
                    <a:pt x="1422610" y="8351"/>
                  </a:lnTo>
                  <a:lnTo>
                    <a:pt x="1486615" y="4727"/>
                  </a:lnTo>
                  <a:lnTo>
                    <a:pt x="1551359" y="2113"/>
                  </a:lnTo>
                  <a:lnTo>
                    <a:pt x="1616795" y="531"/>
                  </a:lnTo>
                  <a:lnTo>
                    <a:pt x="1682876" y="0"/>
                  </a:lnTo>
                  <a:lnTo>
                    <a:pt x="1748955" y="531"/>
                  </a:lnTo>
                  <a:lnTo>
                    <a:pt x="1814387" y="2113"/>
                  </a:lnTo>
                  <a:lnTo>
                    <a:pt x="1879129" y="4727"/>
                  </a:lnTo>
                  <a:lnTo>
                    <a:pt x="1943131" y="8351"/>
                  </a:lnTo>
                  <a:lnTo>
                    <a:pt x="2006348" y="12968"/>
                  </a:lnTo>
                  <a:lnTo>
                    <a:pt x="2068733" y="18557"/>
                  </a:lnTo>
                  <a:lnTo>
                    <a:pt x="2130239" y="25099"/>
                  </a:lnTo>
                  <a:lnTo>
                    <a:pt x="2190819" y="32574"/>
                  </a:lnTo>
                  <a:lnTo>
                    <a:pt x="2250427" y="40963"/>
                  </a:lnTo>
                  <a:lnTo>
                    <a:pt x="2309015" y="50246"/>
                  </a:lnTo>
                  <a:lnTo>
                    <a:pt x="2366537" y="60405"/>
                  </a:lnTo>
                  <a:lnTo>
                    <a:pt x="2422947" y="71418"/>
                  </a:lnTo>
                  <a:lnTo>
                    <a:pt x="2478197" y="83267"/>
                  </a:lnTo>
                  <a:lnTo>
                    <a:pt x="2532240" y="95932"/>
                  </a:lnTo>
                  <a:lnTo>
                    <a:pt x="2585030" y="109395"/>
                  </a:lnTo>
                  <a:lnTo>
                    <a:pt x="2636521" y="123634"/>
                  </a:lnTo>
                  <a:lnTo>
                    <a:pt x="2686664" y="138631"/>
                  </a:lnTo>
                  <a:lnTo>
                    <a:pt x="2735415" y="154366"/>
                  </a:lnTo>
                  <a:lnTo>
                    <a:pt x="2782724" y="170819"/>
                  </a:lnTo>
                  <a:lnTo>
                    <a:pt x="2828547" y="187972"/>
                  </a:lnTo>
                  <a:lnTo>
                    <a:pt x="2872836" y="205804"/>
                  </a:lnTo>
                  <a:lnTo>
                    <a:pt x="2915545" y="224297"/>
                  </a:lnTo>
                  <a:lnTo>
                    <a:pt x="2956626" y="243429"/>
                  </a:lnTo>
                  <a:lnTo>
                    <a:pt x="2996033" y="263183"/>
                  </a:lnTo>
                  <a:lnTo>
                    <a:pt x="3033719" y="283538"/>
                  </a:lnTo>
                  <a:lnTo>
                    <a:pt x="3069637" y="304476"/>
                  </a:lnTo>
                  <a:lnTo>
                    <a:pt x="3103741" y="325975"/>
                  </a:lnTo>
                  <a:lnTo>
                    <a:pt x="3135983" y="348018"/>
                  </a:lnTo>
                  <a:lnTo>
                    <a:pt x="3194697" y="393654"/>
                  </a:lnTo>
                  <a:lnTo>
                    <a:pt x="3245405" y="441227"/>
                  </a:lnTo>
                  <a:lnTo>
                    <a:pt x="3287733" y="490581"/>
                  </a:lnTo>
                  <a:lnTo>
                    <a:pt x="3321305" y="541560"/>
                  </a:lnTo>
                  <a:lnTo>
                    <a:pt x="3345749" y="594008"/>
                  </a:lnTo>
                  <a:lnTo>
                    <a:pt x="3360690" y="647768"/>
                  </a:lnTo>
                  <a:lnTo>
                    <a:pt x="3365753" y="702685"/>
                  </a:lnTo>
                  <a:lnTo>
                    <a:pt x="3364480" y="730279"/>
                  </a:lnTo>
                  <a:lnTo>
                    <a:pt x="3354431" y="784639"/>
                  </a:lnTo>
                  <a:lnTo>
                    <a:pt x="3334692" y="837765"/>
                  </a:lnTo>
                  <a:lnTo>
                    <a:pt x="3305637" y="889503"/>
                  </a:lnTo>
                  <a:lnTo>
                    <a:pt x="3267640" y="939694"/>
                  </a:lnTo>
                  <a:lnTo>
                    <a:pt x="3221076" y="988184"/>
                  </a:lnTo>
                  <a:lnTo>
                    <a:pt x="3166318" y="1034815"/>
                  </a:lnTo>
                  <a:lnTo>
                    <a:pt x="3103741" y="1079431"/>
                  </a:lnTo>
                  <a:lnTo>
                    <a:pt x="3069637" y="1100935"/>
                  </a:lnTo>
                  <a:lnTo>
                    <a:pt x="3033719" y="1121876"/>
                  </a:lnTo>
                  <a:lnTo>
                    <a:pt x="2996033" y="1142236"/>
                  </a:lnTo>
                  <a:lnTo>
                    <a:pt x="2956626" y="1161994"/>
                  </a:lnTo>
                  <a:lnTo>
                    <a:pt x="2915545" y="1181131"/>
                  </a:lnTo>
                  <a:lnTo>
                    <a:pt x="2872836" y="1199628"/>
                  </a:lnTo>
                  <a:lnTo>
                    <a:pt x="2828547" y="1217464"/>
                  </a:lnTo>
                  <a:lnTo>
                    <a:pt x="2782724" y="1234621"/>
                  </a:lnTo>
                  <a:lnTo>
                    <a:pt x="2735415" y="1251079"/>
                  </a:lnTo>
                  <a:lnTo>
                    <a:pt x="2686664" y="1266818"/>
                  </a:lnTo>
                  <a:lnTo>
                    <a:pt x="2636521" y="1281819"/>
                  </a:lnTo>
                  <a:lnTo>
                    <a:pt x="2585030" y="1296063"/>
                  </a:lnTo>
                  <a:lnTo>
                    <a:pt x="2532240" y="1309529"/>
                  </a:lnTo>
                  <a:lnTo>
                    <a:pt x="2478197" y="1322198"/>
                  </a:lnTo>
                  <a:lnTo>
                    <a:pt x="2422947" y="1334051"/>
                  </a:lnTo>
                  <a:lnTo>
                    <a:pt x="2366537" y="1345067"/>
                  </a:lnTo>
                  <a:lnTo>
                    <a:pt x="2309015" y="1355229"/>
                  </a:lnTo>
                  <a:lnTo>
                    <a:pt x="2250427" y="1364515"/>
                  </a:lnTo>
                  <a:lnTo>
                    <a:pt x="2190819" y="1372907"/>
                  </a:lnTo>
                  <a:lnTo>
                    <a:pt x="2130239" y="1380385"/>
                  </a:lnTo>
                  <a:lnTo>
                    <a:pt x="2068733" y="1386929"/>
                  </a:lnTo>
                  <a:lnTo>
                    <a:pt x="2006348" y="1392520"/>
                  </a:lnTo>
                  <a:lnTo>
                    <a:pt x="1943131" y="1397138"/>
                  </a:lnTo>
                  <a:lnTo>
                    <a:pt x="1879129" y="1400764"/>
                  </a:lnTo>
                  <a:lnTo>
                    <a:pt x="1814387" y="1403378"/>
                  </a:lnTo>
                  <a:lnTo>
                    <a:pt x="1748955" y="1404961"/>
                  </a:lnTo>
                  <a:lnTo>
                    <a:pt x="1682876" y="1405493"/>
                  </a:lnTo>
                  <a:lnTo>
                    <a:pt x="1616795" y="1404961"/>
                  </a:lnTo>
                  <a:lnTo>
                    <a:pt x="1551359" y="1403378"/>
                  </a:lnTo>
                  <a:lnTo>
                    <a:pt x="1486615" y="1400764"/>
                  </a:lnTo>
                  <a:lnTo>
                    <a:pt x="1422610" y="1397138"/>
                  </a:lnTo>
                  <a:lnTo>
                    <a:pt x="1359391" y="1392520"/>
                  </a:lnTo>
                  <a:lnTo>
                    <a:pt x="1297005" y="1386929"/>
                  </a:lnTo>
                  <a:lnTo>
                    <a:pt x="1235497" y="1380385"/>
                  </a:lnTo>
                  <a:lnTo>
                    <a:pt x="1174916" y="1372907"/>
                  </a:lnTo>
                  <a:lnTo>
                    <a:pt x="1115307" y="1364515"/>
                  </a:lnTo>
                  <a:lnTo>
                    <a:pt x="1056718" y="1355229"/>
                  </a:lnTo>
                  <a:lnTo>
                    <a:pt x="999195" y="1345067"/>
                  </a:lnTo>
                  <a:lnTo>
                    <a:pt x="942785" y="1334051"/>
                  </a:lnTo>
                  <a:lnTo>
                    <a:pt x="887535" y="1322198"/>
                  </a:lnTo>
                  <a:lnTo>
                    <a:pt x="833491" y="1309529"/>
                  </a:lnTo>
                  <a:lnTo>
                    <a:pt x="780701" y="1296063"/>
                  </a:lnTo>
                  <a:lnTo>
                    <a:pt x="729211" y="1281819"/>
                  </a:lnTo>
                  <a:lnTo>
                    <a:pt x="679068" y="1266818"/>
                  </a:lnTo>
                  <a:lnTo>
                    <a:pt x="630318" y="1251079"/>
                  </a:lnTo>
                  <a:lnTo>
                    <a:pt x="583009" y="1234621"/>
                  </a:lnTo>
                  <a:lnTo>
                    <a:pt x="537187" y="1217464"/>
                  </a:lnTo>
                  <a:lnTo>
                    <a:pt x="492898" y="1199628"/>
                  </a:lnTo>
                  <a:lnTo>
                    <a:pt x="450191" y="1181131"/>
                  </a:lnTo>
                  <a:lnTo>
                    <a:pt x="409111" y="1161994"/>
                  </a:lnTo>
                  <a:lnTo>
                    <a:pt x="369705" y="1142236"/>
                  </a:lnTo>
                  <a:lnTo>
                    <a:pt x="332020" y="1121876"/>
                  </a:lnTo>
                  <a:lnTo>
                    <a:pt x="296103" y="1100935"/>
                  </a:lnTo>
                  <a:lnTo>
                    <a:pt x="262000" y="1079431"/>
                  </a:lnTo>
                  <a:lnTo>
                    <a:pt x="229759" y="1057385"/>
                  </a:lnTo>
                  <a:lnTo>
                    <a:pt x="171047" y="1011741"/>
                  </a:lnTo>
                  <a:lnTo>
                    <a:pt x="120341" y="964162"/>
                  </a:lnTo>
                  <a:lnTo>
                    <a:pt x="78016" y="914802"/>
                  </a:lnTo>
                  <a:lnTo>
                    <a:pt x="44445" y="863818"/>
                  </a:lnTo>
                  <a:lnTo>
                    <a:pt x="20002" y="811366"/>
                  </a:lnTo>
                  <a:lnTo>
                    <a:pt x="5063" y="757603"/>
                  </a:lnTo>
                  <a:lnTo>
                    <a:pt x="0" y="7026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34867" y="2518406"/>
            <a:ext cx="21532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10" dirty="0">
                <a:latin typeface="Calibri"/>
                <a:cs typeface="Calibri"/>
              </a:rPr>
              <a:t>Polymorphism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86235" y="228851"/>
            <a:ext cx="5746120" cy="98653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81250" y="45848"/>
            <a:ext cx="10515600" cy="1064266"/>
          </a:xfrm>
          <a:prstGeom prst="rect">
            <a:avLst/>
          </a:prstGeom>
        </p:spPr>
        <p:txBody>
          <a:bodyPr vert="horz" wrap="square" lIns="0" tIns="383413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30"/>
              </a:spcBef>
            </a:pPr>
            <a:r>
              <a:rPr dirty="0"/>
              <a:t>Подведение</a:t>
            </a:r>
            <a:r>
              <a:rPr spc="100" dirty="0"/>
              <a:t> </a:t>
            </a:r>
            <a:r>
              <a:rPr spc="-10" dirty="0"/>
              <a:t>итогов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676400" y="4838701"/>
            <a:ext cx="3467100" cy="1285875"/>
            <a:chOff x="152400" y="4838700"/>
            <a:chExt cx="3467100" cy="128587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" y="4838700"/>
              <a:ext cx="3467100" cy="12858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600" y="5057775"/>
              <a:ext cx="1895475" cy="9810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368" y="4851522"/>
              <a:ext cx="3391030" cy="12191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0368" y="4851522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5" y="513076"/>
                  </a:lnTo>
                  <a:lnTo>
                    <a:pt x="46947" y="466543"/>
                  </a:lnTo>
                  <a:lnTo>
                    <a:pt x="82381" y="421358"/>
                  </a:lnTo>
                  <a:lnTo>
                    <a:pt x="127033" y="377665"/>
                  </a:lnTo>
                  <a:lnTo>
                    <a:pt x="180497" y="335611"/>
                  </a:lnTo>
                  <a:lnTo>
                    <a:pt x="242368" y="295341"/>
                  </a:lnTo>
                  <a:lnTo>
                    <a:pt x="276329" y="275921"/>
                  </a:lnTo>
                  <a:lnTo>
                    <a:pt x="312241" y="257001"/>
                  </a:lnTo>
                  <a:lnTo>
                    <a:pt x="350051" y="238600"/>
                  </a:lnTo>
                  <a:lnTo>
                    <a:pt x="389710" y="220737"/>
                  </a:lnTo>
                  <a:lnTo>
                    <a:pt x="431167" y="203429"/>
                  </a:lnTo>
                  <a:lnTo>
                    <a:pt x="474371" y="186694"/>
                  </a:lnTo>
                  <a:lnTo>
                    <a:pt x="519272" y="170551"/>
                  </a:lnTo>
                  <a:lnTo>
                    <a:pt x="565818" y="155018"/>
                  </a:lnTo>
                  <a:lnTo>
                    <a:pt x="613960" y="140113"/>
                  </a:lnTo>
                  <a:lnTo>
                    <a:pt x="663647" y="125854"/>
                  </a:lnTo>
                  <a:lnTo>
                    <a:pt x="714828" y="112260"/>
                  </a:lnTo>
                  <a:lnTo>
                    <a:pt x="767452" y="99349"/>
                  </a:lnTo>
                  <a:lnTo>
                    <a:pt x="821469" y="87139"/>
                  </a:lnTo>
                  <a:lnTo>
                    <a:pt x="876828" y="75648"/>
                  </a:lnTo>
                  <a:lnTo>
                    <a:pt x="933478" y="64894"/>
                  </a:lnTo>
                  <a:lnTo>
                    <a:pt x="991369" y="54896"/>
                  </a:lnTo>
                  <a:lnTo>
                    <a:pt x="1050450" y="45672"/>
                  </a:lnTo>
                  <a:lnTo>
                    <a:pt x="1110671" y="37240"/>
                  </a:lnTo>
                  <a:lnTo>
                    <a:pt x="1171981" y="29619"/>
                  </a:lnTo>
                  <a:lnTo>
                    <a:pt x="1234329" y="22825"/>
                  </a:lnTo>
                  <a:lnTo>
                    <a:pt x="1297664" y="16879"/>
                  </a:lnTo>
                  <a:lnTo>
                    <a:pt x="1361937" y="11797"/>
                  </a:lnTo>
                  <a:lnTo>
                    <a:pt x="1427095" y="7599"/>
                  </a:lnTo>
                  <a:lnTo>
                    <a:pt x="1493090" y="4301"/>
                  </a:lnTo>
                  <a:lnTo>
                    <a:pt x="1559869" y="1924"/>
                  </a:lnTo>
                  <a:lnTo>
                    <a:pt x="1627383" y="484"/>
                  </a:lnTo>
                  <a:lnTo>
                    <a:pt x="1695581" y="0"/>
                  </a:lnTo>
                  <a:lnTo>
                    <a:pt x="1763770" y="484"/>
                  </a:lnTo>
                  <a:lnTo>
                    <a:pt x="1831277" y="1924"/>
                  </a:lnTo>
                  <a:lnTo>
                    <a:pt x="1898049" y="4301"/>
                  </a:lnTo>
                  <a:lnTo>
                    <a:pt x="1964037" y="7599"/>
                  </a:lnTo>
                  <a:lnTo>
                    <a:pt x="2029189" y="11797"/>
                  </a:lnTo>
                  <a:lnTo>
                    <a:pt x="2093455" y="16879"/>
                  </a:lnTo>
                  <a:lnTo>
                    <a:pt x="2156785" y="22825"/>
                  </a:lnTo>
                  <a:lnTo>
                    <a:pt x="2219127" y="29619"/>
                  </a:lnTo>
                  <a:lnTo>
                    <a:pt x="2280431" y="37240"/>
                  </a:lnTo>
                  <a:lnTo>
                    <a:pt x="2340647" y="45672"/>
                  </a:lnTo>
                  <a:lnTo>
                    <a:pt x="2399723" y="54896"/>
                  </a:lnTo>
                  <a:lnTo>
                    <a:pt x="2457609" y="64894"/>
                  </a:lnTo>
                  <a:lnTo>
                    <a:pt x="2514255" y="75648"/>
                  </a:lnTo>
                  <a:lnTo>
                    <a:pt x="2569610" y="87139"/>
                  </a:lnTo>
                  <a:lnTo>
                    <a:pt x="2623622" y="99349"/>
                  </a:lnTo>
                  <a:lnTo>
                    <a:pt x="2676243" y="112260"/>
                  </a:lnTo>
                  <a:lnTo>
                    <a:pt x="2727420" y="125854"/>
                  </a:lnTo>
                  <a:lnTo>
                    <a:pt x="2777103" y="140113"/>
                  </a:lnTo>
                  <a:lnTo>
                    <a:pt x="2825242" y="155018"/>
                  </a:lnTo>
                  <a:lnTo>
                    <a:pt x="2871785" y="170551"/>
                  </a:lnTo>
                  <a:lnTo>
                    <a:pt x="2916683" y="186694"/>
                  </a:lnTo>
                  <a:lnTo>
                    <a:pt x="2959885" y="203429"/>
                  </a:lnTo>
                  <a:lnTo>
                    <a:pt x="3001339" y="220737"/>
                  </a:lnTo>
                  <a:lnTo>
                    <a:pt x="3040996" y="238600"/>
                  </a:lnTo>
                  <a:lnTo>
                    <a:pt x="3078804" y="257001"/>
                  </a:lnTo>
                  <a:lnTo>
                    <a:pt x="3114713" y="275921"/>
                  </a:lnTo>
                  <a:lnTo>
                    <a:pt x="3148673" y="295341"/>
                  </a:lnTo>
                  <a:lnTo>
                    <a:pt x="3210541" y="335611"/>
                  </a:lnTo>
                  <a:lnTo>
                    <a:pt x="3264002" y="377665"/>
                  </a:lnTo>
                  <a:lnTo>
                    <a:pt x="3308652" y="421358"/>
                  </a:lnTo>
                  <a:lnTo>
                    <a:pt x="3344085" y="466543"/>
                  </a:lnTo>
                  <a:lnTo>
                    <a:pt x="3369896" y="513076"/>
                  </a:lnTo>
                  <a:lnTo>
                    <a:pt x="3385679" y="560810"/>
                  </a:lnTo>
                  <a:lnTo>
                    <a:pt x="3391030" y="609599"/>
                  </a:lnTo>
                  <a:lnTo>
                    <a:pt x="3389684" y="634118"/>
                  </a:lnTo>
                  <a:lnTo>
                    <a:pt x="3379066" y="682400"/>
                  </a:lnTo>
                  <a:lnTo>
                    <a:pt x="3358218" y="729552"/>
                  </a:lnTo>
                  <a:lnTo>
                    <a:pt x="3327546" y="775431"/>
                  </a:lnTo>
                  <a:lnTo>
                    <a:pt x="3287454" y="819888"/>
                  </a:lnTo>
                  <a:lnTo>
                    <a:pt x="3238348" y="862780"/>
                  </a:lnTo>
                  <a:lnTo>
                    <a:pt x="3180632" y="903961"/>
                  </a:lnTo>
                  <a:lnTo>
                    <a:pt x="3114713" y="943284"/>
                  </a:lnTo>
                  <a:lnTo>
                    <a:pt x="3078804" y="962203"/>
                  </a:lnTo>
                  <a:lnTo>
                    <a:pt x="3040996" y="980604"/>
                  </a:lnTo>
                  <a:lnTo>
                    <a:pt x="3001339" y="998467"/>
                  </a:lnTo>
                  <a:lnTo>
                    <a:pt x="2959885" y="1015775"/>
                  </a:lnTo>
                  <a:lnTo>
                    <a:pt x="2916683" y="1032510"/>
                  </a:lnTo>
                  <a:lnTo>
                    <a:pt x="2871785" y="1048653"/>
                  </a:lnTo>
                  <a:lnTo>
                    <a:pt x="2825242" y="1064186"/>
                  </a:lnTo>
                  <a:lnTo>
                    <a:pt x="2777103" y="1079090"/>
                  </a:lnTo>
                  <a:lnTo>
                    <a:pt x="2727420" y="1093348"/>
                  </a:lnTo>
                  <a:lnTo>
                    <a:pt x="2676243" y="1106942"/>
                  </a:lnTo>
                  <a:lnTo>
                    <a:pt x="2623622" y="1119853"/>
                  </a:lnTo>
                  <a:lnTo>
                    <a:pt x="2569610" y="1132063"/>
                  </a:lnTo>
                  <a:lnTo>
                    <a:pt x="2514255" y="1143554"/>
                  </a:lnTo>
                  <a:lnTo>
                    <a:pt x="2457609" y="1154307"/>
                  </a:lnTo>
                  <a:lnTo>
                    <a:pt x="2399723" y="1164304"/>
                  </a:lnTo>
                  <a:lnTo>
                    <a:pt x="2340647" y="1173528"/>
                  </a:lnTo>
                  <a:lnTo>
                    <a:pt x="2280431" y="1181960"/>
                  </a:lnTo>
                  <a:lnTo>
                    <a:pt x="2219127" y="1189581"/>
                  </a:lnTo>
                  <a:lnTo>
                    <a:pt x="2156785" y="1196374"/>
                  </a:lnTo>
                  <a:lnTo>
                    <a:pt x="2093455" y="1202321"/>
                  </a:lnTo>
                  <a:lnTo>
                    <a:pt x="2029189" y="1207402"/>
                  </a:lnTo>
                  <a:lnTo>
                    <a:pt x="1964037" y="1211601"/>
                  </a:lnTo>
                  <a:lnTo>
                    <a:pt x="1898049" y="1214898"/>
                  </a:lnTo>
                  <a:lnTo>
                    <a:pt x="1831277" y="1217276"/>
                  </a:lnTo>
                  <a:lnTo>
                    <a:pt x="1763770" y="1218715"/>
                  </a:lnTo>
                  <a:lnTo>
                    <a:pt x="1695581" y="1219199"/>
                  </a:lnTo>
                  <a:lnTo>
                    <a:pt x="1627383" y="1218715"/>
                  </a:lnTo>
                  <a:lnTo>
                    <a:pt x="1559869" y="1217276"/>
                  </a:lnTo>
                  <a:lnTo>
                    <a:pt x="1493090" y="1214898"/>
                  </a:lnTo>
                  <a:lnTo>
                    <a:pt x="1427095" y="1211601"/>
                  </a:lnTo>
                  <a:lnTo>
                    <a:pt x="1361937" y="1207402"/>
                  </a:lnTo>
                  <a:lnTo>
                    <a:pt x="1297664" y="1202321"/>
                  </a:lnTo>
                  <a:lnTo>
                    <a:pt x="1234329" y="1196374"/>
                  </a:lnTo>
                  <a:lnTo>
                    <a:pt x="1171981" y="1189581"/>
                  </a:lnTo>
                  <a:lnTo>
                    <a:pt x="1110671" y="1181960"/>
                  </a:lnTo>
                  <a:lnTo>
                    <a:pt x="1050450" y="1173528"/>
                  </a:lnTo>
                  <a:lnTo>
                    <a:pt x="991369" y="1164304"/>
                  </a:lnTo>
                  <a:lnTo>
                    <a:pt x="933478" y="1154307"/>
                  </a:lnTo>
                  <a:lnTo>
                    <a:pt x="876828" y="1143554"/>
                  </a:lnTo>
                  <a:lnTo>
                    <a:pt x="821469" y="1132063"/>
                  </a:lnTo>
                  <a:lnTo>
                    <a:pt x="767452" y="1119853"/>
                  </a:lnTo>
                  <a:lnTo>
                    <a:pt x="714828" y="1106942"/>
                  </a:lnTo>
                  <a:lnTo>
                    <a:pt x="663647" y="1093348"/>
                  </a:lnTo>
                  <a:lnTo>
                    <a:pt x="613960" y="1079090"/>
                  </a:lnTo>
                  <a:lnTo>
                    <a:pt x="565818" y="1064186"/>
                  </a:lnTo>
                  <a:lnTo>
                    <a:pt x="519272" y="1048653"/>
                  </a:lnTo>
                  <a:lnTo>
                    <a:pt x="474371" y="1032510"/>
                  </a:lnTo>
                  <a:lnTo>
                    <a:pt x="431167" y="1015775"/>
                  </a:lnTo>
                  <a:lnTo>
                    <a:pt x="389710" y="998467"/>
                  </a:lnTo>
                  <a:lnTo>
                    <a:pt x="350051" y="980604"/>
                  </a:lnTo>
                  <a:lnTo>
                    <a:pt x="312241" y="962203"/>
                  </a:lnTo>
                  <a:lnTo>
                    <a:pt x="276329" y="943284"/>
                  </a:lnTo>
                  <a:lnTo>
                    <a:pt x="242368" y="923863"/>
                  </a:lnTo>
                  <a:lnTo>
                    <a:pt x="180497" y="883593"/>
                  </a:lnTo>
                  <a:lnTo>
                    <a:pt x="127033" y="841539"/>
                  </a:lnTo>
                  <a:lnTo>
                    <a:pt x="82381" y="797846"/>
                  </a:lnTo>
                  <a:lnTo>
                    <a:pt x="46947" y="752660"/>
                  </a:lnTo>
                  <a:lnTo>
                    <a:pt x="21135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05430" y="5183183"/>
            <a:ext cx="12230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casting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91376" y="2038350"/>
            <a:ext cx="3296285" cy="1409700"/>
            <a:chOff x="5667375" y="2038350"/>
            <a:chExt cx="3296285" cy="140970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67375" y="2038350"/>
              <a:ext cx="3295665" cy="14097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15049" y="2314575"/>
              <a:ext cx="2486025" cy="9810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98997" y="2057400"/>
              <a:ext cx="3223778" cy="132929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98997" y="2057400"/>
              <a:ext cx="3223895" cy="1329690"/>
            </a:xfrm>
            <a:custGeom>
              <a:avLst/>
              <a:gdLst/>
              <a:ahLst/>
              <a:cxnLst/>
              <a:rect l="l" t="t" r="r" b="b"/>
              <a:pathLst>
                <a:path w="3223895" h="1329689">
                  <a:moveTo>
                    <a:pt x="0" y="664585"/>
                  </a:moveTo>
                  <a:lnTo>
                    <a:pt x="5343" y="610079"/>
                  </a:lnTo>
                  <a:lnTo>
                    <a:pt x="21098" y="556786"/>
                  </a:lnTo>
                  <a:lnTo>
                    <a:pt x="46849" y="504878"/>
                  </a:lnTo>
                  <a:lnTo>
                    <a:pt x="82181" y="454525"/>
                  </a:lnTo>
                  <a:lnTo>
                    <a:pt x="126679" y="405899"/>
                  </a:lnTo>
                  <a:lnTo>
                    <a:pt x="179928" y="359170"/>
                  </a:lnTo>
                  <a:lnTo>
                    <a:pt x="241513" y="314510"/>
                  </a:lnTo>
                  <a:lnTo>
                    <a:pt x="275302" y="293009"/>
                  </a:lnTo>
                  <a:lnTo>
                    <a:pt x="311019" y="272090"/>
                  </a:lnTo>
                  <a:lnTo>
                    <a:pt x="348613" y="251773"/>
                  </a:lnTo>
                  <a:lnTo>
                    <a:pt x="388032" y="232080"/>
                  </a:lnTo>
                  <a:lnTo>
                    <a:pt x="429223" y="213033"/>
                  </a:lnTo>
                  <a:lnTo>
                    <a:pt x="472135" y="194652"/>
                  </a:lnTo>
                  <a:lnTo>
                    <a:pt x="516716" y="176960"/>
                  </a:lnTo>
                  <a:lnTo>
                    <a:pt x="562914" y="159977"/>
                  </a:lnTo>
                  <a:lnTo>
                    <a:pt x="610677" y="143726"/>
                  </a:lnTo>
                  <a:lnTo>
                    <a:pt x="659954" y="128226"/>
                  </a:lnTo>
                  <a:lnTo>
                    <a:pt x="710692" y="113500"/>
                  </a:lnTo>
                  <a:lnTo>
                    <a:pt x="762840" y="99570"/>
                  </a:lnTo>
                  <a:lnTo>
                    <a:pt x="816346" y="86456"/>
                  </a:lnTo>
                  <a:lnTo>
                    <a:pt x="871158" y="74179"/>
                  </a:lnTo>
                  <a:lnTo>
                    <a:pt x="927223" y="62762"/>
                  </a:lnTo>
                  <a:lnTo>
                    <a:pt x="984491" y="52226"/>
                  </a:lnTo>
                  <a:lnTo>
                    <a:pt x="1042909" y="42592"/>
                  </a:lnTo>
                  <a:lnTo>
                    <a:pt x="1102425" y="33881"/>
                  </a:lnTo>
                  <a:lnTo>
                    <a:pt x="1162988" y="26114"/>
                  </a:lnTo>
                  <a:lnTo>
                    <a:pt x="1224546" y="19314"/>
                  </a:lnTo>
                  <a:lnTo>
                    <a:pt x="1287046" y="13502"/>
                  </a:lnTo>
                  <a:lnTo>
                    <a:pt x="1350437" y="8698"/>
                  </a:lnTo>
                  <a:lnTo>
                    <a:pt x="1414667" y="4924"/>
                  </a:lnTo>
                  <a:lnTo>
                    <a:pt x="1479685" y="2203"/>
                  </a:lnTo>
                  <a:lnTo>
                    <a:pt x="1545437" y="554"/>
                  </a:lnTo>
                  <a:lnTo>
                    <a:pt x="1611873" y="0"/>
                  </a:lnTo>
                  <a:lnTo>
                    <a:pt x="1678320" y="554"/>
                  </a:lnTo>
                  <a:lnTo>
                    <a:pt x="1744083" y="2203"/>
                  </a:lnTo>
                  <a:lnTo>
                    <a:pt x="1809109" y="4924"/>
                  </a:lnTo>
                  <a:lnTo>
                    <a:pt x="1873347" y="8698"/>
                  </a:lnTo>
                  <a:lnTo>
                    <a:pt x="1936746" y="13502"/>
                  </a:lnTo>
                  <a:lnTo>
                    <a:pt x="1999252" y="19314"/>
                  </a:lnTo>
                  <a:lnTo>
                    <a:pt x="2060815" y="26114"/>
                  </a:lnTo>
                  <a:lnTo>
                    <a:pt x="2121383" y="33881"/>
                  </a:lnTo>
                  <a:lnTo>
                    <a:pt x="2180903" y="42592"/>
                  </a:lnTo>
                  <a:lnTo>
                    <a:pt x="2239325" y="52226"/>
                  </a:lnTo>
                  <a:lnTo>
                    <a:pt x="2296595" y="62762"/>
                  </a:lnTo>
                  <a:lnTo>
                    <a:pt x="2352663" y="74179"/>
                  </a:lnTo>
                  <a:lnTo>
                    <a:pt x="2407476" y="86456"/>
                  </a:lnTo>
                  <a:lnTo>
                    <a:pt x="2460982" y="99570"/>
                  </a:lnTo>
                  <a:lnTo>
                    <a:pt x="2513131" y="113500"/>
                  </a:lnTo>
                  <a:lnTo>
                    <a:pt x="2563869" y="128226"/>
                  </a:lnTo>
                  <a:lnTo>
                    <a:pt x="2613145" y="143726"/>
                  </a:lnTo>
                  <a:lnTo>
                    <a:pt x="2660908" y="159977"/>
                  </a:lnTo>
                  <a:lnTo>
                    <a:pt x="2707105" y="176960"/>
                  </a:lnTo>
                  <a:lnTo>
                    <a:pt x="2751684" y="194652"/>
                  </a:lnTo>
                  <a:lnTo>
                    <a:pt x="2794594" y="213033"/>
                  </a:lnTo>
                  <a:lnTo>
                    <a:pt x="2835784" y="232080"/>
                  </a:lnTo>
                  <a:lnTo>
                    <a:pt x="2875200" y="251773"/>
                  </a:lnTo>
                  <a:lnTo>
                    <a:pt x="2912791" y="272090"/>
                  </a:lnTo>
                  <a:lnTo>
                    <a:pt x="2948506" y="293009"/>
                  </a:lnTo>
                  <a:lnTo>
                    <a:pt x="2982292" y="314510"/>
                  </a:lnTo>
                  <a:lnTo>
                    <a:pt x="3014097" y="336571"/>
                  </a:lnTo>
                  <a:lnTo>
                    <a:pt x="3071561" y="382287"/>
                  </a:lnTo>
                  <a:lnTo>
                    <a:pt x="3120481" y="429985"/>
                  </a:lnTo>
                  <a:lnTo>
                    <a:pt x="3160443" y="479496"/>
                  </a:lnTo>
                  <a:lnTo>
                    <a:pt x="3191032" y="530648"/>
                  </a:lnTo>
                  <a:lnTo>
                    <a:pt x="3211834" y="583270"/>
                  </a:lnTo>
                  <a:lnTo>
                    <a:pt x="3222433" y="637191"/>
                  </a:lnTo>
                  <a:lnTo>
                    <a:pt x="3223778" y="664585"/>
                  </a:lnTo>
                  <a:lnTo>
                    <a:pt x="3222433" y="691988"/>
                  </a:lnTo>
                  <a:lnTo>
                    <a:pt x="3211834" y="745926"/>
                  </a:lnTo>
                  <a:lnTo>
                    <a:pt x="3191032" y="798563"/>
                  </a:lnTo>
                  <a:lnTo>
                    <a:pt x="3160443" y="849728"/>
                  </a:lnTo>
                  <a:lnTo>
                    <a:pt x="3120481" y="899251"/>
                  </a:lnTo>
                  <a:lnTo>
                    <a:pt x="3071561" y="946960"/>
                  </a:lnTo>
                  <a:lnTo>
                    <a:pt x="3014097" y="992684"/>
                  </a:lnTo>
                  <a:lnTo>
                    <a:pt x="2982292" y="1014749"/>
                  </a:lnTo>
                  <a:lnTo>
                    <a:pt x="2948506" y="1036254"/>
                  </a:lnTo>
                  <a:lnTo>
                    <a:pt x="2912791" y="1057177"/>
                  </a:lnTo>
                  <a:lnTo>
                    <a:pt x="2875200" y="1077497"/>
                  </a:lnTo>
                  <a:lnTo>
                    <a:pt x="2835784" y="1097192"/>
                  </a:lnTo>
                  <a:lnTo>
                    <a:pt x="2794594" y="1116242"/>
                  </a:lnTo>
                  <a:lnTo>
                    <a:pt x="2751684" y="1134625"/>
                  </a:lnTo>
                  <a:lnTo>
                    <a:pt x="2707105" y="1152320"/>
                  </a:lnTo>
                  <a:lnTo>
                    <a:pt x="2660908" y="1169304"/>
                  </a:lnTo>
                  <a:lnTo>
                    <a:pt x="2613145" y="1185558"/>
                  </a:lnTo>
                  <a:lnTo>
                    <a:pt x="2563869" y="1201059"/>
                  </a:lnTo>
                  <a:lnTo>
                    <a:pt x="2513131" y="1215786"/>
                  </a:lnTo>
                  <a:lnTo>
                    <a:pt x="2460982" y="1229718"/>
                  </a:lnTo>
                  <a:lnTo>
                    <a:pt x="2407476" y="1242833"/>
                  </a:lnTo>
                  <a:lnTo>
                    <a:pt x="2352663" y="1255110"/>
                  </a:lnTo>
                  <a:lnTo>
                    <a:pt x="2296595" y="1266528"/>
                  </a:lnTo>
                  <a:lnTo>
                    <a:pt x="2239325" y="1277065"/>
                  </a:lnTo>
                  <a:lnTo>
                    <a:pt x="2180903" y="1286700"/>
                  </a:lnTo>
                  <a:lnTo>
                    <a:pt x="2121383" y="1295411"/>
                  </a:lnTo>
                  <a:lnTo>
                    <a:pt x="2060815" y="1303178"/>
                  </a:lnTo>
                  <a:lnTo>
                    <a:pt x="1999252" y="1309978"/>
                  </a:lnTo>
                  <a:lnTo>
                    <a:pt x="1936746" y="1315791"/>
                  </a:lnTo>
                  <a:lnTo>
                    <a:pt x="1873347" y="1320595"/>
                  </a:lnTo>
                  <a:lnTo>
                    <a:pt x="1809109" y="1324368"/>
                  </a:lnTo>
                  <a:lnTo>
                    <a:pt x="1744083" y="1327090"/>
                  </a:lnTo>
                  <a:lnTo>
                    <a:pt x="1678320" y="1328739"/>
                  </a:lnTo>
                  <a:lnTo>
                    <a:pt x="1611873" y="1329293"/>
                  </a:lnTo>
                  <a:lnTo>
                    <a:pt x="1545437" y="1328739"/>
                  </a:lnTo>
                  <a:lnTo>
                    <a:pt x="1479685" y="1327090"/>
                  </a:lnTo>
                  <a:lnTo>
                    <a:pt x="1414667" y="1324368"/>
                  </a:lnTo>
                  <a:lnTo>
                    <a:pt x="1350437" y="1320595"/>
                  </a:lnTo>
                  <a:lnTo>
                    <a:pt x="1287046" y="1315791"/>
                  </a:lnTo>
                  <a:lnTo>
                    <a:pt x="1224546" y="1309978"/>
                  </a:lnTo>
                  <a:lnTo>
                    <a:pt x="1162988" y="1303178"/>
                  </a:lnTo>
                  <a:lnTo>
                    <a:pt x="1102425" y="1295411"/>
                  </a:lnTo>
                  <a:lnTo>
                    <a:pt x="1042909" y="1286700"/>
                  </a:lnTo>
                  <a:lnTo>
                    <a:pt x="984491" y="1277065"/>
                  </a:lnTo>
                  <a:lnTo>
                    <a:pt x="927223" y="1266528"/>
                  </a:lnTo>
                  <a:lnTo>
                    <a:pt x="871158" y="1255110"/>
                  </a:lnTo>
                  <a:lnTo>
                    <a:pt x="816346" y="1242833"/>
                  </a:lnTo>
                  <a:lnTo>
                    <a:pt x="762840" y="1229718"/>
                  </a:lnTo>
                  <a:lnTo>
                    <a:pt x="710692" y="1215786"/>
                  </a:lnTo>
                  <a:lnTo>
                    <a:pt x="659954" y="1201059"/>
                  </a:lnTo>
                  <a:lnTo>
                    <a:pt x="610677" y="1185558"/>
                  </a:lnTo>
                  <a:lnTo>
                    <a:pt x="562914" y="1169304"/>
                  </a:lnTo>
                  <a:lnTo>
                    <a:pt x="516716" y="1152320"/>
                  </a:lnTo>
                  <a:lnTo>
                    <a:pt x="472135" y="1134625"/>
                  </a:lnTo>
                  <a:lnTo>
                    <a:pt x="429223" y="1116242"/>
                  </a:lnTo>
                  <a:lnTo>
                    <a:pt x="388032" y="1097192"/>
                  </a:lnTo>
                  <a:lnTo>
                    <a:pt x="348613" y="1077497"/>
                  </a:lnTo>
                  <a:lnTo>
                    <a:pt x="311019" y="1057177"/>
                  </a:lnTo>
                  <a:lnTo>
                    <a:pt x="275302" y="1036254"/>
                  </a:lnTo>
                  <a:lnTo>
                    <a:pt x="241513" y="1014749"/>
                  </a:lnTo>
                  <a:lnTo>
                    <a:pt x="209705" y="992684"/>
                  </a:lnTo>
                  <a:lnTo>
                    <a:pt x="152236" y="946960"/>
                  </a:lnTo>
                  <a:lnTo>
                    <a:pt x="103310" y="899251"/>
                  </a:lnTo>
                  <a:lnTo>
                    <a:pt x="63343" y="849728"/>
                  </a:lnTo>
                  <a:lnTo>
                    <a:pt x="32750" y="798563"/>
                  </a:lnTo>
                  <a:lnTo>
                    <a:pt x="11945" y="745926"/>
                  </a:lnTo>
                  <a:lnTo>
                    <a:pt x="1344" y="691988"/>
                  </a:lnTo>
                  <a:lnTo>
                    <a:pt x="0" y="6645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33314" y="2440302"/>
            <a:ext cx="18021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instanceof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105635" y="4838701"/>
            <a:ext cx="3467735" cy="1343025"/>
            <a:chOff x="5581634" y="4838700"/>
            <a:chExt cx="3467735" cy="134302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81634" y="4838700"/>
              <a:ext cx="3467115" cy="12858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57940" y="4905375"/>
              <a:ext cx="2181224" cy="12763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5421" y="4851522"/>
              <a:ext cx="3391052" cy="12191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615421" y="4851522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5" y="513076"/>
                  </a:lnTo>
                  <a:lnTo>
                    <a:pt x="46946" y="466543"/>
                  </a:lnTo>
                  <a:lnTo>
                    <a:pt x="82380" y="421358"/>
                  </a:lnTo>
                  <a:lnTo>
                    <a:pt x="127031" y="377665"/>
                  </a:lnTo>
                  <a:lnTo>
                    <a:pt x="180493" y="335611"/>
                  </a:lnTo>
                  <a:lnTo>
                    <a:pt x="242362" y="295341"/>
                  </a:lnTo>
                  <a:lnTo>
                    <a:pt x="276322" y="275921"/>
                  </a:lnTo>
                  <a:lnTo>
                    <a:pt x="312232" y="257001"/>
                  </a:lnTo>
                  <a:lnTo>
                    <a:pt x="350041" y="238600"/>
                  </a:lnTo>
                  <a:lnTo>
                    <a:pt x="389698" y="220737"/>
                  </a:lnTo>
                  <a:lnTo>
                    <a:pt x="431153" y="203429"/>
                  </a:lnTo>
                  <a:lnTo>
                    <a:pt x="474355" y="186694"/>
                  </a:lnTo>
                  <a:lnTo>
                    <a:pt x="519253" y="170551"/>
                  </a:lnTo>
                  <a:lnTo>
                    <a:pt x="565797" y="155018"/>
                  </a:lnTo>
                  <a:lnTo>
                    <a:pt x="613936" y="140113"/>
                  </a:lnTo>
                  <a:lnTo>
                    <a:pt x="663619" y="125854"/>
                  </a:lnTo>
                  <a:lnTo>
                    <a:pt x="714797" y="112260"/>
                  </a:lnTo>
                  <a:lnTo>
                    <a:pt x="767417" y="99349"/>
                  </a:lnTo>
                  <a:lnTo>
                    <a:pt x="821430" y="87139"/>
                  </a:lnTo>
                  <a:lnTo>
                    <a:pt x="876784" y="75648"/>
                  </a:lnTo>
                  <a:lnTo>
                    <a:pt x="933430" y="64894"/>
                  </a:lnTo>
                  <a:lnTo>
                    <a:pt x="991316" y="54896"/>
                  </a:lnTo>
                  <a:lnTo>
                    <a:pt x="1050392" y="45672"/>
                  </a:lnTo>
                  <a:lnTo>
                    <a:pt x="1110608" y="37240"/>
                  </a:lnTo>
                  <a:lnTo>
                    <a:pt x="1171911" y="29619"/>
                  </a:lnTo>
                  <a:lnTo>
                    <a:pt x="1234253" y="22825"/>
                  </a:lnTo>
                  <a:lnTo>
                    <a:pt x="1297582" y="16879"/>
                  </a:lnTo>
                  <a:lnTo>
                    <a:pt x="1361847" y="11797"/>
                  </a:lnTo>
                  <a:lnTo>
                    <a:pt x="1426998" y="7599"/>
                  </a:lnTo>
                  <a:lnTo>
                    <a:pt x="1492985" y="4301"/>
                  </a:lnTo>
                  <a:lnTo>
                    <a:pt x="1559756" y="1924"/>
                  </a:lnTo>
                  <a:lnTo>
                    <a:pt x="1627261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4"/>
                  </a:lnTo>
                  <a:lnTo>
                    <a:pt x="1897945" y="4301"/>
                  </a:lnTo>
                  <a:lnTo>
                    <a:pt x="1963941" y="7599"/>
                  </a:lnTo>
                  <a:lnTo>
                    <a:pt x="2029101" y="11797"/>
                  </a:lnTo>
                  <a:lnTo>
                    <a:pt x="2093375" y="16879"/>
                  </a:lnTo>
                  <a:lnTo>
                    <a:pt x="2156711" y="22825"/>
                  </a:lnTo>
                  <a:lnTo>
                    <a:pt x="2219060" y="29619"/>
                  </a:lnTo>
                  <a:lnTo>
                    <a:pt x="2280371" y="37240"/>
                  </a:lnTo>
                  <a:lnTo>
                    <a:pt x="2340593" y="45672"/>
                  </a:lnTo>
                  <a:lnTo>
                    <a:pt x="2399675" y="54896"/>
                  </a:lnTo>
                  <a:lnTo>
                    <a:pt x="2457567" y="64894"/>
                  </a:lnTo>
                  <a:lnTo>
                    <a:pt x="2514218" y="75648"/>
                  </a:lnTo>
                  <a:lnTo>
                    <a:pt x="2569578" y="87139"/>
                  </a:lnTo>
                  <a:lnTo>
                    <a:pt x="2623595" y="99349"/>
                  </a:lnTo>
                  <a:lnTo>
                    <a:pt x="2676220" y="112260"/>
                  </a:lnTo>
                  <a:lnTo>
                    <a:pt x="2727401" y="125854"/>
                  </a:lnTo>
                  <a:lnTo>
                    <a:pt x="2777088" y="140113"/>
                  </a:lnTo>
                  <a:lnTo>
                    <a:pt x="2825231" y="155018"/>
                  </a:lnTo>
                  <a:lnTo>
                    <a:pt x="2871778" y="170551"/>
                  </a:lnTo>
                  <a:lnTo>
                    <a:pt x="2916679" y="186694"/>
                  </a:lnTo>
                  <a:lnTo>
                    <a:pt x="2959883" y="203429"/>
                  </a:lnTo>
                  <a:lnTo>
                    <a:pt x="3001341" y="220737"/>
                  </a:lnTo>
                  <a:lnTo>
                    <a:pt x="3041000" y="238600"/>
                  </a:lnTo>
                  <a:lnTo>
                    <a:pt x="3078810" y="257001"/>
                  </a:lnTo>
                  <a:lnTo>
                    <a:pt x="3114722" y="275921"/>
                  </a:lnTo>
                  <a:lnTo>
                    <a:pt x="3148683" y="295341"/>
                  </a:lnTo>
                  <a:lnTo>
                    <a:pt x="3210554" y="335611"/>
                  </a:lnTo>
                  <a:lnTo>
                    <a:pt x="3264018" y="377665"/>
                  </a:lnTo>
                  <a:lnTo>
                    <a:pt x="3308670" y="421358"/>
                  </a:lnTo>
                  <a:lnTo>
                    <a:pt x="3344104" y="466543"/>
                  </a:lnTo>
                  <a:lnTo>
                    <a:pt x="3369916" y="513076"/>
                  </a:lnTo>
                  <a:lnTo>
                    <a:pt x="3385700" y="560810"/>
                  </a:lnTo>
                  <a:lnTo>
                    <a:pt x="3391052" y="609599"/>
                  </a:lnTo>
                  <a:lnTo>
                    <a:pt x="3389706" y="634118"/>
                  </a:lnTo>
                  <a:lnTo>
                    <a:pt x="3379087" y="682400"/>
                  </a:lnTo>
                  <a:lnTo>
                    <a:pt x="3358238" y="729552"/>
                  </a:lnTo>
                  <a:lnTo>
                    <a:pt x="3327565" y="775431"/>
                  </a:lnTo>
                  <a:lnTo>
                    <a:pt x="3287471" y="819888"/>
                  </a:lnTo>
                  <a:lnTo>
                    <a:pt x="3238363" y="862780"/>
                  </a:lnTo>
                  <a:lnTo>
                    <a:pt x="3180644" y="903961"/>
                  </a:lnTo>
                  <a:lnTo>
                    <a:pt x="3114722" y="943284"/>
                  </a:lnTo>
                  <a:lnTo>
                    <a:pt x="3078810" y="962203"/>
                  </a:lnTo>
                  <a:lnTo>
                    <a:pt x="3041000" y="980604"/>
                  </a:lnTo>
                  <a:lnTo>
                    <a:pt x="3001341" y="998467"/>
                  </a:lnTo>
                  <a:lnTo>
                    <a:pt x="2959883" y="1015775"/>
                  </a:lnTo>
                  <a:lnTo>
                    <a:pt x="2916679" y="1032510"/>
                  </a:lnTo>
                  <a:lnTo>
                    <a:pt x="2871778" y="1048653"/>
                  </a:lnTo>
                  <a:lnTo>
                    <a:pt x="2825231" y="1064186"/>
                  </a:lnTo>
                  <a:lnTo>
                    <a:pt x="2777088" y="1079090"/>
                  </a:lnTo>
                  <a:lnTo>
                    <a:pt x="2727401" y="1093348"/>
                  </a:lnTo>
                  <a:lnTo>
                    <a:pt x="2676220" y="1106942"/>
                  </a:lnTo>
                  <a:lnTo>
                    <a:pt x="2623595" y="1119853"/>
                  </a:lnTo>
                  <a:lnTo>
                    <a:pt x="2569578" y="1132063"/>
                  </a:lnTo>
                  <a:lnTo>
                    <a:pt x="2514218" y="1143554"/>
                  </a:lnTo>
                  <a:lnTo>
                    <a:pt x="2457567" y="1154307"/>
                  </a:lnTo>
                  <a:lnTo>
                    <a:pt x="2399675" y="1164304"/>
                  </a:lnTo>
                  <a:lnTo>
                    <a:pt x="2340593" y="1173528"/>
                  </a:lnTo>
                  <a:lnTo>
                    <a:pt x="2280371" y="1181960"/>
                  </a:lnTo>
                  <a:lnTo>
                    <a:pt x="2219060" y="1189581"/>
                  </a:lnTo>
                  <a:lnTo>
                    <a:pt x="2156711" y="1196374"/>
                  </a:lnTo>
                  <a:lnTo>
                    <a:pt x="2093375" y="1202321"/>
                  </a:lnTo>
                  <a:lnTo>
                    <a:pt x="2029101" y="1207402"/>
                  </a:lnTo>
                  <a:lnTo>
                    <a:pt x="1963941" y="1211601"/>
                  </a:lnTo>
                  <a:lnTo>
                    <a:pt x="1897945" y="1214898"/>
                  </a:lnTo>
                  <a:lnTo>
                    <a:pt x="1831164" y="1217276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61" y="1218715"/>
                  </a:lnTo>
                  <a:lnTo>
                    <a:pt x="1559756" y="1217276"/>
                  </a:lnTo>
                  <a:lnTo>
                    <a:pt x="1492985" y="1214898"/>
                  </a:lnTo>
                  <a:lnTo>
                    <a:pt x="1426998" y="1211601"/>
                  </a:lnTo>
                  <a:lnTo>
                    <a:pt x="1361847" y="1207402"/>
                  </a:lnTo>
                  <a:lnTo>
                    <a:pt x="1297582" y="1202321"/>
                  </a:lnTo>
                  <a:lnTo>
                    <a:pt x="1234253" y="1196374"/>
                  </a:lnTo>
                  <a:lnTo>
                    <a:pt x="1171911" y="1189581"/>
                  </a:lnTo>
                  <a:lnTo>
                    <a:pt x="1110608" y="1181960"/>
                  </a:lnTo>
                  <a:lnTo>
                    <a:pt x="1050392" y="1173528"/>
                  </a:lnTo>
                  <a:lnTo>
                    <a:pt x="991316" y="1164304"/>
                  </a:lnTo>
                  <a:lnTo>
                    <a:pt x="933430" y="1154307"/>
                  </a:lnTo>
                  <a:lnTo>
                    <a:pt x="876784" y="1143554"/>
                  </a:lnTo>
                  <a:lnTo>
                    <a:pt x="821430" y="1132063"/>
                  </a:lnTo>
                  <a:lnTo>
                    <a:pt x="767417" y="1119853"/>
                  </a:lnTo>
                  <a:lnTo>
                    <a:pt x="714797" y="1106942"/>
                  </a:lnTo>
                  <a:lnTo>
                    <a:pt x="663619" y="1093348"/>
                  </a:lnTo>
                  <a:lnTo>
                    <a:pt x="613936" y="1079090"/>
                  </a:lnTo>
                  <a:lnTo>
                    <a:pt x="565797" y="1064186"/>
                  </a:lnTo>
                  <a:lnTo>
                    <a:pt x="519253" y="1048653"/>
                  </a:lnTo>
                  <a:lnTo>
                    <a:pt x="474355" y="1032510"/>
                  </a:lnTo>
                  <a:lnTo>
                    <a:pt x="431153" y="1015775"/>
                  </a:lnTo>
                  <a:lnTo>
                    <a:pt x="389698" y="998467"/>
                  </a:lnTo>
                  <a:lnTo>
                    <a:pt x="350041" y="980604"/>
                  </a:lnTo>
                  <a:lnTo>
                    <a:pt x="312232" y="962203"/>
                  </a:lnTo>
                  <a:lnTo>
                    <a:pt x="276322" y="943284"/>
                  </a:lnTo>
                  <a:lnTo>
                    <a:pt x="242362" y="923863"/>
                  </a:lnTo>
                  <a:lnTo>
                    <a:pt x="180493" y="883593"/>
                  </a:lnTo>
                  <a:lnTo>
                    <a:pt x="127031" y="841539"/>
                  </a:lnTo>
                  <a:lnTo>
                    <a:pt x="82380" y="797846"/>
                  </a:lnTo>
                  <a:lnTo>
                    <a:pt x="46946" y="752660"/>
                  </a:lnTo>
                  <a:lnTo>
                    <a:pt x="21135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45455" y="5009514"/>
            <a:ext cx="1596390" cy="8782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61925">
              <a:lnSpc>
                <a:spcPct val="102299"/>
              </a:lnSpc>
              <a:spcBef>
                <a:spcPts val="55"/>
              </a:spcBef>
            </a:pPr>
            <a:r>
              <a:rPr sz="2750" b="1" spc="-10" dirty="0">
                <a:latin typeface="Calibri"/>
                <a:cs typeface="Calibri"/>
              </a:rPr>
              <a:t>Numeric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promotion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33379" y="166781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05000" y="1914526"/>
            <a:ext cx="8506460" cy="3171825"/>
            <a:chOff x="381000" y="1914525"/>
            <a:chExt cx="8506460" cy="31718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962134"/>
              <a:ext cx="8305800" cy="31242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" y="1914525"/>
              <a:ext cx="8505840" cy="278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299" y="1981200"/>
              <a:ext cx="8229599" cy="3047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5299" y="1981200"/>
              <a:ext cx="8229600" cy="3048000"/>
            </a:xfrm>
            <a:custGeom>
              <a:avLst/>
              <a:gdLst/>
              <a:ahLst/>
              <a:cxnLst/>
              <a:rect l="l" t="t" r="r" b="b"/>
              <a:pathLst>
                <a:path w="8229600" h="3048000">
                  <a:moveTo>
                    <a:pt x="0" y="3047999"/>
                  </a:moveTo>
                  <a:lnTo>
                    <a:pt x="8229599" y="3047999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30479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98670" y="2303074"/>
            <a:ext cx="8054340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Переименуйте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Lesson24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из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последнего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домашнего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задания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в </a:t>
            </a:r>
            <a:r>
              <a:rPr sz="2000" dirty="0">
                <a:latin typeface="Calibri"/>
                <a:cs typeface="Calibri"/>
              </a:rPr>
              <a:t>Lesson25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измените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его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следующим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образом.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в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нём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массива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Speakable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Animal,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которые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будут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содержать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все </a:t>
            </a:r>
            <a:r>
              <a:rPr sz="2000" dirty="0">
                <a:latin typeface="Calibri"/>
                <a:cs typeface="Calibri"/>
              </a:rPr>
              <a:t>возможные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ссылочные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переменные,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ссылающиеся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все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возможные </a:t>
            </a:r>
            <a:r>
              <a:rPr sz="2000" dirty="0">
                <a:latin typeface="Calibri"/>
                <a:cs typeface="Calibri"/>
              </a:rPr>
              <a:t>объекты.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Используя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instanceof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проверяйте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какой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объект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ссылается </a:t>
            </a:r>
            <a:r>
              <a:rPr sz="2000" dirty="0">
                <a:latin typeface="Calibri"/>
                <a:cs typeface="Calibri"/>
              </a:rPr>
              <a:t>переменная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выводите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экран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соответствующие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переменные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данного </a:t>
            </a:r>
            <a:r>
              <a:rPr sz="2000" dirty="0">
                <a:latin typeface="Calibri"/>
                <a:cs typeface="Calibri"/>
              </a:rPr>
              <a:t>объекта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вызывайте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его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методы.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9483" y="643994"/>
            <a:ext cx="10635175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2588" y="481818"/>
            <a:ext cx="10515600" cy="1034514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dirty="0"/>
              <a:t>Краткий</a:t>
            </a:r>
            <a:r>
              <a:rPr spc="215" dirty="0"/>
              <a:t> </a:t>
            </a:r>
            <a:r>
              <a:rPr dirty="0"/>
              <a:t>повтор</a:t>
            </a:r>
            <a:r>
              <a:rPr spc="105" dirty="0"/>
              <a:t> </a:t>
            </a:r>
            <a:r>
              <a:rPr dirty="0"/>
              <a:t>пройденного</a:t>
            </a:r>
            <a:r>
              <a:rPr spc="175" dirty="0"/>
              <a:t> </a:t>
            </a:r>
            <a:r>
              <a:rPr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3114676"/>
            <a:ext cx="8686800" cy="904875"/>
            <a:chOff x="266700" y="3114675"/>
            <a:chExt cx="8686800" cy="9048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3114675"/>
              <a:ext cx="8686800" cy="838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900" y="3171825"/>
              <a:ext cx="2524125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3133862"/>
              <a:ext cx="8610599" cy="7581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3133862"/>
              <a:ext cx="8610600" cy="758190"/>
            </a:xfrm>
            <a:custGeom>
              <a:avLst/>
              <a:gdLst/>
              <a:ahLst/>
              <a:cxnLst/>
              <a:rect l="l" t="t" r="r" b="b"/>
              <a:pathLst>
                <a:path w="8610600" h="758189">
                  <a:moveTo>
                    <a:pt x="0" y="126339"/>
                  </a:moveTo>
                  <a:lnTo>
                    <a:pt x="9930" y="77191"/>
                  </a:lnTo>
                  <a:lnTo>
                    <a:pt x="37012" y="37029"/>
                  </a:lnTo>
                  <a:lnTo>
                    <a:pt x="77178" y="9937"/>
                  </a:lnTo>
                  <a:lnTo>
                    <a:pt x="126360" y="0"/>
                  </a:lnTo>
                  <a:lnTo>
                    <a:pt x="8484229" y="0"/>
                  </a:lnTo>
                  <a:lnTo>
                    <a:pt x="8533447" y="9937"/>
                  </a:lnTo>
                  <a:lnTo>
                    <a:pt x="8573612" y="37029"/>
                  </a:lnTo>
                  <a:lnTo>
                    <a:pt x="8600678" y="77191"/>
                  </a:lnTo>
                  <a:lnTo>
                    <a:pt x="8610599" y="126339"/>
                  </a:lnTo>
                  <a:lnTo>
                    <a:pt x="8610599" y="631819"/>
                  </a:lnTo>
                  <a:lnTo>
                    <a:pt x="8600678" y="680974"/>
                  </a:lnTo>
                  <a:lnTo>
                    <a:pt x="8573612" y="721144"/>
                  </a:lnTo>
                  <a:lnTo>
                    <a:pt x="8533447" y="748243"/>
                  </a:lnTo>
                  <a:lnTo>
                    <a:pt x="8484229" y="758183"/>
                  </a:lnTo>
                  <a:lnTo>
                    <a:pt x="126360" y="758183"/>
                  </a:lnTo>
                  <a:lnTo>
                    <a:pt x="77178" y="748243"/>
                  </a:lnTo>
                  <a:lnTo>
                    <a:pt x="37012" y="721144"/>
                  </a:lnTo>
                  <a:lnTo>
                    <a:pt x="9930" y="680974"/>
                  </a:lnTo>
                  <a:lnTo>
                    <a:pt x="0" y="631819"/>
                  </a:lnTo>
                  <a:lnTo>
                    <a:pt x="0" y="12633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700" y="2085976"/>
            <a:ext cx="8686800" cy="923925"/>
            <a:chOff x="266700" y="2085975"/>
            <a:chExt cx="8686800" cy="9239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2085975"/>
              <a:ext cx="8686800" cy="8858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5609" y="2162175"/>
              <a:ext cx="3114659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2105284"/>
              <a:ext cx="8610599" cy="8057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799" y="2105284"/>
              <a:ext cx="8610600" cy="805815"/>
            </a:xfrm>
            <a:custGeom>
              <a:avLst/>
              <a:gdLst/>
              <a:ahLst/>
              <a:cxnLst/>
              <a:rect l="l" t="t" r="r" b="b"/>
              <a:pathLst>
                <a:path w="8610600" h="805814">
                  <a:moveTo>
                    <a:pt x="0" y="134355"/>
                  </a:moveTo>
                  <a:lnTo>
                    <a:pt x="6846" y="91906"/>
                  </a:lnTo>
                  <a:lnTo>
                    <a:pt x="25912" y="55026"/>
                  </a:lnTo>
                  <a:lnTo>
                    <a:pt x="54984" y="25935"/>
                  </a:lnTo>
                  <a:lnTo>
                    <a:pt x="91852" y="6853"/>
                  </a:lnTo>
                  <a:lnTo>
                    <a:pt x="134304" y="0"/>
                  </a:lnTo>
                  <a:lnTo>
                    <a:pt x="8476365" y="0"/>
                  </a:lnTo>
                  <a:lnTo>
                    <a:pt x="8518802" y="6853"/>
                  </a:lnTo>
                  <a:lnTo>
                    <a:pt x="8555652" y="25935"/>
                  </a:lnTo>
                  <a:lnTo>
                    <a:pt x="8584706" y="55026"/>
                  </a:lnTo>
                  <a:lnTo>
                    <a:pt x="8603758" y="91906"/>
                  </a:lnTo>
                  <a:lnTo>
                    <a:pt x="8610599" y="134355"/>
                  </a:lnTo>
                  <a:lnTo>
                    <a:pt x="8610599" y="671443"/>
                  </a:lnTo>
                  <a:lnTo>
                    <a:pt x="8603758" y="713893"/>
                  </a:lnTo>
                  <a:lnTo>
                    <a:pt x="8584706" y="750773"/>
                  </a:lnTo>
                  <a:lnTo>
                    <a:pt x="8555652" y="779863"/>
                  </a:lnTo>
                  <a:lnTo>
                    <a:pt x="8518802" y="798945"/>
                  </a:lnTo>
                  <a:lnTo>
                    <a:pt x="8476365" y="805799"/>
                  </a:lnTo>
                  <a:lnTo>
                    <a:pt x="134304" y="805799"/>
                  </a:lnTo>
                  <a:lnTo>
                    <a:pt x="91852" y="798945"/>
                  </a:lnTo>
                  <a:lnTo>
                    <a:pt x="54984" y="779863"/>
                  </a:lnTo>
                  <a:lnTo>
                    <a:pt x="25912" y="750773"/>
                  </a:lnTo>
                  <a:lnTo>
                    <a:pt x="6846" y="713893"/>
                  </a:lnTo>
                  <a:lnTo>
                    <a:pt x="0" y="671443"/>
                  </a:lnTo>
                  <a:lnTo>
                    <a:pt x="0" y="13435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90700" y="4095750"/>
            <a:ext cx="8686800" cy="895350"/>
            <a:chOff x="266700" y="4095750"/>
            <a:chExt cx="8686800" cy="8953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4095750"/>
              <a:ext cx="8686800" cy="838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67140" y="4143375"/>
              <a:ext cx="1943100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4114800"/>
              <a:ext cx="8610599" cy="7581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4799" y="4114800"/>
              <a:ext cx="8610600" cy="758190"/>
            </a:xfrm>
            <a:custGeom>
              <a:avLst/>
              <a:gdLst/>
              <a:ahLst/>
              <a:cxnLst/>
              <a:rect l="l" t="t" r="r" b="b"/>
              <a:pathLst>
                <a:path w="8610600" h="758189">
                  <a:moveTo>
                    <a:pt x="0" y="126360"/>
                  </a:moveTo>
                  <a:lnTo>
                    <a:pt x="9930" y="77152"/>
                  </a:lnTo>
                  <a:lnTo>
                    <a:pt x="37012" y="36989"/>
                  </a:lnTo>
                  <a:lnTo>
                    <a:pt x="77178" y="9922"/>
                  </a:lnTo>
                  <a:lnTo>
                    <a:pt x="126360" y="0"/>
                  </a:lnTo>
                  <a:lnTo>
                    <a:pt x="8484229" y="0"/>
                  </a:lnTo>
                  <a:lnTo>
                    <a:pt x="8533447" y="9922"/>
                  </a:lnTo>
                  <a:lnTo>
                    <a:pt x="8573612" y="36989"/>
                  </a:lnTo>
                  <a:lnTo>
                    <a:pt x="8600678" y="77152"/>
                  </a:lnTo>
                  <a:lnTo>
                    <a:pt x="8610599" y="126360"/>
                  </a:lnTo>
                  <a:lnTo>
                    <a:pt x="8610599" y="631829"/>
                  </a:lnTo>
                  <a:lnTo>
                    <a:pt x="8600678" y="680987"/>
                  </a:lnTo>
                  <a:lnTo>
                    <a:pt x="8573612" y="721155"/>
                  </a:lnTo>
                  <a:lnTo>
                    <a:pt x="8533447" y="748250"/>
                  </a:lnTo>
                  <a:lnTo>
                    <a:pt x="8484229" y="758189"/>
                  </a:lnTo>
                  <a:lnTo>
                    <a:pt x="126360" y="758189"/>
                  </a:lnTo>
                  <a:lnTo>
                    <a:pt x="77178" y="748250"/>
                  </a:lnTo>
                  <a:lnTo>
                    <a:pt x="37012" y="721155"/>
                  </a:lnTo>
                  <a:lnTo>
                    <a:pt x="9930" y="680987"/>
                  </a:lnTo>
                  <a:lnTo>
                    <a:pt x="0" y="631829"/>
                  </a:lnTo>
                  <a:lnTo>
                    <a:pt x="0" y="12636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90700" y="5076825"/>
            <a:ext cx="8686800" cy="895350"/>
            <a:chOff x="266700" y="5076825"/>
            <a:chExt cx="8686800" cy="895350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700" y="5076825"/>
              <a:ext cx="8686800" cy="838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1575" y="5124450"/>
              <a:ext cx="6943740" cy="84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4799" y="5095743"/>
              <a:ext cx="8610599" cy="75814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4799" y="5095743"/>
              <a:ext cx="8610600" cy="758190"/>
            </a:xfrm>
            <a:custGeom>
              <a:avLst/>
              <a:gdLst/>
              <a:ahLst/>
              <a:cxnLst/>
              <a:rect l="l" t="t" r="r" b="b"/>
              <a:pathLst>
                <a:path w="8610600" h="758189">
                  <a:moveTo>
                    <a:pt x="0" y="126373"/>
                  </a:moveTo>
                  <a:lnTo>
                    <a:pt x="9930" y="77157"/>
                  </a:lnTo>
                  <a:lnTo>
                    <a:pt x="37012" y="36991"/>
                  </a:lnTo>
                  <a:lnTo>
                    <a:pt x="77178" y="9922"/>
                  </a:lnTo>
                  <a:lnTo>
                    <a:pt x="126360" y="0"/>
                  </a:lnTo>
                  <a:lnTo>
                    <a:pt x="8484229" y="0"/>
                  </a:lnTo>
                  <a:lnTo>
                    <a:pt x="8533447" y="9922"/>
                  </a:lnTo>
                  <a:lnTo>
                    <a:pt x="8573612" y="36991"/>
                  </a:lnTo>
                  <a:lnTo>
                    <a:pt x="8600678" y="77157"/>
                  </a:lnTo>
                  <a:lnTo>
                    <a:pt x="8610599" y="126373"/>
                  </a:lnTo>
                  <a:lnTo>
                    <a:pt x="8610599" y="631792"/>
                  </a:lnTo>
                  <a:lnTo>
                    <a:pt x="8600678" y="680974"/>
                  </a:lnTo>
                  <a:lnTo>
                    <a:pt x="8573612" y="721135"/>
                  </a:lnTo>
                  <a:lnTo>
                    <a:pt x="8533447" y="748212"/>
                  </a:lnTo>
                  <a:lnTo>
                    <a:pt x="8484229" y="758141"/>
                  </a:lnTo>
                  <a:lnTo>
                    <a:pt x="126360" y="758141"/>
                  </a:lnTo>
                  <a:lnTo>
                    <a:pt x="77178" y="748212"/>
                  </a:lnTo>
                  <a:lnTo>
                    <a:pt x="37012" y="721135"/>
                  </a:lnTo>
                  <a:lnTo>
                    <a:pt x="9930" y="680974"/>
                  </a:lnTo>
                  <a:lnTo>
                    <a:pt x="0" y="631792"/>
                  </a:lnTo>
                  <a:lnTo>
                    <a:pt x="0" y="12637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32127" y="2266374"/>
            <a:ext cx="6287135" cy="3420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5880" algn="ctr"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abstract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methods</a:t>
            </a:r>
            <a:endParaRPr sz="2750">
              <a:latin typeface="Calibri"/>
              <a:cs typeface="Calibri"/>
            </a:endParaRPr>
          </a:p>
          <a:p>
            <a:pPr marL="2148205" marR="2209800" algn="ctr">
              <a:lnSpc>
                <a:spcPct val="234400"/>
              </a:lnSpc>
              <a:spcBef>
                <a:spcPts val="190"/>
              </a:spcBef>
            </a:pPr>
            <a:r>
              <a:rPr sz="2750" dirty="0">
                <a:latin typeface="Calibri"/>
                <a:cs typeface="Calibri"/>
              </a:rPr>
              <a:t>abstract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Calibri"/>
                <a:cs typeface="Calibri"/>
              </a:rPr>
              <a:t>class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interface</a:t>
            </a:r>
            <a:endParaRPr sz="275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3600">
              <a:latin typeface="Calibri"/>
              <a:cs typeface="Calibri"/>
            </a:endParaRPr>
          </a:p>
          <a:p>
            <a:pPr algn="ctr">
              <a:spcBef>
                <a:spcPts val="5"/>
              </a:spcBef>
            </a:pPr>
            <a:r>
              <a:rPr sz="2750" dirty="0">
                <a:latin typeface="Calibri"/>
                <a:cs typeface="Calibri"/>
              </a:rPr>
              <a:t>Что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было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новым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в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java8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для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интерфейсов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9129" y="237751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52626" y="1323991"/>
            <a:ext cx="8353425" cy="5400675"/>
            <a:chOff x="428625" y="1323990"/>
            <a:chExt cx="8353425" cy="54006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" y="1333484"/>
              <a:ext cx="8343900" cy="48482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625" y="1323990"/>
              <a:ext cx="8239140" cy="54006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299" y="1371600"/>
              <a:ext cx="8229599" cy="4724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5299" y="1371600"/>
              <a:ext cx="8229600" cy="4724400"/>
            </a:xfrm>
            <a:custGeom>
              <a:avLst/>
              <a:gdLst/>
              <a:ahLst/>
              <a:cxnLst/>
              <a:rect l="l" t="t" r="r" b="b"/>
              <a:pathLst>
                <a:path w="8229600" h="4724400">
                  <a:moveTo>
                    <a:pt x="0" y="4724399"/>
                  </a:moveTo>
                  <a:lnTo>
                    <a:pt x="8229599" y="4724399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4724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98653" y="1387407"/>
            <a:ext cx="7900670" cy="46103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30225">
              <a:lnSpc>
                <a:spcPct val="102899"/>
              </a:lnSpc>
              <a:spcBef>
                <a:spcPts val="75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абстрактный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Animal,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конструктор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имеет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параметр,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значение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которого назначается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переменной </a:t>
            </a:r>
            <a:r>
              <a:rPr sz="1400" dirty="0">
                <a:latin typeface="Calibri"/>
                <a:cs typeface="Calibri"/>
              </a:rPr>
              <a:t>String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name.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классе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Animal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абстрактные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методы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eat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sleep.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10" dirty="0">
                <a:latin typeface="Calibri"/>
                <a:cs typeface="Calibri"/>
              </a:rPr>
              <a:t> абстрактный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Fish,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Animal,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конструктор</a:t>
            </a:r>
            <a:endParaRPr sz="1400" dirty="0">
              <a:latin typeface="Calibri"/>
              <a:cs typeface="Calibri"/>
            </a:endParaRPr>
          </a:p>
          <a:p>
            <a:pPr marL="12700" marR="27432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имеет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параметр,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родительского </a:t>
            </a: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классе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Fish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sleep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так,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чтобы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"Vsegda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interesno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nablyudat,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kak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spyat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ribi".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Также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здесь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абстрактный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swim.</a:t>
            </a:r>
            <a:endParaRPr sz="1400" dirty="0">
              <a:latin typeface="Calibri"/>
              <a:cs typeface="Calibri"/>
            </a:endParaRPr>
          </a:p>
          <a:p>
            <a:pPr marL="12700" marR="111760">
              <a:lnSpc>
                <a:spcPts val="1650"/>
              </a:lnSpc>
              <a:spcBef>
                <a:spcPts val="80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абстрактный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Bird,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дочерним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Animal,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конструктор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имеет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параметр,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родительского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Также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здесь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абстрактный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fly.</a:t>
            </a:r>
            <a:endParaRPr sz="1400" dirty="0">
              <a:latin typeface="Calibri"/>
              <a:cs typeface="Calibri"/>
            </a:endParaRPr>
          </a:p>
          <a:p>
            <a:pPr marL="12700" marR="479425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абстрактный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Mammal,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Animal,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его </a:t>
            </a:r>
            <a:r>
              <a:rPr sz="1400" dirty="0">
                <a:latin typeface="Calibri"/>
                <a:cs typeface="Calibri"/>
              </a:rPr>
              <a:t>конструктор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имеет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параметр,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и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родительского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Также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здесь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создайте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абстрактный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run.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ts val="173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интерфейс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Speakable,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котором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будет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дефолтный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метод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speak,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выводит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на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"Somebody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speaks"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Mammal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имплементирует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этот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интерфейс.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Также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Bird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570"/>
              </a:lnSpc>
            </a:pPr>
            <a:r>
              <a:rPr sz="1400" spc="-10" dirty="0">
                <a:latin typeface="Calibri"/>
                <a:cs typeface="Calibri"/>
              </a:rPr>
              <a:t>имплементирует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этот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интерфейс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перезаписывает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метод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чтоб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имя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"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sings"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2700" marR="5715">
              <a:lnSpc>
                <a:spcPct val="99400"/>
              </a:lnSpc>
              <a:spcBef>
                <a:spcPts val="55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Mechenosec,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Fish,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конструктор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пусть </a:t>
            </a:r>
            <a:r>
              <a:rPr sz="1400" dirty="0">
                <a:latin typeface="Calibri"/>
                <a:cs typeface="Calibri"/>
              </a:rPr>
              <a:t>имеет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параметр,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10" dirty="0">
                <a:latin typeface="Calibri"/>
                <a:cs typeface="Calibri"/>
              </a:rPr>
              <a:t> родительского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В </a:t>
            </a:r>
            <a:r>
              <a:rPr sz="1400" dirty="0">
                <a:latin typeface="Calibri"/>
                <a:cs typeface="Calibri"/>
              </a:rPr>
              <a:t>классе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Mechenosec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swim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чтобы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"Mechenosec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krasivaya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riba,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kotoraya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bistro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plavaet!".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Также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eat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чтобы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выводил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экран </a:t>
            </a:r>
            <a:r>
              <a:rPr sz="1400" dirty="0">
                <a:latin typeface="Calibri"/>
                <a:cs typeface="Calibri"/>
              </a:rPr>
              <a:t>"Mechenosec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xishnaya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riba,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ona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obichniy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ribiy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korm!".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2675" y="123826"/>
            <a:ext cx="7562850" cy="981075"/>
            <a:chOff x="828675" y="123825"/>
            <a:chExt cx="7562850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75" y="123825"/>
              <a:ext cx="7562850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4659" y="1238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76299" y="152400"/>
              <a:ext cx="7467600" cy="762000"/>
            </a:xfrm>
            <a:custGeom>
              <a:avLst/>
              <a:gdLst/>
              <a:ahLst/>
              <a:cxnLst/>
              <a:rect l="l" t="t" r="r" b="b"/>
              <a:pathLst>
                <a:path w="7467600" h="762000">
                  <a:moveTo>
                    <a:pt x="7340589" y="0"/>
                  </a:moveTo>
                  <a:lnTo>
                    <a:pt x="127004" y="0"/>
                  </a:lnTo>
                  <a:lnTo>
                    <a:pt x="77563" y="9986"/>
                  </a:lnTo>
                  <a:lnTo>
                    <a:pt x="37194" y="37216"/>
                  </a:lnTo>
                  <a:lnTo>
                    <a:pt x="9979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79" y="684410"/>
                  </a:lnTo>
                  <a:lnTo>
                    <a:pt x="37194" y="724783"/>
                  </a:lnTo>
                  <a:lnTo>
                    <a:pt x="77563" y="752013"/>
                  </a:lnTo>
                  <a:lnTo>
                    <a:pt x="127004" y="761999"/>
                  </a:lnTo>
                  <a:lnTo>
                    <a:pt x="7340589" y="761999"/>
                  </a:lnTo>
                  <a:lnTo>
                    <a:pt x="7390010" y="752013"/>
                  </a:lnTo>
                  <a:lnTo>
                    <a:pt x="7430383" y="724783"/>
                  </a:lnTo>
                  <a:lnTo>
                    <a:pt x="7457612" y="684410"/>
                  </a:lnTo>
                  <a:lnTo>
                    <a:pt x="7467599" y="634989"/>
                  </a:lnTo>
                  <a:lnTo>
                    <a:pt x="7467599" y="127010"/>
                  </a:lnTo>
                  <a:lnTo>
                    <a:pt x="7457612" y="77589"/>
                  </a:lnTo>
                  <a:lnTo>
                    <a:pt x="7430383" y="37216"/>
                  </a:lnTo>
                  <a:lnTo>
                    <a:pt x="7390010" y="9986"/>
                  </a:lnTo>
                  <a:lnTo>
                    <a:pt x="73405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299" y="152400"/>
              <a:ext cx="7467600" cy="762000"/>
            </a:xfrm>
            <a:custGeom>
              <a:avLst/>
              <a:gdLst/>
              <a:ahLst/>
              <a:cxnLst/>
              <a:rect l="l" t="t" r="r" b="b"/>
              <a:pathLst>
                <a:path w="7467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340589" y="0"/>
                  </a:lnTo>
                  <a:lnTo>
                    <a:pt x="7390010" y="9986"/>
                  </a:lnTo>
                  <a:lnTo>
                    <a:pt x="7430383" y="37216"/>
                  </a:lnTo>
                  <a:lnTo>
                    <a:pt x="7457612" y="77589"/>
                  </a:lnTo>
                  <a:lnTo>
                    <a:pt x="7467599" y="127010"/>
                  </a:lnTo>
                  <a:lnTo>
                    <a:pt x="7467599" y="634989"/>
                  </a:lnTo>
                  <a:lnTo>
                    <a:pt x="7457612" y="684410"/>
                  </a:lnTo>
                  <a:lnTo>
                    <a:pt x="7430383" y="724783"/>
                  </a:lnTo>
                  <a:lnTo>
                    <a:pt x="7390010" y="752013"/>
                  </a:lnTo>
                  <a:lnTo>
                    <a:pt x="7340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30142" y="248534"/>
            <a:ext cx="2414270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3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52625" y="895349"/>
            <a:ext cx="8382000" cy="5962650"/>
            <a:chOff x="428625" y="895349"/>
            <a:chExt cx="8382000" cy="59626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" y="904890"/>
              <a:ext cx="8343900" cy="52863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625" y="895349"/>
              <a:ext cx="8382000" cy="59626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299" y="947928"/>
              <a:ext cx="8229599" cy="51572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5299" y="947928"/>
              <a:ext cx="8229600" cy="5157470"/>
            </a:xfrm>
            <a:custGeom>
              <a:avLst/>
              <a:gdLst/>
              <a:ahLst/>
              <a:cxnLst/>
              <a:rect l="l" t="t" r="r" b="b"/>
              <a:pathLst>
                <a:path w="8229600" h="5157470">
                  <a:moveTo>
                    <a:pt x="0" y="5157215"/>
                  </a:moveTo>
                  <a:lnTo>
                    <a:pt x="8229599" y="5157215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51572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98671" y="963227"/>
            <a:ext cx="8057515" cy="506606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33350">
              <a:lnSpc>
                <a:spcPct val="100499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Pingvin,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Bird,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конструктор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имеет параметр,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 </a:t>
            </a:r>
            <a:r>
              <a:rPr sz="1400" spc="-10" dirty="0">
                <a:latin typeface="Calibri"/>
                <a:cs typeface="Calibri"/>
              </a:rPr>
              <a:t>родительского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классе </a:t>
            </a:r>
            <a:r>
              <a:rPr sz="1400" dirty="0">
                <a:latin typeface="Calibri"/>
                <a:cs typeface="Calibri"/>
              </a:rPr>
              <a:t>Pingvin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перезапишите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eat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чтобы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 "Pingvin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lyubit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ribu!".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Также</a:t>
            </a:r>
            <a:endParaRPr sz="1400" dirty="0">
              <a:latin typeface="Calibri"/>
              <a:cs typeface="Calibri"/>
            </a:endParaRPr>
          </a:p>
          <a:p>
            <a:pPr marL="12700" marR="81280" algn="just">
              <a:lnSpc>
                <a:spcPts val="1650"/>
              </a:lnSpc>
              <a:spcBef>
                <a:spcPts val="125"/>
              </a:spcBef>
            </a:pPr>
            <a:r>
              <a:rPr sz="1400" spc="-5" dirty="0">
                <a:latin typeface="Calibri"/>
                <a:cs typeface="Calibri"/>
              </a:rPr>
              <a:t>перезапишите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метод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sleep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так,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чтобы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выводил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на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экран </a:t>
            </a:r>
            <a:r>
              <a:rPr sz="1400" spc="5" dirty="0">
                <a:latin typeface="Calibri"/>
                <a:cs typeface="Calibri"/>
              </a:rPr>
              <a:t>"Pingvini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Calibri"/>
                <a:cs typeface="Calibri"/>
              </a:rPr>
              <a:t>spyat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libri"/>
                <a:cs typeface="Calibri"/>
              </a:rPr>
              <a:t>prijavshis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libri"/>
                <a:cs typeface="Calibri"/>
              </a:rPr>
              <a:t>drug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alibri"/>
                <a:cs typeface="Calibri"/>
              </a:rPr>
              <a:t>k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libri"/>
                <a:cs typeface="Calibri"/>
              </a:rPr>
              <a:t>drugu!".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Также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перезапишите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метод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так,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чтобы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выводил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на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экран </a:t>
            </a:r>
            <a:r>
              <a:rPr sz="1400" spc="5" dirty="0">
                <a:latin typeface="Calibri"/>
                <a:cs typeface="Calibri"/>
              </a:rPr>
              <a:t>"Pingvini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umeyut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letat!".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Также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перезапишите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метод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speak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так,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чтобы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выводил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на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экран </a:t>
            </a:r>
            <a:r>
              <a:rPr sz="1400" spc="5" dirty="0">
                <a:latin typeface="Calibri"/>
                <a:cs typeface="Calibri"/>
              </a:rPr>
              <a:t>"Pingvini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umeyut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pet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libri"/>
                <a:cs typeface="Calibri"/>
              </a:rPr>
              <a:t>kak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libri"/>
                <a:cs typeface="Calibri"/>
              </a:rPr>
              <a:t>solovyi".</a:t>
            </a:r>
            <a:endParaRPr sz="1400" dirty="0">
              <a:latin typeface="Calibri"/>
              <a:cs typeface="Calibri"/>
            </a:endParaRPr>
          </a:p>
          <a:p>
            <a:pPr marL="12700" marR="133350" algn="just">
              <a:lnSpc>
                <a:spcPts val="1650"/>
              </a:lnSpc>
              <a:spcBef>
                <a:spcPts val="85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Lev,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который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Mammal,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его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конструктор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имеет параметр,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 </a:t>
            </a:r>
            <a:r>
              <a:rPr sz="1400" spc="-10" dirty="0">
                <a:latin typeface="Calibri"/>
                <a:cs typeface="Calibri"/>
              </a:rPr>
              <a:t>родительского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классе</a:t>
            </a:r>
            <a:endParaRPr sz="1400" dirty="0">
              <a:latin typeface="Calibri"/>
              <a:cs typeface="Calibri"/>
            </a:endParaRPr>
          </a:p>
          <a:p>
            <a:pPr marL="12700" marR="5080" indent="-635" algn="just">
              <a:lnSpc>
                <a:spcPts val="1650"/>
              </a:lnSpc>
              <a:spcBef>
                <a:spcPts val="80"/>
              </a:spcBef>
            </a:pPr>
            <a:r>
              <a:rPr sz="1400" dirty="0">
                <a:latin typeface="Calibri"/>
                <a:cs typeface="Calibri"/>
              </a:rPr>
              <a:t>Lev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eat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чтобы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выводил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"Lev,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kak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lyuboy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xishnik,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lyubit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myaso!".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Также перезапишите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sleep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чтобы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"Bolshuyu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chast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dnya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lev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spit!".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Также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ts val="1605"/>
              </a:lnSpc>
            </a:pP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run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чтобы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"Lev-</a:t>
            </a:r>
            <a:r>
              <a:rPr sz="1400" spc="-25" dirty="0">
                <a:latin typeface="Calibri"/>
                <a:cs typeface="Calibri"/>
              </a:rPr>
              <a:t>eto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samaya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bistraya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koshka!".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ts val="1664"/>
              </a:lnSpc>
              <a:spcBef>
                <a:spcPts val="45"/>
              </a:spcBef>
            </a:pPr>
            <a:r>
              <a:rPr sz="1400" dirty="0">
                <a:latin typeface="Calibri"/>
                <a:cs typeface="Calibri"/>
              </a:rPr>
              <a:t>В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классе Lesson24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создайте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main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котором:</a:t>
            </a:r>
            <a:endParaRPr sz="1400" dirty="0">
              <a:latin typeface="Calibri"/>
              <a:cs typeface="Calibri"/>
            </a:endParaRPr>
          </a:p>
          <a:p>
            <a:pPr marL="355600" indent="-343535" algn="just">
              <a:lnSpc>
                <a:spcPts val="1664"/>
              </a:lnSpc>
              <a:buAutoNum type="arabicPeriod"/>
              <a:tabLst>
                <a:tab pos="356235" algn="l"/>
              </a:tabLst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объект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Mechenosec,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ссылается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переменная</a:t>
            </a:r>
            <a:r>
              <a:rPr sz="1400" dirty="0">
                <a:latin typeface="Calibri"/>
                <a:cs typeface="Calibri"/>
              </a:rPr>
              <a:t> типа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Mechenosec,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выведите</a:t>
            </a:r>
            <a:endParaRPr sz="1400" dirty="0">
              <a:latin typeface="Calibri"/>
              <a:cs typeface="Calibri"/>
            </a:endParaRPr>
          </a:p>
          <a:p>
            <a:pPr marL="355600" marR="201295" algn="just">
              <a:lnSpc>
                <a:spcPts val="1650"/>
              </a:lnSpc>
              <a:spcBef>
                <a:spcPts val="125"/>
              </a:spcBef>
            </a:pPr>
            <a:r>
              <a:rPr sz="1400" spc="-10" dirty="0">
                <a:latin typeface="Calibri"/>
                <a:cs typeface="Calibri"/>
              </a:rPr>
              <a:t>переменную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объекта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вызовите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все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методы,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которые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сможете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вызвать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помощью </a:t>
            </a:r>
            <a:r>
              <a:rPr sz="1400" dirty="0">
                <a:latin typeface="Calibri"/>
                <a:cs typeface="Calibri"/>
              </a:rPr>
              <a:t>данной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переменной;</a:t>
            </a:r>
            <a:endParaRPr sz="1400" dirty="0">
              <a:latin typeface="Calibri"/>
              <a:cs typeface="Calibri"/>
            </a:endParaRPr>
          </a:p>
          <a:p>
            <a:pPr marL="355600" indent="-343535" algn="just">
              <a:lnSpc>
                <a:spcPts val="1605"/>
              </a:lnSpc>
              <a:buAutoNum type="arabicPeriod" startAt="2"/>
              <a:tabLst>
                <a:tab pos="356235" algn="l"/>
              </a:tabLst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объект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Pingvin,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ссылается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переменная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типа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Speakable,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вызовите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все</a:t>
            </a:r>
            <a:endParaRPr sz="1400" dirty="0">
              <a:latin typeface="Calibri"/>
              <a:cs typeface="Calibri"/>
            </a:endParaRPr>
          </a:p>
          <a:p>
            <a:pPr marL="355600" algn="just">
              <a:lnSpc>
                <a:spcPts val="1664"/>
              </a:lnSpc>
              <a:spcBef>
                <a:spcPts val="50"/>
              </a:spcBef>
            </a:pPr>
            <a:r>
              <a:rPr sz="1400" spc="-10" dirty="0">
                <a:latin typeface="Calibri"/>
                <a:cs typeface="Calibri"/>
              </a:rPr>
              <a:t>методы,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которые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сможете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вызвать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помощью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данной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переменной;</a:t>
            </a:r>
            <a:endParaRPr sz="1400" dirty="0">
              <a:latin typeface="Calibri"/>
              <a:cs typeface="Calibri"/>
            </a:endParaRPr>
          </a:p>
          <a:p>
            <a:pPr marL="355600" indent="-343535" algn="just">
              <a:lnSpc>
                <a:spcPts val="1664"/>
              </a:lnSpc>
              <a:buAutoNum type="arabicPeriod" startAt="3"/>
              <a:tabLst>
                <a:tab pos="356235" algn="l"/>
              </a:tabLst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объект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Lev,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ссылается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переменная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типа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Animal,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выведите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переменную</a:t>
            </a:r>
            <a:endParaRPr sz="1400" dirty="0">
              <a:latin typeface="Calibri"/>
              <a:cs typeface="Calibri"/>
            </a:endParaRPr>
          </a:p>
          <a:p>
            <a:pPr marL="355600" marR="607060" algn="just">
              <a:lnSpc>
                <a:spcPts val="1650"/>
              </a:lnSpc>
              <a:spcBef>
                <a:spcPts val="125"/>
              </a:spcBef>
            </a:pPr>
            <a:r>
              <a:rPr sz="1400" spc="-10" dirty="0">
                <a:latin typeface="Calibri"/>
                <a:cs typeface="Calibri"/>
              </a:rPr>
              <a:t>name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объекта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вызовите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все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методы,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которые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сможете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вызвать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помощью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данной переменной;</a:t>
            </a:r>
            <a:endParaRPr sz="1400" dirty="0">
              <a:latin typeface="Calibri"/>
              <a:cs typeface="Calibri"/>
            </a:endParaRPr>
          </a:p>
          <a:p>
            <a:pPr marL="355600" indent="-343535" algn="just">
              <a:lnSpc>
                <a:spcPts val="1605"/>
              </a:lnSpc>
              <a:buAutoNum type="arabicPeriod" startAt="4"/>
              <a:tabLst>
                <a:tab pos="356235" algn="l"/>
              </a:tabLst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ещё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один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объект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Lev,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ссылается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переменная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типа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Mammal,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выведите</a:t>
            </a:r>
            <a:endParaRPr sz="1400" dirty="0">
              <a:latin typeface="Calibri"/>
              <a:cs typeface="Calibri"/>
            </a:endParaRPr>
          </a:p>
          <a:p>
            <a:pPr marL="355600" marR="201295" algn="just">
              <a:lnSpc>
                <a:spcPts val="1650"/>
              </a:lnSpc>
              <a:spcBef>
                <a:spcPts val="130"/>
              </a:spcBef>
            </a:pPr>
            <a:r>
              <a:rPr sz="1400" spc="-10" dirty="0">
                <a:latin typeface="Calibri"/>
                <a:cs typeface="Calibri"/>
              </a:rPr>
              <a:t>переменную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объекта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вызовите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все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методы,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которые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сможете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вызвать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помощью </a:t>
            </a:r>
            <a:r>
              <a:rPr sz="1400" dirty="0">
                <a:latin typeface="Calibri"/>
                <a:cs typeface="Calibri"/>
              </a:rPr>
              <a:t>данной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переменной.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76426" y="6181726"/>
            <a:ext cx="7820025" cy="676275"/>
            <a:chOff x="352425" y="6181725"/>
            <a:chExt cx="7820025" cy="6762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150" y="6210300"/>
              <a:ext cx="7734300" cy="5810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" y="6181725"/>
              <a:ext cx="4038600" cy="6762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299" y="6248400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019300" y="6248401"/>
            <a:ext cx="7620000" cy="405239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spcBef>
                <a:spcPts val="280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Homework.Lesson24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895985"/>
            <a:chOff x="800100" y="390525"/>
            <a:chExt cx="7572375" cy="895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828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6140" y="438165"/>
              <a:ext cx="26670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7346420" y="0"/>
                  </a:moveTo>
                  <a:lnTo>
                    <a:pt x="121228" y="0"/>
                  </a:lnTo>
                  <a:lnTo>
                    <a:pt x="74041" y="9522"/>
                  </a:lnTo>
                  <a:lnTo>
                    <a:pt x="35508" y="35490"/>
                  </a:lnTo>
                  <a:lnTo>
                    <a:pt x="9527" y="74002"/>
                  </a:lnTo>
                  <a:lnTo>
                    <a:pt x="0" y="121157"/>
                  </a:lnTo>
                  <a:lnTo>
                    <a:pt x="0" y="606064"/>
                  </a:lnTo>
                  <a:lnTo>
                    <a:pt x="9527" y="653303"/>
                  </a:lnTo>
                  <a:lnTo>
                    <a:pt x="35508" y="691850"/>
                  </a:lnTo>
                  <a:lnTo>
                    <a:pt x="74041" y="717823"/>
                  </a:lnTo>
                  <a:lnTo>
                    <a:pt x="121228" y="727344"/>
                  </a:lnTo>
                  <a:lnTo>
                    <a:pt x="7346420" y="727344"/>
                  </a:lnTo>
                  <a:lnTo>
                    <a:pt x="7393589" y="717823"/>
                  </a:lnTo>
                  <a:lnTo>
                    <a:pt x="7432099" y="691850"/>
                  </a:lnTo>
                  <a:lnTo>
                    <a:pt x="7458060" y="653303"/>
                  </a:lnTo>
                  <a:lnTo>
                    <a:pt x="7467578" y="606064"/>
                  </a:lnTo>
                  <a:lnTo>
                    <a:pt x="7467578" y="121157"/>
                  </a:lnTo>
                  <a:lnTo>
                    <a:pt x="7458060" y="74002"/>
                  </a:lnTo>
                  <a:lnTo>
                    <a:pt x="7432099" y="35490"/>
                  </a:lnTo>
                  <a:lnTo>
                    <a:pt x="7393589" y="9522"/>
                  </a:lnTo>
                  <a:lnTo>
                    <a:pt x="73464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0" y="121157"/>
                  </a:moveTo>
                  <a:lnTo>
                    <a:pt x="9527" y="74002"/>
                  </a:lnTo>
                  <a:lnTo>
                    <a:pt x="35508" y="35490"/>
                  </a:lnTo>
                  <a:lnTo>
                    <a:pt x="74041" y="9522"/>
                  </a:lnTo>
                  <a:lnTo>
                    <a:pt x="121228" y="0"/>
                  </a:lnTo>
                  <a:lnTo>
                    <a:pt x="7346420" y="0"/>
                  </a:lnTo>
                  <a:lnTo>
                    <a:pt x="7393589" y="9522"/>
                  </a:lnTo>
                  <a:lnTo>
                    <a:pt x="7432099" y="35490"/>
                  </a:lnTo>
                  <a:lnTo>
                    <a:pt x="7458060" y="74002"/>
                  </a:lnTo>
                  <a:lnTo>
                    <a:pt x="7467578" y="121157"/>
                  </a:lnTo>
                  <a:lnTo>
                    <a:pt x="7467578" y="606064"/>
                  </a:lnTo>
                  <a:lnTo>
                    <a:pt x="7458060" y="653303"/>
                  </a:lnTo>
                  <a:lnTo>
                    <a:pt x="7432099" y="691850"/>
                  </a:lnTo>
                  <a:lnTo>
                    <a:pt x="7393589" y="717823"/>
                  </a:lnTo>
                  <a:lnTo>
                    <a:pt x="7346420" y="727344"/>
                  </a:lnTo>
                  <a:lnTo>
                    <a:pt x="121228" y="727344"/>
                  </a:lnTo>
                  <a:lnTo>
                    <a:pt x="74041" y="717823"/>
                  </a:lnTo>
                  <a:lnTo>
                    <a:pt x="35508" y="691850"/>
                  </a:lnTo>
                  <a:lnTo>
                    <a:pt x="9527" y="653303"/>
                  </a:lnTo>
                  <a:lnTo>
                    <a:pt x="0" y="606064"/>
                  </a:lnTo>
                  <a:lnTo>
                    <a:pt x="0" y="1211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95524" y="37775"/>
            <a:ext cx="10515600" cy="1051826"/>
          </a:xfrm>
          <a:prstGeom prst="rect">
            <a:avLst/>
          </a:prstGeom>
        </p:spPr>
        <p:txBody>
          <a:bodyPr vert="horz" wrap="square" lIns="0" tIns="371094" rIns="0" bIns="0" rtlCol="0" anchor="ctr">
            <a:spAutoFit/>
          </a:bodyPr>
          <a:lstStyle/>
          <a:p>
            <a:pPr marL="243078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Polymorphism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28800" y="1352535"/>
            <a:ext cx="8343900" cy="2381885"/>
            <a:chOff x="304800" y="1352534"/>
            <a:chExt cx="8343900" cy="23818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" y="1352534"/>
              <a:ext cx="8305800" cy="1752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50" y="1409700"/>
              <a:ext cx="8115300" cy="16954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99" y="1371600"/>
              <a:ext cx="8229599" cy="1676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0999" y="1371600"/>
              <a:ext cx="8229600" cy="1676400"/>
            </a:xfrm>
            <a:custGeom>
              <a:avLst/>
              <a:gdLst/>
              <a:ahLst/>
              <a:cxnLst/>
              <a:rect l="l" t="t" r="r" b="b"/>
              <a:pathLst>
                <a:path w="8229600" h="1676400">
                  <a:moveTo>
                    <a:pt x="0" y="279410"/>
                  </a:moveTo>
                  <a:lnTo>
                    <a:pt x="3657" y="234086"/>
                  </a:lnTo>
                  <a:lnTo>
                    <a:pt x="14244" y="191092"/>
                  </a:lnTo>
                  <a:lnTo>
                    <a:pt x="31187" y="151002"/>
                  </a:lnTo>
                  <a:lnTo>
                    <a:pt x="53910" y="114391"/>
                  </a:lnTo>
                  <a:lnTo>
                    <a:pt x="81837" y="81834"/>
                  </a:lnTo>
                  <a:lnTo>
                    <a:pt x="114394" y="53908"/>
                  </a:lnTo>
                  <a:lnTo>
                    <a:pt x="151004" y="31186"/>
                  </a:lnTo>
                  <a:lnTo>
                    <a:pt x="191092" y="14243"/>
                  </a:lnTo>
                  <a:lnTo>
                    <a:pt x="234084" y="3656"/>
                  </a:lnTo>
                  <a:lnTo>
                    <a:pt x="279404" y="0"/>
                  </a:lnTo>
                  <a:lnTo>
                    <a:pt x="7950189" y="0"/>
                  </a:lnTo>
                  <a:lnTo>
                    <a:pt x="7995512" y="3656"/>
                  </a:lnTo>
                  <a:lnTo>
                    <a:pt x="8038507" y="14243"/>
                  </a:lnTo>
                  <a:lnTo>
                    <a:pt x="8078597" y="31186"/>
                  </a:lnTo>
                  <a:lnTo>
                    <a:pt x="8115208" y="53908"/>
                  </a:lnTo>
                  <a:lnTo>
                    <a:pt x="8147764" y="81834"/>
                  </a:lnTo>
                  <a:lnTo>
                    <a:pt x="8175691" y="114391"/>
                  </a:lnTo>
                  <a:lnTo>
                    <a:pt x="8198413" y="151002"/>
                  </a:lnTo>
                  <a:lnTo>
                    <a:pt x="8215355" y="191092"/>
                  </a:lnTo>
                  <a:lnTo>
                    <a:pt x="8225942" y="234086"/>
                  </a:lnTo>
                  <a:lnTo>
                    <a:pt x="8229599" y="279410"/>
                  </a:lnTo>
                  <a:lnTo>
                    <a:pt x="8229599" y="1396989"/>
                  </a:lnTo>
                  <a:lnTo>
                    <a:pt x="8225942" y="1442313"/>
                  </a:lnTo>
                  <a:lnTo>
                    <a:pt x="8215355" y="1485307"/>
                  </a:lnTo>
                  <a:lnTo>
                    <a:pt x="8198413" y="1525397"/>
                  </a:lnTo>
                  <a:lnTo>
                    <a:pt x="8175691" y="1562008"/>
                  </a:lnTo>
                  <a:lnTo>
                    <a:pt x="8147764" y="1594564"/>
                  </a:lnTo>
                  <a:lnTo>
                    <a:pt x="8115208" y="1622491"/>
                  </a:lnTo>
                  <a:lnTo>
                    <a:pt x="8078597" y="1645213"/>
                  </a:lnTo>
                  <a:lnTo>
                    <a:pt x="8038507" y="1662156"/>
                  </a:lnTo>
                  <a:lnTo>
                    <a:pt x="7995512" y="1672743"/>
                  </a:lnTo>
                  <a:lnTo>
                    <a:pt x="7950189" y="1676399"/>
                  </a:lnTo>
                  <a:lnTo>
                    <a:pt x="279404" y="1676399"/>
                  </a:lnTo>
                  <a:lnTo>
                    <a:pt x="234084" y="1672743"/>
                  </a:lnTo>
                  <a:lnTo>
                    <a:pt x="191092" y="1662156"/>
                  </a:lnTo>
                  <a:lnTo>
                    <a:pt x="151004" y="1645213"/>
                  </a:lnTo>
                  <a:lnTo>
                    <a:pt x="114394" y="1622491"/>
                  </a:lnTo>
                  <a:lnTo>
                    <a:pt x="81837" y="1594564"/>
                  </a:lnTo>
                  <a:lnTo>
                    <a:pt x="53910" y="1562008"/>
                  </a:lnTo>
                  <a:lnTo>
                    <a:pt x="31187" y="1525397"/>
                  </a:lnTo>
                  <a:lnTo>
                    <a:pt x="14244" y="1485307"/>
                  </a:lnTo>
                  <a:lnTo>
                    <a:pt x="3657" y="1442313"/>
                  </a:lnTo>
                  <a:lnTo>
                    <a:pt x="0" y="1396989"/>
                  </a:lnTo>
                  <a:lnTo>
                    <a:pt x="0" y="2794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900" y="3152759"/>
              <a:ext cx="8305800" cy="5238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800" y="3143250"/>
              <a:ext cx="6791340" cy="5905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0999" y="3172968"/>
              <a:ext cx="8229599" cy="44994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999" y="3172968"/>
              <a:ext cx="8229600" cy="450215"/>
            </a:xfrm>
            <a:custGeom>
              <a:avLst/>
              <a:gdLst/>
              <a:ahLst/>
              <a:cxnLst/>
              <a:rect l="l" t="t" r="r" b="b"/>
              <a:pathLst>
                <a:path w="8229600" h="450214">
                  <a:moveTo>
                    <a:pt x="0" y="75041"/>
                  </a:moveTo>
                  <a:lnTo>
                    <a:pt x="5893" y="45802"/>
                  </a:lnTo>
                  <a:lnTo>
                    <a:pt x="21967" y="21953"/>
                  </a:lnTo>
                  <a:lnTo>
                    <a:pt x="45809" y="5887"/>
                  </a:lnTo>
                  <a:lnTo>
                    <a:pt x="75008" y="0"/>
                  </a:lnTo>
                  <a:lnTo>
                    <a:pt x="8154558" y="0"/>
                  </a:lnTo>
                  <a:lnTo>
                    <a:pt x="8183796" y="5887"/>
                  </a:lnTo>
                  <a:lnTo>
                    <a:pt x="8207646" y="21953"/>
                  </a:lnTo>
                  <a:lnTo>
                    <a:pt x="8223712" y="45802"/>
                  </a:lnTo>
                  <a:lnTo>
                    <a:pt x="8229599" y="75041"/>
                  </a:lnTo>
                  <a:lnTo>
                    <a:pt x="8229599" y="375025"/>
                  </a:lnTo>
                  <a:lnTo>
                    <a:pt x="8223712" y="404194"/>
                  </a:lnTo>
                  <a:lnTo>
                    <a:pt x="8207646" y="428007"/>
                  </a:lnTo>
                  <a:lnTo>
                    <a:pt x="8183796" y="444060"/>
                  </a:lnTo>
                  <a:lnTo>
                    <a:pt x="8154558" y="449945"/>
                  </a:lnTo>
                  <a:lnTo>
                    <a:pt x="75008" y="449945"/>
                  </a:lnTo>
                  <a:lnTo>
                    <a:pt x="45809" y="444060"/>
                  </a:lnTo>
                  <a:lnTo>
                    <a:pt x="21967" y="428007"/>
                  </a:lnTo>
                  <a:lnTo>
                    <a:pt x="5893" y="404194"/>
                  </a:lnTo>
                  <a:lnTo>
                    <a:pt x="0" y="375025"/>
                  </a:lnTo>
                  <a:lnTo>
                    <a:pt x="0" y="7504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38350" y="1406300"/>
            <a:ext cx="7748905" cy="2319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Дословный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перевод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слова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«полиморфизм»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множество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форм.</a:t>
            </a:r>
            <a:endParaRPr dirty="0">
              <a:latin typeface="Calibri"/>
              <a:cs typeface="Calibri"/>
            </a:endParaRPr>
          </a:p>
          <a:p>
            <a:pPr marL="72390" marR="506095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Полиморфизм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способность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принимать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несколько </a:t>
            </a:r>
            <a:r>
              <a:rPr spc="-10" dirty="0">
                <a:latin typeface="Calibri"/>
                <a:cs typeface="Calibri"/>
              </a:rPr>
              <a:t>форм.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Объект</a:t>
            </a:r>
            <a:r>
              <a:rPr spc="-6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в</a:t>
            </a:r>
            <a:r>
              <a:rPr spc="1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Java</a:t>
            </a:r>
            <a:r>
              <a:rPr spc="-1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считается</a:t>
            </a:r>
            <a:r>
              <a:rPr spc="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полиморфным,</a:t>
            </a:r>
            <a:r>
              <a:rPr spc="-1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если</a:t>
            </a:r>
            <a:r>
              <a:rPr spc="4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он</a:t>
            </a:r>
            <a:r>
              <a:rPr spc="-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имеет</a:t>
            </a:r>
            <a:r>
              <a:rPr spc="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более</a:t>
            </a:r>
            <a:r>
              <a:rPr spc="-10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1</a:t>
            </a:r>
            <a:r>
              <a:rPr spc="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связи</a:t>
            </a:r>
            <a:r>
              <a:rPr spc="1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pc="-20" dirty="0">
                <a:highlight>
                  <a:srgbClr val="FFFF00"/>
                </a:highlight>
                <a:latin typeface="Calibri"/>
                <a:cs typeface="Calibri"/>
              </a:rPr>
              <a:t>IS-</a:t>
            </a:r>
            <a:r>
              <a:rPr spc="-25" dirty="0">
                <a:highlight>
                  <a:srgbClr val="FFFF00"/>
                </a:highlight>
                <a:latin typeface="Calibri"/>
                <a:cs typeface="Calibri"/>
              </a:rPr>
              <a:t>A.</a:t>
            </a:r>
            <a:r>
              <a:rPr lang="en-US" spc="-25" dirty="0">
                <a:highlight>
                  <a:srgbClr val="FFFF00"/>
                </a:highlight>
                <a:latin typeface="Calibri"/>
                <a:cs typeface="Calibri"/>
              </a:rPr>
              <a:t> – all classes except Object</a:t>
            </a:r>
            <a:endParaRPr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72390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Полиморфизм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способность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вести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себя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разному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зависимости </a:t>
            </a:r>
            <a:r>
              <a:rPr dirty="0">
                <a:latin typeface="Calibri"/>
                <a:cs typeface="Calibri"/>
              </a:rPr>
              <a:t>от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того,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какого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вызывает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300" dirty="0">
              <a:latin typeface="Calibri"/>
              <a:cs typeface="Calibri"/>
            </a:endParaRPr>
          </a:p>
          <a:p>
            <a:pPr marL="12700"/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Перезаписанные</a:t>
            </a:r>
            <a:r>
              <a:rPr spc="-120" dirty="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методы</a:t>
            </a:r>
            <a:r>
              <a:rPr spc="40" dirty="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также</a:t>
            </a:r>
            <a:r>
              <a:rPr spc="-100" dirty="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часто</a:t>
            </a:r>
            <a:r>
              <a:rPr spc="60" dirty="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называют</a:t>
            </a:r>
            <a:r>
              <a:rPr spc="-130" dirty="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spc="-10" dirty="0">
                <a:highlight>
                  <a:srgbClr val="00FF00"/>
                </a:highlight>
                <a:latin typeface="Calibri"/>
                <a:cs typeface="Calibri"/>
              </a:rPr>
              <a:t>полиморфными.</a:t>
            </a:r>
            <a:endParaRPr dirty="0">
              <a:highlight>
                <a:srgbClr val="00FF00"/>
              </a:highlight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95525" y="3714751"/>
            <a:ext cx="7620000" cy="923925"/>
            <a:chOff x="771525" y="3714750"/>
            <a:chExt cx="7620000" cy="92392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1525" y="3714750"/>
              <a:ext cx="7620000" cy="8858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09875" y="3790950"/>
              <a:ext cx="3629040" cy="8477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52059" y="377226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7346420" y="0"/>
                  </a:moveTo>
                  <a:lnTo>
                    <a:pt x="121228" y="0"/>
                  </a:lnTo>
                  <a:lnTo>
                    <a:pt x="74041" y="9540"/>
                  </a:lnTo>
                  <a:lnTo>
                    <a:pt x="35508" y="35550"/>
                  </a:lnTo>
                  <a:lnTo>
                    <a:pt x="9527" y="74111"/>
                  </a:lnTo>
                  <a:lnTo>
                    <a:pt x="0" y="121304"/>
                  </a:lnTo>
                  <a:lnTo>
                    <a:pt x="0" y="606186"/>
                  </a:lnTo>
                  <a:lnTo>
                    <a:pt x="9527" y="653371"/>
                  </a:lnTo>
                  <a:lnTo>
                    <a:pt x="35508" y="691927"/>
                  </a:lnTo>
                  <a:lnTo>
                    <a:pt x="74041" y="717935"/>
                  </a:lnTo>
                  <a:lnTo>
                    <a:pt x="121228" y="727475"/>
                  </a:lnTo>
                  <a:lnTo>
                    <a:pt x="7346420" y="727475"/>
                  </a:lnTo>
                  <a:lnTo>
                    <a:pt x="7393589" y="717935"/>
                  </a:lnTo>
                  <a:lnTo>
                    <a:pt x="7432099" y="691927"/>
                  </a:lnTo>
                  <a:lnTo>
                    <a:pt x="7458060" y="653371"/>
                  </a:lnTo>
                  <a:lnTo>
                    <a:pt x="7467578" y="606186"/>
                  </a:lnTo>
                  <a:lnTo>
                    <a:pt x="7467578" y="121304"/>
                  </a:lnTo>
                  <a:lnTo>
                    <a:pt x="7458060" y="74111"/>
                  </a:lnTo>
                  <a:lnTo>
                    <a:pt x="7432099" y="35550"/>
                  </a:lnTo>
                  <a:lnTo>
                    <a:pt x="7393589" y="9540"/>
                  </a:lnTo>
                  <a:lnTo>
                    <a:pt x="73464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2059" y="377226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0" y="121304"/>
                  </a:moveTo>
                  <a:lnTo>
                    <a:pt x="9527" y="74111"/>
                  </a:lnTo>
                  <a:lnTo>
                    <a:pt x="35508" y="35550"/>
                  </a:lnTo>
                  <a:lnTo>
                    <a:pt x="74041" y="9540"/>
                  </a:lnTo>
                  <a:lnTo>
                    <a:pt x="121228" y="0"/>
                  </a:lnTo>
                  <a:lnTo>
                    <a:pt x="7346420" y="0"/>
                  </a:lnTo>
                  <a:lnTo>
                    <a:pt x="7393589" y="9540"/>
                  </a:lnTo>
                  <a:lnTo>
                    <a:pt x="7432099" y="35550"/>
                  </a:lnTo>
                  <a:lnTo>
                    <a:pt x="7458060" y="74111"/>
                  </a:lnTo>
                  <a:lnTo>
                    <a:pt x="7467578" y="121304"/>
                  </a:lnTo>
                  <a:lnTo>
                    <a:pt x="7467578" y="606186"/>
                  </a:lnTo>
                  <a:lnTo>
                    <a:pt x="7458060" y="653371"/>
                  </a:lnTo>
                  <a:lnTo>
                    <a:pt x="7432099" y="691927"/>
                  </a:lnTo>
                  <a:lnTo>
                    <a:pt x="7393589" y="717935"/>
                  </a:lnTo>
                  <a:lnTo>
                    <a:pt x="7346420" y="727475"/>
                  </a:lnTo>
                  <a:lnTo>
                    <a:pt x="121228" y="727475"/>
                  </a:lnTo>
                  <a:lnTo>
                    <a:pt x="74041" y="717935"/>
                  </a:lnTo>
                  <a:lnTo>
                    <a:pt x="35508" y="691927"/>
                  </a:lnTo>
                  <a:lnTo>
                    <a:pt x="9527" y="653371"/>
                  </a:lnTo>
                  <a:lnTo>
                    <a:pt x="0" y="606186"/>
                  </a:lnTo>
                  <a:lnTo>
                    <a:pt x="0" y="12130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89148" y="3896422"/>
            <a:ext cx="30486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Оператор</a:t>
            </a:r>
            <a:r>
              <a:rPr sz="275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instanceof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66900" y="4610100"/>
            <a:ext cx="8305800" cy="2247900"/>
            <a:chOff x="342900" y="4610100"/>
            <a:chExt cx="8305800" cy="224790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2900" y="5848350"/>
              <a:ext cx="8305800" cy="9905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4350" y="5800725"/>
              <a:ext cx="7991490" cy="10572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0999" y="5867400"/>
              <a:ext cx="8229599" cy="9143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0999" y="5867400"/>
              <a:ext cx="8229600" cy="914400"/>
            </a:xfrm>
            <a:custGeom>
              <a:avLst/>
              <a:gdLst/>
              <a:ahLst/>
              <a:cxnLst/>
              <a:rect l="l" t="t" r="r" b="b"/>
              <a:pathLst>
                <a:path w="8229600" h="914400">
                  <a:moveTo>
                    <a:pt x="0" y="152399"/>
                  </a:moveTo>
                  <a:lnTo>
                    <a:pt x="7769" y="104231"/>
                  </a:lnTo>
                  <a:lnTo>
                    <a:pt x="29405" y="62396"/>
                  </a:lnTo>
                  <a:lnTo>
                    <a:pt x="62396" y="29405"/>
                  </a:lnTo>
                  <a:lnTo>
                    <a:pt x="104231" y="7769"/>
                  </a:lnTo>
                  <a:lnTo>
                    <a:pt x="152399" y="0"/>
                  </a:lnTo>
                  <a:lnTo>
                    <a:pt x="8077199" y="0"/>
                  </a:lnTo>
                  <a:lnTo>
                    <a:pt x="8125388" y="7769"/>
                  </a:lnTo>
                  <a:lnTo>
                    <a:pt x="8167226" y="29405"/>
                  </a:lnTo>
                  <a:lnTo>
                    <a:pt x="8200209" y="62396"/>
                  </a:lnTo>
                  <a:lnTo>
                    <a:pt x="8221834" y="104231"/>
                  </a:lnTo>
                  <a:lnTo>
                    <a:pt x="8229599" y="152399"/>
                  </a:lnTo>
                  <a:lnTo>
                    <a:pt x="8229599" y="761999"/>
                  </a:lnTo>
                  <a:lnTo>
                    <a:pt x="8221834" y="810169"/>
                  </a:lnTo>
                  <a:lnTo>
                    <a:pt x="8200209" y="852004"/>
                  </a:lnTo>
                  <a:lnTo>
                    <a:pt x="8167226" y="884994"/>
                  </a:lnTo>
                  <a:lnTo>
                    <a:pt x="8125388" y="906630"/>
                  </a:lnTo>
                  <a:lnTo>
                    <a:pt x="8077199" y="914399"/>
                  </a:lnTo>
                  <a:lnTo>
                    <a:pt x="152399" y="914399"/>
                  </a:lnTo>
                  <a:lnTo>
                    <a:pt x="104231" y="906630"/>
                  </a:lnTo>
                  <a:lnTo>
                    <a:pt x="62396" y="884994"/>
                  </a:lnTo>
                  <a:lnTo>
                    <a:pt x="29405" y="852004"/>
                  </a:lnTo>
                  <a:lnTo>
                    <a:pt x="7769" y="810169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71650" y="4610100"/>
              <a:ext cx="4981559" cy="11906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28800" y="4649093"/>
              <a:ext cx="4862961" cy="106590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28800" y="4649093"/>
              <a:ext cx="4863465" cy="1066165"/>
            </a:xfrm>
            <a:custGeom>
              <a:avLst/>
              <a:gdLst/>
              <a:ahLst/>
              <a:cxnLst/>
              <a:rect l="l" t="t" r="r" b="b"/>
              <a:pathLst>
                <a:path w="4863465" h="1066164">
                  <a:moveTo>
                    <a:pt x="0" y="177664"/>
                  </a:moveTo>
                  <a:lnTo>
                    <a:pt x="6343" y="130418"/>
                  </a:lnTo>
                  <a:lnTo>
                    <a:pt x="24246" y="87973"/>
                  </a:lnTo>
                  <a:lnTo>
                    <a:pt x="52021" y="52019"/>
                  </a:lnTo>
                  <a:lnTo>
                    <a:pt x="87977" y="24246"/>
                  </a:lnTo>
                  <a:lnTo>
                    <a:pt x="130425" y="6343"/>
                  </a:lnTo>
                  <a:lnTo>
                    <a:pt x="177677" y="0"/>
                  </a:lnTo>
                  <a:lnTo>
                    <a:pt x="4685294" y="0"/>
                  </a:lnTo>
                  <a:lnTo>
                    <a:pt x="4732543" y="6343"/>
                  </a:lnTo>
                  <a:lnTo>
                    <a:pt x="4774989" y="24246"/>
                  </a:lnTo>
                  <a:lnTo>
                    <a:pt x="4810944" y="52019"/>
                  </a:lnTo>
                  <a:lnTo>
                    <a:pt x="4838716" y="87973"/>
                  </a:lnTo>
                  <a:lnTo>
                    <a:pt x="4856619" y="130418"/>
                  </a:lnTo>
                  <a:lnTo>
                    <a:pt x="4862961" y="177664"/>
                  </a:lnTo>
                  <a:lnTo>
                    <a:pt x="4862961" y="888229"/>
                  </a:lnTo>
                  <a:lnTo>
                    <a:pt x="4856619" y="935464"/>
                  </a:lnTo>
                  <a:lnTo>
                    <a:pt x="4838716" y="977907"/>
                  </a:lnTo>
                  <a:lnTo>
                    <a:pt x="4810944" y="1013867"/>
                  </a:lnTo>
                  <a:lnTo>
                    <a:pt x="4774989" y="1041649"/>
                  </a:lnTo>
                  <a:lnTo>
                    <a:pt x="4732543" y="1059560"/>
                  </a:lnTo>
                  <a:lnTo>
                    <a:pt x="4685294" y="1065906"/>
                  </a:lnTo>
                  <a:lnTo>
                    <a:pt x="177677" y="1065906"/>
                  </a:lnTo>
                  <a:lnTo>
                    <a:pt x="130425" y="1059560"/>
                  </a:lnTo>
                  <a:lnTo>
                    <a:pt x="87977" y="1041649"/>
                  </a:lnTo>
                  <a:lnTo>
                    <a:pt x="52021" y="1013867"/>
                  </a:lnTo>
                  <a:lnTo>
                    <a:pt x="24246" y="977907"/>
                  </a:lnTo>
                  <a:lnTo>
                    <a:pt x="6343" y="935464"/>
                  </a:lnTo>
                  <a:lnTo>
                    <a:pt x="0" y="888229"/>
                  </a:lnTo>
                  <a:lnTo>
                    <a:pt x="0" y="17766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219968" y="4882576"/>
            <a:ext cx="7588250" cy="18605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02764" marR="2255520" indent="943610">
              <a:lnSpc>
                <a:spcPct val="100899"/>
              </a:lnSpc>
              <a:spcBef>
                <a:spcPts val="80"/>
              </a:spcBef>
            </a:pPr>
            <a:r>
              <a:rPr dirty="0">
                <a:latin typeface="Calibri"/>
                <a:cs typeface="Calibri"/>
              </a:rPr>
              <a:t>Car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Car();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System.out.print(c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instanceof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Object);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 marL="12700" marR="5080" indent="934085">
              <a:lnSpc>
                <a:spcPct val="100899"/>
              </a:lnSpc>
              <a:spcBef>
                <a:spcPts val="1375"/>
              </a:spcBef>
            </a:pPr>
            <a:r>
              <a:rPr dirty="0">
                <a:latin typeface="Calibri"/>
                <a:cs typeface="Calibri"/>
              </a:rPr>
              <a:t>Оператор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dirty="0">
                <a:highlight>
                  <a:srgbClr val="FF00FF"/>
                </a:highlight>
                <a:latin typeface="Calibri"/>
                <a:cs typeface="Calibri"/>
              </a:rPr>
              <a:t>instanceof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проверяет,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есть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highlight>
                  <a:srgbClr val="FF00FF"/>
                </a:highlight>
                <a:latin typeface="Calibri"/>
                <a:cs typeface="Calibri"/>
              </a:rPr>
              <a:t>между</a:t>
            </a:r>
            <a:r>
              <a:rPr spc="-5" dirty="0">
                <a:highlight>
                  <a:srgbClr val="FF00FF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00FF"/>
                </a:highlight>
                <a:latin typeface="Calibri"/>
                <a:cs typeface="Calibri"/>
              </a:rPr>
              <a:t>объектом</a:t>
            </a:r>
            <a:r>
              <a:rPr spc="-35" dirty="0">
                <a:highlight>
                  <a:srgbClr val="FF00FF"/>
                </a:highlight>
                <a:latin typeface="Calibri"/>
                <a:cs typeface="Calibri"/>
              </a:rPr>
              <a:t> </a:t>
            </a:r>
            <a:r>
              <a:rPr spc="-50" dirty="0">
                <a:highlight>
                  <a:srgbClr val="FF00FF"/>
                </a:highlight>
                <a:latin typeface="Calibri"/>
                <a:cs typeface="Calibri"/>
              </a:rPr>
              <a:t>и </a:t>
            </a:r>
            <a:r>
              <a:rPr spc="-10" dirty="0">
                <a:highlight>
                  <a:srgbClr val="FF00FF"/>
                </a:highlight>
                <a:latin typeface="Calibri"/>
                <a:cs typeface="Calibri"/>
              </a:rPr>
              <a:t>классом/интерфейсом</a:t>
            </a:r>
            <a:r>
              <a:rPr spc="-55" dirty="0">
                <a:highlight>
                  <a:srgbClr val="FF00FF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00FF"/>
                </a:highlight>
                <a:latin typeface="Calibri"/>
                <a:cs typeface="Calibri"/>
              </a:rPr>
              <a:t>связь</a:t>
            </a:r>
            <a:r>
              <a:rPr spc="75" dirty="0">
                <a:highlight>
                  <a:srgbClr val="FF00FF"/>
                </a:highlight>
                <a:latin typeface="Calibri"/>
                <a:cs typeface="Calibri"/>
              </a:rPr>
              <a:t> </a:t>
            </a:r>
            <a:r>
              <a:rPr spc="-20" dirty="0">
                <a:highlight>
                  <a:srgbClr val="FF00FF"/>
                </a:highlight>
                <a:latin typeface="Calibri"/>
                <a:cs typeface="Calibri"/>
              </a:rPr>
              <a:t>IS-</a:t>
            </a:r>
            <a:r>
              <a:rPr dirty="0">
                <a:highlight>
                  <a:srgbClr val="FF00FF"/>
                </a:highlight>
                <a:latin typeface="Calibri"/>
                <a:cs typeface="Calibri"/>
              </a:rPr>
              <a:t>A.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связь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IS-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невозможна,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компилятор</a:t>
            </a:r>
            <a:endParaRPr dirty="0">
              <a:latin typeface="Calibri"/>
              <a:cs typeface="Calibri"/>
            </a:endParaRPr>
          </a:p>
          <a:p>
            <a:pPr marL="3025775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выдаёт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ошибку.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A04B26-B502-04A1-FDF7-0104E161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050"/>
            <a:ext cx="10515600" cy="6584950"/>
          </a:xfrm>
        </p:spPr>
        <p:txBody>
          <a:bodyPr>
            <a:normAutofit fontScale="77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Polymorphism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emp1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Teacher();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emp2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Driver();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emp3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Doctor();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Doctor emp4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Doctor();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.work();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.sleep();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.help();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//Doctor works; Employee sleeps ; Doctor helps;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.work();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.sleep();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.help();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//Doctor works; Employee sleeps; Doctor helps;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Teacher()};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creating array of objects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emp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emp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Teacher works, Driver works, Doctor works, Teacher works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abstract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HelpAble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sleep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"Employee sleeps"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abstract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work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Teacher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work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"Teacher works"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help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"Teacher helps"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Driver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work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"Driver works"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help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"Driver helps"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Doctor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work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"Doctor works"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help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"Doctor helps"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HelpAble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default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help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"Employee helps"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063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E941-DCCC-E91E-177D-9179B938E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272374"/>
            <a:ext cx="11507821" cy="6153140"/>
          </a:xfrm>
        </p:spPr>
        <p:txBody>
          <a:bodyPr/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Polymorphism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emp1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Teacher();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emp2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Driver();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emp3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Doctor();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Doctor emp4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Doctor();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.work();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.sleep();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.help();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//Doctor works; Employee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sleeps;Doctor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helps;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.work();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.sleep();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.help();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//Doctor works; Employee sleeps; Doctor helps;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Teacher()};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creating array of objects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emp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emp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Teacher works, Driver works, Doctor works, Teacher works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false - because null;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emp1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 any object IS An Object - true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emp1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teacher IS An Employee - true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emp1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teacher IS An Teacher  - true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104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1B31-C40B-DFB3-A098-9946D7B1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71849"/>
            <a:ext cx="12010768" cy="627723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Lesson25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isA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Jumpable j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Men();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Men m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Men();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Student s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Student();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Jumpable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"j is Jumpable"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true</a:t>
            </a:r>
          </a:p>
          <a:p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Jumpable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"m is Jumpable"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true</a:t>
            </a:r>
          </a:p>
          <a:p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// if (s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instanceof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Human) {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("m is Jumpable");} //- compiler knows there is no relationship between student and human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//Student is not extending human, so can use only Student object or sub-classes of student. 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// in that case that sub-class will have only one parent - Student. So, there could be no relationship with human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Jumpable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“s is Jumpable"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false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// compiler does let to run command. it does not know whether we are using class or sub class and if sub classes implement jumpable      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Human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Jumpable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Men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Human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Jumpable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02381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2961</Words>
  <Application>Microsoft Office PowerPoint</Application>
  <PresentationFormat>Widescreen</PresentationFormat>
  <Paragraphs>152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JetBrains Mono</vt:lpstr>
      <vt:lpstr>Times New Roman</vt:lpstr>
      <vt:lpstr>Office Theme</vt:lpstr>
      <vt:lpstr>Lesson 25</vt:lpstr>
      <vt:lpstr>Урок 25</vt:lpstr>
      <vt:lpstr>Краткий повтор пройденного материала</vt:lpstr>
      <vt:lpstr>Проверка д/з</vt:lpstr>
      <vt:lpstr>Проверка д/з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data types casting</vt:lpstr>
      <vt:lpstr>Primitive data types casting</vt:lpstr>
      <vt:lpstr>Numeric promotion</vt:lpstr>
      <vt:lpstr>Test</vt:lpstr>
      <vt:lpstr>Test</vt:lpstr>
      <vt:lpstr>Test</vt:lpstr>
      <vt:lpstr>Подведение итогов</vt:lpstr>
      <vt:lpstr>Домашнее задание: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25</dc:title>
  <dc:creator>Olga Dubanevych</dc:creator>
  <cp:lastModifiedBy>Olga Dubanevych</cp:lastModifiedBy>
  <cp:revision>4</cp:revision>
  <dcterms:created xsi:type="dcterms:W3CDTF">2023-09-06T03:22:49Z</dcterms:created>
  <dcterms:modified xsi:type="dcterms:W3CDTF">2023-09-07T17:55:47Z</dcterms:modified>
</cp:coreProperties>
</file>