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587" r:id="rId3"/>
    <p:sldId id="588" r:id="rId4"/>
    <p:sldId id="589" r:id="rId5"/>
    <p:sldId id="590" r:id="rId6"/>
    <p:sldId id="598" r:id="rId7"/>
    <p:sldId id="591" r:id="rId8"/>
    <p:sldId id="592" r:id="rId9"/>
    <p:sldId id="599" r:id="rId10"/>
    <p:sldId id="593" r:id="rId11"/>
    <p:sldId id="601" r:id="rId12"/>
    <p:sldId id="600" r:id="rId13"/>
    <p:sldId id="594" r:id="rId14"/>
    <p:sldId id="595" r:id="rId15"/>
    <p:sldId id="596" r:id="rId16"/>
    <p:sldId id="5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20753-1704-4CF2-B827-27B78913DFCC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70F3B-6DE0-4CF2-A7AC-4C718C08E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826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Int, object, object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70F3B-6DE0-4CF2-A7AC-4C718C08EE5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605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728F-8744-54A9-C57D-CB977184D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DAFBC-858C-6056-3ECA-47577287C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13D39-C822-E235-3B58-EA50E9CB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A1D-F402-4E20-8686-FA85E92E123D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28C76-4EFB-C0C5-4984-3D788F30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974C4-D490-D778-1FD4-744C28B3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B6FF-008D-44A6-AA36-4ECB65075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80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C8D3-4100-B351-FDBD-32C116D4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851C1-B3FE-BA03-FE9F-2026E9C8F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806E4-47A9-4696-A6EE-43F7F536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A1D-F402-4E20-8686-FA85E92E123D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2A971-0CBC-76F9-5B8C-CF0C1764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D53D0-3EC5-0889-4B14-21E65B9A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B6FF-008D-44A6-AA36-4ECB65075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371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4374A-D015-9058-D205-647EECBF4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84C9A-4F4A-7C8F-0446-A90A85A6D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E907F-B335-3E9E-754A-2B2D1A32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A1D-F402-4E20-8686-FA85E92E123D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84E6E-B87F-0DF1-5811-70E02F6E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AEEED-6031-10CF-AD93-FB6C5C4D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B6FF-008D-44A6-AA36-4ECB65075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302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123E-0B84-BBF4-1FDA-E8D7A6A5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9031F-592F-F784-E6A9-B14995CD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B09E-A109-383F-5978-35C5A5E7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A1D-F402-4E20-8686-FA85E92E123D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05AD6-A208-53E4-AB2A-6A4A2A96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F4612-3891-E178-3EFE-C956BB55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B6FF-008D-44A6-AA36-4ECB65075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35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51A6-1553-36FC-F4F5-F5D74A25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2F07F-228A-3B09-F95C-0ACAAAFCA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7A584-09ED-708A-1E36-104AFC91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A1D-F402-4E20-8686-FA85E92E123D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25356-32B0-71E4-46F9-B477D766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41843-7483-D39E-3D70-ED658106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B6FF-008D-44A6-AA36-4ECB65075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83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41DE-87E3-C4B7-4308-BA8C76A0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F34AE-CC84-62EA-B5E1-DCE1FD233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7FE30-553F-3E4A-1E89-663D5E45A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AE48F-A2D5-876D-6F0C-E6ADAFF5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A1D-F402-4E20-8686-FA85E92E123D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BFF38-AF7C-A79F-FED5-9E71766E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5AF71-1277-4CCC-2E25-AF2714F2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B6FF-008D-44A6-AA36-4ECB65075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7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D1D8-21AA-98B3-729B-1405F514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C59DF-D1BE-7B21-2E4D-BDACF9C2B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6BC31-03B8-E136-E360-264A81AFF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A871A-49DC-A98A-F1D2-AD998F46B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6212D-64B1-2AF6-0C36-7BE0E67D5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62E3D-ECDB-519B-11A6-EE332893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A1D-F402-4E20-8686-FA85E92E123D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100EF-1955-8993-8E93-42738B64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276DD-D28B-7EAD-220F-B4AEFFC1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B6FF-008D-44A6-AA36-4ECB65075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44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3E7C-7259-6FAA-843F-CEFBEBF2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A9BB4-9248-F5EF-52F0-0F35EC44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A1D-F402-4E20-8686-FA85E92E123D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38948-3566-A035-B0FD-71F55475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A971E-C2FC-4797-B42A-5B42C32A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B6FF-008D-44A6-AA36-4ECB65075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28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86D08-43D7-072A-9194-6B29BA3C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A1D-F402-4E20-8686-FA85E92E123D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1BF20-6947-0169-1AF0-7A536E32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8DAFA-9214-E282-EFC6-D326A2F3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B6FF-008D-44A6-AA36-4ECB65075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72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358B-7BD9-B061-0C2D-5BD55374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ED3D-8656-E0A9-EFBA-772A42D7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910FC-2A11-7BB6-34EF-953295A76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D1A4E-5BD5-786D-C8E3-20CD1C8D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A1D-F402-4E20-8686-FA85E92E123D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4A4F0-F5D7-2FF9-48F2-15AC8B2B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3294C-CF00-E7DB-6F78-AFE5C73C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B6FF-008D-44A6-AA36-4ECB65075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739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697-06A6-940F-921E-70ED43CB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61DC1-3A50-E41F-04AB-0BC53BE75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2795B-2977-49A5-DFE6-D3505E1AE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29ED-DB21-D018-41F4-A6A414FB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A1D-F402-4E20-8686-FA85E92E123D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860FE-0ED9-2EB5-2CE9-0C244025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0F54E-A422-0AC5-9F96-7B33419C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B6FF-008D-44A6-AA36-4ECB65075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834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BD657-6EFA-5C4A-EAAA-8DB9F41C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6FA29-EABC-D5B5-CD54-3964B3844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BBE08-85F9-85C2-6294-A458E4964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2A1D-F402-4E20-8686-FA85E92E123D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AC740-EEE5-778D-2702-F93E99F6F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84303-2DC4-290C-56BA-1D2CB7625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0B6FF-008D-44A6-AA36-4ECB65075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068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2.png"/><Relationship Id="rId21" Type="http://schemas.openxmlformats.org/officeDocument/2006/relationships/image" Target="../media/image100.png"/><Relationship Id="rId34" Type="http://schemas.openxmlformats.org/officeDocument/2006/relationships/image" Target="../media/image113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33" Type="http://schemas.openxmlformats.org/officeDocument/2006/relationships/image" Target="../media/image112.png"/><Relationship Id="rId2" Type="http://schemas.openxmlformats.org/officeDocument/2006/relationships/image" Target="../media/image24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32" Type="http://schemas.openxmlformats.org/officeDocument/2006/relationships/image" Target="../media/image111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Relationship Id="rId8" Type="http://schemas.openxmlformats.org/officeDocument/2006/relationships/image" Target="../media/image8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9.png"/><Relationship Id="rId4" Type="http://schemas.openxmlformats.org/officeDocument/2006/relationships/image" Target="../media/image1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3" Type="http://schemas.openxmlformats.org/officeDocument/2006/relationships/image" Target="../media/image131.jpg"/><Relationship Id="rId21" Type="http://schemas.openxmlformats.org/officeDocument/2006/relationships/image" Target="../media/image149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" Type="http://schemas.openxmlformats.org/officeDocument/2006/relationships/image" Target="../media/image130.png"/><Relationship Id="rId16" Type="http://schemas.openxmlformats.org/officeDocument/2006/relationships/image" Target="../media/image144.png"/><Relationship Id="rId20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133.png"/><Relationship Id="rId15" Type="http://schemas.openxmlformats.org/officeDocument/2006/relationships/image" Target="../media/image143.png"/><Relationship Id="rId10" Type="http://schemas.openxmlformats.org/officeDocument/2006/relationships/image" Target="../media/image138.png"/><Relationship Id="rId19" Type="http://schemas.openxmlformats.org/officeDocument/2006/relationships/image" Target="../media/image147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24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24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AFCE-33F6-71F2-BA44-2F6CC56A7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27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86772-576F-25D0-6A92-314489205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Java-1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648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57275"/>
            <a:chOff x="800100" y="390525"/>
            <a:chExt cx="7572375" cy="1057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1057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5500" y="552465"/>
              <a:ext cx="504825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7308320" y="0"/>
                  </a:moveTo>
                  <a:lnTo>
                    <a:pt x="159328" y="0"/>
                  </a:lnTo>
                  <a:lnTo>
                    <a:pt x="108966" y="8115"/>
                  </a:lnTo>
                  <a:lnTo>
                    <a:pt x="65229" y="30716"/>
                  </a:lnTo>
                  <a:lnTo>
                    <a:pt x="30739" y="65185"/>
                  </a:lnTo>
                  <a:lnTo>
                    <a:pt x="8122" y="108904"/>
                  </a:lnTo>
                  <a:lnTo>
                    <a:pt x="0" y="159257"/>
                  </a:lnTo>
                  <a:lnTo>
                    <a:pt x="0" y="796564"/>
                  </a:lnTo>
                  <a:lnTo>
                    <a:pt x="8122" y="846930"/>
                  </a:lnTo>
                  <a:lnTo>
                    <a:pt x="30739" y="890680"/>
                  </a:lnTo>
                  <a:lnTo>
                    <a:pt x="65229" y="925185"/>
                  </a:lnTo>
                  <a:lnTo>
                    <a:pt x="108966" y="947816"/>
                  </a:lnTo>
                  <a:lnTo>
                    <a:pt x="159328" y="955944"/>
                  </a:lnTo>
                  <a:lnTo>
                    <a:pt x="7308320" y="955944"/>
                  </a:lnTo>
                  <a:lnTo>
                    <a:pt x="7358638" y="947816"/>
                  </a:lnTo>
                  <a:lnTo>
                    <a:pt x="7402353" y="925185"/>
                  </a:lnTo>
                  <a:lnTo>
                    <a:pt x="7436836" y="890680"/>
                  </a:lnTo>
                  <a:lnTo>
                    <a:pt x="7459454" y="846930"/>
                  </a:lnTo>
                  <a:lnTo>
                    <a:pt x="7467578" y="796564"/>
                  </a:lnTo>
                  <a:lnTo>
                    <a:pt x="7467578" y="159257"/>
                  </a:lnTo>
                  <a:lnTo>
                    <a:pt x="7459454" y="108904"/>
                  </a:lnTo>
                  <a:lnTo>
                    <a:pt x="7436836" y="65185"/>
                  </a:lnTo>
                  <a:lnTo>
                    <a:pt x="7402353" y="30716"/>
                  </a:lnTo>
                  <a:lnTo>
                    <a:pt x="7358638" y="8115"/>
                  </a:lnTo>
                  <a:lnTo>
                    <a:pt x="73083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0" y="159257"/>
                  </a:moveTo>
                  <a:lnTo>
                    <a:pt x="8122" y="108904"/>
                  </a:lnTo>
                  <a:lnTo>
                    <a:pt x="30739" y="65185"/>
                  </a:lnTo>
                  <a:lnTo>
                    <a:pt x="65229" y="30716"/>
                  </a:lnTo>
                  <a:lnTo>
                    <a:pt x="108966" y="8115"/>
                  </a:lnTo>
                  <a:lnTo>
                    <a:pt x="159328" y="0"/>
                  </a:lnTo>
                  <a:lnTo>
                    <a:pt x="7308320" y="0"/>
                  </a:lnTo>
                  <a:lnTo>
                    <a:pt x="7358638" y="8115"/>
                  </a:lnTo>
                  <a:lnTo>
                    <a:pt x="7402353" y="30716"/>
                  </a:lnTo>
                  <a:lnTo>
                    <a:pt x="7436836" y="65185"/>
                  </a:lnTo>
                  <a:lnTo>
                    <a:pt x="7459454" y="108904"/>
                  </a:lnTo>
                  <a:lnTo>
                    <a:pt x="7467578" y="159257"/>
                  </a:lnTo>
                  <a:lnTo>
                    <a:pt x="7467578" y="796564"/>
                  </a:lnTo>
                  <a:lnTo>
                    <a:pt x="7459454" y="846930"/>
                  </a:lnTo>
                  <a:lnTo>
                    <a:pt x="7436836" y="890680"/>
                  </a:lnTo>
                  <a:lnTo>
                    <a:pt x="7402353" y="925185"/>
                  </a:lnTo>
                  <a:lnTo>
                    <a:pt x="7358638" y="947816"/>
                  </a:lnTo>
                  <a:lnTo>
                    <a:pt x="7308320" y="955944"/>
                  </a:lnTo>
                  <a:lnTo>
                    <a:pt x="159328" y="955944"/>
                  </a:lnTo>
                  <a:lnTo>
                    <a:pt x="108966" y="947816"/>
                  </a:lnTo>
                  <a:lnTo>
                    <a:pt x="65229" y="925185"/>
                  </a:lnTo>
                  <a:lnTo>
                    <a:pt x="30739" y="890680"/>
                  </a:lnTo>
                  <a:lnTo>
                    <a:pt x="8122" y="846930"/>
                  </a:lnTo>
                  <a:lnTo>
                    <a:pt x="0" y="796564"/>
                  </a:lnTo>
                  <a:lnTo>
                    <a:pt x="0" y="1592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7123" y="189666"/>
            <a:ext cx="10515600" cy="1167178"/>
          </a:xfrm>
          <a:prstGeom prst="rect">
            <a:avLst/>
          </a:prstGeom>
        </p:spPr>
        <p:txBody>
          <a:bodyPr vert="horz" wrap="square" lIns="0" tIns="485330" rIns="0" bIns="0" rtlCol="0" anchor="ctr">
            <a:spAutoFit/>
          </a:bodyPr>
          <a:lstStyle/>
          <a:p>
            <a:pPr marL="1240155">
              <a:lnSpc>
                <a:spcPct val="100000"/>
              </a:lnSpc>
              <a:spcBef>
                <a:spcPts val="125"/>
              </a:spcBef>
            </a:pPr>
            <a:r>
              <a:rPr dirty="0"/>
              <a:t>Non-static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static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20" dirty="0"/>
              <a:t>initializers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876426" y="1581134"/>
            <a:ext cx="8410575" cy="4886960"/>
            <a:chOff x="352425" y="1581134"/>
            <a:chExt cx="8410575" cy="488696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0" y="1638284"/>
              <a:ext cx="8305815" cy="7048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950" y="1581134"/>
              <a:ext cx="7372350" cy="8667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483" y="1652016"/>
              <a:ext cx="8229578" cy="63398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34483" y="1652016"/>
              <a:ext cx="8229600" cy="634365"/>
            </a:xfrm>
            <a:custGeom>
              <a:avLst/>
              <a:gdLst/>
              <a:ahLst/>
              <a:cxnLst/>
              <a:rect l="l" t="t" r="r" b="b"/>
              <a:pathLst>
                <a:path w="8229600" h="634364">
                  <a:moveTo>
                    <a:pt x="0" y="105674"/>
                  </a:moveTo>
                  <a:lnTo>
                    <a:pt x="8302" y="64512"/>
                  </a:lnTo>
                  <a:lnTo>
                    <a:pt x="30945" y="30925"/>
                  </a:lnTo>
                  <a:lnTo>
                    <a:pt x="64529" y="8294"/>
                  </a:lnTo>
                  <a:lnTo>
                    <a:pt x="105655" y="0"/>
                  </a:lnTo>
                  <a:lnTo>
                    <a:pt x="8123934" y="0"/>
                  </a:lnTo>
                  <a:lnTo>
                    <a:pt x="8165078" y="8294"/>
                  </a:lnTo>
                  <a:lnTo>
                    <a:pt x="8198656" y="30925"/>
                  </a:lnTo>
                  <a:lnTo>
                    <a:pt x="8221284" y="64512"/>
                  </a:lnTo>
                  <a:lnTo>
                    <a:pt x="8229578" y="105674"/>
                  </a:lnTo>
                  <a:lnTo>
                    <a:pt x="8229578" y="528309"/>
                  </a:lnTo>
                  <a:lnTo>
                    <a:pt x="8221284" y="569420"/>
                  </a:lnTo>
                  <a:lnTo>
                    <a:pt x="8198656" y="603012"/>
                  </a:lnTo>
                  <a:lnTo>
                    <a:pt x="8165078" y="625671"/>
                  </a:lnTo>
                  <a:lnTo>
                    <a:pt x="8123934" y="633983"/>
                  </a:lnTo>
                  <a:lnTo>
                    <a:pt x="105655" y="633983"/>
                  </a:lnTo>
                  <a:lnTo>
                    <a:pt x="64529" y="625671"/>
                  </a:lnTo>
                  <a:lnTo>
                    <a:pt x="30945" y="603012"/>
                  </a:lnTo>
                  <a:lnTo>
                    <a:pt x="8302" y="569420"/>
                  </a:lnTo>
                  <a:lnTo>
                    <a:pt x="0" y="528309"/>
                  </a:lnTo>
                  <a:lnTo>
                    <a:pt x="0" y="10567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1475" y="2247900"/>
              <a:ext cx="8353440" cy="495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" y="2228850"/>
              <a:ext cx="7991490" cy="5905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4483" y="2293620"/>
              <a:ext cx="8229578" cy="36728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4483" y="2293620"/>
              <a:ext cx="8229600" cy="367665"/>
            </a:xfrm>
            <a:custGeom>
              <a:avLst/>
              <a:gdLst/>
              <a:ahLst/>
              <a:cxnLst/>
              <a:rect l="l" t="t" r="r" b="b"/>
              <a:pathLst>
                <a:path w="8229600" h="367664">
                  <a:moveTo>
                    <a:pt x="0" y="61203"/>
                  </a:moveTo>
                  <a:lnTo>
                    <a:pt x="4810" y="37393"/>
                  </a:lnTo>
                  <a:lnTo>
                    <a:pt x="17929" y="17937"/>
                  </a:lnTo>
                  <a:lnTo>
                    <a:pt x="37385" y="4813"/>
                  </a:lnTo>
                  <a:lnTo>
                    <a:pt x="61209" y="0"/>
                  </a:lnTo>
                  <a:lnTo>
                    <a:pt x="8168374" y="0"/>
                  </a:lnTo>
                  <a:lnTo>
                    <a:pt x="8192185" y="4813"/>
                  </a:lnTo>
                  <a:lnTo>
                    <a:pt x="8211641" y="17937"/>
                  </a:lnTo>
                  <a:lnTo>
                    <a:pt x="8224764" y="37393"/>
                  </a:lnTo>
                  <a:lnTo>
                    <a:pt x="8229578" y="61203"/>
                  </a:lnTo>
                  <a:lnTo>
                    <a:pt x="8229578" y="306080"/>
                  </a:lnTo>
                  <a:lnTo>
                    <a:pt x="8224764" y="329890"/>
                  </a:lnTo>
                  <a:lnTo>
                    <a:pt x="8211641" y="349346"/>
                  </a:lnTo>
                  <a:lnTo>
                    <a:pt x="8192185" y="362470"/>
                  </a:lnTo>
                  <a:lnTo>
                    <a:pt x="8168374" y="367283"/>
                  </a:lnTo>
                  <a:lnTo>
                    <a:pt x="61209" y="367283"/>
                  </a:lnTo>
                  <a:lnTo>
                    <a:pt x="37385" y="362470"/>
                  </a:lnTo>
                  <a:lnTo>
                    <a:pt x="17929" y="349346"/>
                  </a:lnTo>
                  <a:lnTo>
                    <a:pt x="4810" y="329890"/>
                  </a:lnTo>
                  <a:lnTo>
                    <a:pt x="0" y="306080"/>
                  </a:lnTo>
                  <a:lnTo>
                    <a:pt x="0" y="6120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1475" y="2628884"/>
              <a:ext cx="8353440" cy="6381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1950" y="2543175"/>
              <a:ext cx="8401050" cy="8667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4483" y="2674620"/>
              <a:ext cx="8229578" cy="50901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34483" y="2674620"/>
              <a:ext cx="8229600" cy="509270"/>
            </a:xfrm>
            <a:custGeom>
              <a:avLst/>
              <a:gdLst/>
              <a:ahLst/>
              <a:cxnLst/>
              <a:rect l="l" t="t" r="r" b="b"/>
              <a:pathLst>
                <a:path w="8229600" h="509269">
                  <a:moveTo>
                    <a:pt x="0" y="84825"/>
                  </a:moveTo>
                  <a:lnTo>
                    <a:pt x="6666" y="51807"/>
                  </a:lnTo>
                  <a:lnTo>
                    <a:pt x="24846" y="24845"/>
                  </a:lnTo>
                  <a:lnTo>
                    <a:pt x="51811" y="6666"/>
                  </a:lnTo>
                  <a:lnTo>
                    <a:pt x="84831" y="0"/>
                  </a:lnTo>
                  <a:lnTo>
                    <a:pt x="8144752" y="0"/>
                  </a:lnTo>
                  <a:lnTo>
                    <a:pt x="8177770" y="6666"/>
                  </a:lnTo>
                  <a:lnTo>
                    <a:pt x="8204733" y="24845"/>
                  </a:lnTo>
                  <a:lnTo>
                    <a:pt x="8222912" y="51807"/>
                  </a:lnTo>
                  <a:lnTo>
                    <a:pt x="8229578" y="84825"/>
                  </a:lnTo>
                  <a:lnTo>
                    <a:pt x="8229578" y="424190"/>
                  </a:lnTo>
                  <a:lnTo>
                    <a:pt x="8222912" y="457208"/>
                  </a:lnTo>
                  <a:lnTo>
                    <a:pt x="8204733" y="484170"/>
                  </a:lnTo>
                  <a:lnTo>
                    <a:pt x="8177770" y="502349"/>
                  </a:lnTo>
                  <a:lnTo>
                    <a:pt x="8144752" y="509015"/>
                  </a:lnTo>
                  <a:lnTo>
                    <a:pt x="84831" y="509015"/>
                  </a:lnTo>
                  <a:lnTo>
                    <a:pt x="51811" y="502349"/>
                  </a:lnTo>
                  <a:lnTo>
                    <a:pt x="24846" y="484170"/>
                  </a:lnTo>
                  <a:lnTo>
                    <a:pt x="6666" y="457208"/>
                  </a:lnTo>
                  <a:lnTo>
                    <a:pt x="0" y="424190"/>
                  </a:lnTo>
                  <a:lnTo>
                    <a:pt x="0" y="8482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0050" y="3743325"/>
              <a:ext cx="8305815" cy="4000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2425" y="3676650"/>
              <a:ext cx="6248400" cy="5905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4483" y="3759708"/>
              <a:ext cx="8229578" cy="32918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34483" y="3759708"/>
              <a:ext cx="8229600" cy="329565"/>
            </a:xfrm>
            <a:custGeom>
              <a:avLst/>
              <a:gdLst/>
              <a:ahLst/>
              <a:cxnLst/>
              <a:rect l="l" t="t" r="r" b="b"/>
              <a:pathLst>
                <a:path w="8229600" h="329564">
                  <a:moveTo>
                    <a:pt x="0" y="54863"/>
                  </a:moveTo>
                  <a:lnTo>
                    <a:pt x="4311" y="33484"/>
                  </a:lnTo>
                  <a:lnTo>
                    <a:pt x="16068" y="16047"/>
                  </a:lnTo>
                  <a:lnTo>
                    <a:pt x="33507" y="4303"/>
                  </a:lnTo>
                  <a:lnTo>
                    <a:pt x="54863" y="0"/>
                  </a:lnTo>
                  <a:lnTo>
                    <a:pt x="8174714" y="0"/>
                  </a:lnTo>
                  <a:lnTo>
                    <a:pt x="8196094" y="4303"/>
                  </a:lnTo>
                  <a:lnTo>
                    <a:pt x="8213530" y="16047"/>
                  </a:lnTo>
                  <a:lnTo>
                    <a:pt x="8225275" y="33484"/>
                  </a:lnTo>
                  <a:lnTo>
                    <a:pt x="8229578" y="54863"/>
                  </a:lnTo>
                  <a:lnTo>
                    <a:pt x="8229578" y="274319"/>
                  </a:lnTo>
                  <a:lnTo>
                    <a:pt x="8225275" y="295645"/>
                  </a:lnTo>
                  <a:lnTo>
                    <a:pt x="8213530" y="313088"/>
                  </a:lnTo>
                  <a:lnTo>
                    <a:pt x="8196094" y="324862"/>
                  </a:lnTo>
                  <a:lnTo>
                    <a:pt x="8174714" y="329183"/>
                  </a:lnTo>
                  <a:lnTo>
                    <a:pt x="54863" y="329183"/>
                  </a:lnTo>
                  <a:lnTo>
                    <a:pt x="33507" y="324862"/>
                  </a:lnTo>
                  <a:lnTo>
                    <a:pt x="16068" y="313088"/>
                  </a:lnTo>
                  <a:lnTo>
                    <a:pt x="4311" y="295645"/>
                  </a:lnTo>
                  <a:lnTo>
                    <a:pt x="0" y="274319"/>
                  </a:lnTo>
                  <a:lnTo>
                    <a:pt x="0" y="5486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1475" y="3248025"/>
              <a:ext cx="8353440" cy="4857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2425" y="3219450"/>
              <a:ext cx="7210440" cy="59055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4483" y="3288030"/>
              <a:ext cx="8229578" cy="36728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34483" y="3288030"/>
              <a:ext cx="8229600" cy="367665"/>
            </a:xfrm>
            <a:custGeom>
              <a:avLst/>
              <a:gdLst/>
              <a:ahLst/>
              <a:cxnLst/>
              <a:rect l="l" t="t" r="r" b="b"/>
              <a:pathLst>
                <a:path w="8229600" h="367664">
                  <a:moveTo>
                    <a:pt x="0" y="61203"/>
                  </a:moveTo>
                  <a:lnTo>
                    <a:pt x="4810" y="37393"/>
                  </a:lnTo>
                  <a:lnTo>
                    <a:pt x="17929" y="17937"/>
                  </a:lnTo>
                  <a:lnTo>
                    <a:pt x="37385" y="4813"/>
                  </a:lnTo>
                  <a:lnTo>
                    <a:pt x="61209" y="0"/>
                  </a:lnTo>
                  <a:lnTo>
                    <a:pt x="8168374" y="0"/>
                  </a:lnTo>
                  <a:lnTo>
                    <a:pt x="8192185" y="4813"/>
                  </a:lnTo>
                  <a:lnTo>
                    <a:pt x="8211641" y="17937"/>
                  </a:lnTo>
                  <a:lnTo>
                    <a:pt x="8224764" y="37393"/>
                  </a:lnTo>
                  <a:lnTo>
                    <a:pt x="8229578" y="61203"/>
                  </a:lnTo>
                  <a:lnTo>
                    <a:pt x="8229578" y="306080"/>
                  </a:lnTo>
                  <a:lnTo>
                    <a:pt x="8224764" y="329890"/>
                  </a:lnTo>
                  <a:lnTo>
                    <a:pt x="8211641" y="349346"/>
                  </a:lnTo>
                  <a:lnTo>
                    <a:pt x="8192185" y="362470"/>
                  </a:lnTo>
                  <a:lnTo>
                    <a:pt x="8168374" y="367283"/>
                  </a:lnTo>
                  <a:lnTo>
                    <a:pt x="61209" y="367283"/>
                  </a:lnTo>
                  <a:lnTo>
                    <a:pt x="37385" y="362470"/>
                  </a:lnTo>
                  <a:lnTo>
                    <a:pt x="17929" y="349346"/>
                  </a:lnTo>
                  <a:lnTo>
                    <a:pt x="4810" y="329890"/>
                  </a:lnTo>
                  <a:lnTo>
                    <a:pt x="0" y="306080"/>
                  </a:lnTo>
                  <a:lnTo>
                    <a:pt x="0" y="6120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1475" y="4057650"/>
              <a:ext cx="8353440" cy="457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2425" y="4019550"/>
              <a:ext cx="5848350" cy="59055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34483" y="4104132"/>
              <a:ext cx="8229578" cy="32918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34483" y="4104132"/>
              <a:ext cx="8229600" cy="329565"/>
            </a:xfrm>
            <a:custGeom>
              <a:avLst/>
              <a:gdLst/>
              <a:ahLst/>
              <a:cxnLst/>
              <a:rect l="l" t="t" r="r" b="b"/>
              <a:pathLst>
                <a:path w="8229600" h="329564">
                  <a:moveTo>
                    <a:pt x="0" y="54863"/>
                  </a:moveTo>
                  <a:lnTo>
                    <a:pt x="4311" y="33488"/>
                  </a:lnTo>
                  <a:lnTo>
                    <a:pt x="16068" y="16051"/>
                  </a:lnTo>
                  <a:lnTo>
                    <a:pt x="33507" y="4304"/>
                  </a:lnTo>
                  <a:lnTo>
                    <a:pt x="54863" y="0"/>
                  </a:lnTo>
                  <a:lnTo>
                    <a:pt x="8174714" y="0"/>
                  </a:lnTo>
                  <a:lnTo>
                    <a:pt x="8196094" y="4304"/>
                  </a:lnTo>
                  <a:lnTo>
                    <a:pt x="8213530" y="16051"/>
                  </a:lnTo>
                  <a:lnTo>
                    <a:pt x="8225275" y="33488"/>
                  </a:lnTo>
                  <a:lnTo>
                    <a:pt x="8229578" y="54863"/>
                  </a:lnTo>
                  <a:lnTo>
                    <a:pt x="8229578" y="274319"/>
                  </a:lnTo>
                  <a:lnTo>
                    <a:pt x="8225275" y="295645"/>
                  </a:lnTo>
                  <a:lnTo>
                    <a:pt x="8213530" y="313088"/>
                  </a:lnTo>
                  <a:lnTo>
                    <a:pt x="8196094" y="324862"/>
                  </a:lnTo>
                  <a:lnTo>
                    <a:pt x="8174714" y="329183"/>
                  </a:lnTo>
                  <a:lnTo>
                    <a:pt x="54863" y="329183"/>
                  </a:lnTo>
                  <a:lnTo>
                    <a:pt x="33507" y="324862"/>
                  </a:lnTo>
                  <a:lnTo>
                    <a:pt x="16068" y="313088"/>
                  </a:lnTo>
                  <a:lnTo>
                    <a:pt x="4311" y="295645"/>
                  </a:lnTo>
                  <a:lnTo>
                    <a:pt x="0" y="274319"/>
                  </a:lnTo>
                  <a:lnTo>
                    <a:pt x="0" y="5486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71475" y="4419600"/>
              <a:ext cx="8353440" cy="4572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52425" y="4381500"/>
              <a:ext cx="6534150" cy="59055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34483" y="4465320"/>
              <a:ext cx="8229578" cy="32918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34483" y="4465320"/>
              <a:ext cx="8229600" cy="329565"/>
            </a:xfrm>
            <a:custGeom>
              <a:avLst/>
              <a:gdLst/>
              <a:ahLst/>
              <a:cxnLst/>
              <a:rect l="l" t="t" r="r" b="b"/>
              <a:pathLst>
                <a:path w="8229600" h="329564">
                  <a:moveTo>
                    <a:pt x="0" y="54863"/>
                  </a:moveTo>
                  <a:lnTo>
                    <a:pt x="4311" y="33488"/>
                  </a:lnTo>
                  <a:lnTo>
                    <a:pt x="16068" y="16051"/>
                  </a:lnTo>
                  <a:lnTo>
                    <a:pt x="33507" y="4304"/>
                  </a:lnTo>
                  <a:lnTo>
                    <a:pt x="54863" y="0"/>
                  </a:lnTo>
                  <a:lnTo>
                    <a:pt x="8174714" y="0"/>
                  </a:lnTo>
                  <a:lnTo>
                    <a:pt x="8196094" y="4304"/>
                  </a:lnTo>
                  <a:lnTo>
                    <a:pt x="8213530" y="16051"/>
                  </a:lnTo>
                  <a:lnTo>
                    <a:pt x="8225275" y="33488"/>
                  </a:lnTo>
                  <a:lnTo>
                    <a:pt x="8229578" y="54863"/>
                  </a:lnTo>
                  <a:lnTo>
                    <a:pt x="8229578" y="274319"/>
                  </a:lnTo>
                  <a:lnTo>
                    <a:pt x="8225275" y="295695"/>
                  </a:lnTo>
                  <a:lnTo>
                    <a:pt x="8213530" y="313132"/>
                  </a:lnTo>
                  <a:lnTo>
                    <a:pt x="8196094" y="324879"/>
                  </a:lnTo>
                  <a:lnTo>
                    <a:pt x="8174714" y="329183"/>
                  </a:lnTo>
                  <a:lnTo>
                    <a:pt x="54863" y="329183"/>
                  </a:lnTo>
                  <a:lnTo>
                    <a:pt x="33507" y="324879"/>
                  </a:lnTo>
                  <a:lnTo>
                    <a:pt x="16068" y="313132"/>
                  </a:lnTo>
                  <a:lnTo>
                    <a:pt x="4311" y="295695"/>
                  </a:lnTo>
                  <a:lnTo>
                    <a:pt x="0" y="274319"/>
                  </a:lnTo>
                  <a:lnTo>
                    <a:pt x="0" y="5486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71475" y="4772025"/>
              <a:ext cx="8353440" cy="44767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2425" y="4724400"/>
              <a:ext cx="4143390" cy="59055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34483" y="4809744"/>
              <a:ext cx="8229578" cy="32918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34483" y="4809744"/>
              <a:ext cx="8229600" cy="329565"/>
            </a:xfrm>
            <a:custGeom>
              <a:avLst/>
              <a:gdLst/>
              <a:ahLst/>
              <a:cxnLst/>
              <a:rect l="l" t="t" r="r" b="b"/>
              <a:pathLst>
                <a:path w="8229600" h="329564">
                  <a:moveTo>
                    <a:pt x="0" y="54863"/>
                  </a:moveTo>
                  <a:lnTo>
                    <a:pt x="4311" y="33488"/>
                  </a:lnTo>
                  <a:lnTo>
                    <a:pt x="16068" y="16051"/>
                  </a:lnTo>
                  <a:lnTo>
                    <a:pt x="33507" y="4304"/>
                  </a:lnTo>
                  <a:lnTo>
                    <a:pt x="54863" y="0"/>
                  </a:lnTo>
                  <a:lnTo>
                    <a:pt x="8174714" y="0"/>
                  </a:lnTo>
                  <a:lnTo>
                    <a:pt x="8196094" y="4304"/>
                  </a:lnTo>
                  <a:lnTo>
                    <a:pt x="8213530" y="16051"/>
                  </a:lnTo>
                  <a:lnTo>
                    <a:pt x="8225275" y="33488"/>
                  </a:lnTo>
                  <a:lnTo>
                    <a:pt x="8229578" y="54863"/>
                  </a:lnTo>
                  <a:lnTo>
                    <a:pt x="8229578" y="274319"/>
                  </a:lnTo>
                  <a:lnTo>
                    <a:pt x="8225275" y="295695"/>
                  </a:lnTo>
                  <a:lnTo>
                    <a:pt x="8213530" y="313132"/>
                  </a:lnTo>
                  <a:lnTo>
                    <a:pt x="8196094" y="324879"/>
                  </a:lnTo>
                  <a:lnTo>
                    <a:pt x="8174714" y="329183"/>
                  </a:lnTo>
                  <a:lnTo>
                    <a:pt x="54863" y="329183"/>
                  </a:lnTo>
                  <a:lnTo>
                    <a:pt x="33507" y="324879"/>
                  </a:lnTo>
                  <a:lnTo>
                    <a:pt x="16068" y="313132"/>
                  </a:lnTo>
                  <a:lnTo>
                    <a:pt x="4311" y="295695"/>
                  </a:lnTo>
                  <a:lnTo>
                    <a:pt x="0" y="274319"/>
                  </a:lnTo>
                  <a:lnTo>
                    <a:pt x="0" y="5486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475" y="5114924"/>
              <a:ext cx="8353440" cy="44767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52425" y="5067299"/>
              <a:ext cx="6134100" cy="59055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4483" y="5154168"/>
              <a:ext cx="8229578" cy="32918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34483" y="5154168"/>
              <a:ext cx="8229600" cy="329565"/>
            </a:xfrm>
            <a:custGeom>
              <a:avLst/>
              <a:gdLst/>
              <a:ahLst/>
              <a:cxnLst/>
              <a:rect l="l" t="t" r="r" b="b"/>
              <a:pathLst>
                <a:path w="8229600" h="329564">
                  <a:moveTo>
                    <a:pt x="0" y="54863"/>
                  </a:moveTo>
                  <a:lnTo>
                    <a:pt x="4311" y="33488"/>
                  </a:lnTo>
                  <a:lnTo>
                    <a:pt x="16068" y="16051"/>
                  </a:lnTo>
                  <a:lnTo>
                    <a:pt x="33507" y="4304"/>
                  </a:lnTo>
                  <a:lnTo>
                    <a:pt x="54863" y="0"/>
                  </a:lnTo>
                  <a:lnTo>
                    <a:pt x="8174714" y="0"/>
                  </a:lnTo>
                  <a:lnTo>
                    <a:pt x="8196094" y="4304"/>
                  </a:lnTo>
                  <a:lnTo>
                    <a:pt x="8213530" y="16051"/>
                  </a:lnTo>
                  <a:lnTo>
                    <a:pt x="8225275" y="33488"/>
                  </a:lnTo>
                  <a:lnTo>
                    <a:pt x="8229578" y="54863"/>
                  </a:lnTo>
                  <a:lnTo>
                    <a:pt x="8229578" y="274319"/>
                  </a:lnTo>
                  <a:lnTo>
                    <a:pt x="8225275" y="295695"/>
                  </a:lnTo>
                  <a:lnTo>
                    <a:pt x="8213530" y="313132"/>
                  </a:lnTo>
                  <a:lnTo>
                    <a:pt x="8196094" y="324879"/>
                  </a:lnTo>
                  <a:lnTo>
                    <a:pt x="8174714" y="329183"/>
                  </a:lnTo>
                  <a:lnTo>
                    <a:pt x="54863" y="329183"/>
                  </a:lnTo>
                  <a:lnTo>
                    <a:pt x="33507" y="324879"/>
                  </a:lnTo>
                  <a:lnTo>
                    <a:pt x="16068" y="313132"/>
                  </a:lnTo>
                  <a:lnTo>
                    <a:pt x="4311" y="295695"/>
                  </a:lnTo>
                  <a:lnTo>
                    <a:pt x="0" y="274319"/>
                  </a:lnTo>
                  <a:lnTo>
                    <a:pt x="0" y="5486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71475" y="5457824"/>
              <a:ext cx="8353440" cy="44767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52425" y="5410199"/>
              <a:ext cx="3743340" cy="59055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34483" y="5498592"/>
              <a:ext cx="8229578" cy="32922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34483" y="5498592"/>
              <a:ext cx="8229600" cy="329565"/>
            </a:xfrm>
            <a:custGeom>
              <a:avLst/>
              <a:gdLst/>
              <a:ahLst/>
              <a:cxnLst/>
              <a:rect l="l" t="t" r="r" b="b"/>
              <a:pathLst>
                <a:path w="8229600" h="329564">
                  <a:moveTo>
                    <a:pt x="0" y="54863"/>
                  </a:moveTo>
                  <a:lnTo>
                    <a:pt x="4311" y="33538"/>
                  </a:lnTo>
                  <a:lnTo>
                    <a:pt x="16068" y="16095"/>
                  </a:lnTo>
                  <a:lnTo>
                    <a:pt x="33507" y="4321"/>
                  </a:lnTo>
                  <a:lnTo>
                    <a:pt x="54863" y="0"/>
                  </a:lnTo>
                  <a:lnTo>
                    <a:pt x="8174714" y="0"/>
                  </a:lnTo>
                  <a:lnTo>
                    <a:pt x="8196094" y="4321"/>
                  </a:lnTo>
                  <a:lnTo>
                    <a:pt x="8213530" y="16095"/>
                  </a:lnTo>
                  <a:lnTo>
                    <a:pt x="8225275" y="33538"/>
                  </a:lnTo>
                  <a:lnTo>
                    <a:pt x="8229578" y="54863"/>
                  </a:lnTo>
                  <a:lnTo>
                    <a:pt x="8229578" y="274356"/>
                  </a:lnTo>
                  <a:lnTo>
                    <a:pt x="8225275" y="295711"/>
                  </a:lnTo>
                  <a:lnTo>
                    <a:pt x="8213530" y="313151"/>
                  </a:lnTo>
                  <a:lnTo>
                    <a:pt x="8196094" y="324909"/>
                  </a:lnTo>
                  <a:lnTo>
                    <a:pt x="8174714" y="329220"/>
                  </a:lnTo>
                  <a:lnTo>
                    <a:pt x="54863" y="329220"/>
                  </a:lnTo>
                  <a:lnTo>
                    <a:pt x="33507" y="324909"/>
                  </a:lnTo>
                  <a:lnTo>
                    <a:pt x="16068" y="313151"/>
                  </a:lnTo>
                  <a:lnTo>
                    <a:pt x="4311" y="295711"/>
                  </a:lnTo>
                  <a:lnTo>
                    <a:pt x="0" y="274356"/>
                  </a:lnTo>
                  <a:lnTo>
                    <a:pt x="0" y="5486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71475" y="5915024"/>
              <a:ext cx="8353440" cy="4572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52425" y="5876924"/>
              <a:ext cx="8334390" cy="59055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4483" y="5960339"/>
              <a:ext cx="8229578" cy="32919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34483" y="5960339"/>
              <a:ext cx="8229600" cy="329565"/>
            </a:xfrm>
            <a:custGeom>
              <a:avLst/>
              <a:gdLst/>
              <a:ahLst/>
              <a:cxnLst/>
              <a:rect l="l" t="t" r="r" b="b"/>
              <a:pathLst>
                <a:path w="8229600" h="329564">
                  <a:moveTo>
                    <a:pt x="0" y="54863"/>
                  </a:moveTo>
                  <a:lnTo>
                    <a:pt x="4311" y="33508"/>
                  </a:lnTo>
                  <a:lnTo>
                    <a:pt x="16068" y="16069"/>
                  </a:lnTo>
                  <a:lnTo>
                    <a:pt x="33507" y="4311"/>
                  </a:lnTo>
                  <a:lnTo>
                    <a:pt x="54863" y="0"/>
                  </a:lnTo>
                  <a:lnTo>
                    <a:pt x="8174714" y="0"/>
                  </a:lnTo>
                  <a:lnTo>
                    <a:pt x="8196094" y="4311"/>
                  </a:lnTo>
                  <a:lnTo>
                    <a:pt x="8213530" y="16069"/>
                  </a:lnTo>
                  <a:lnTo>
                    <a:pt x="8225275" y="33508"/>
                  </a:lnTo>
                  <a:lnTo>
                    <a:pt x="8229578" y="54863"/>
                  </a:lnTo>
                  <a:lnTo>
                    <a:pt x="8229578" y="274332"/>
                  </a:lnTo>
                  <a:lnTo>
                    <a:pt x="8225275" y="295687"/>
                  </a:lnTo>
                  <a:lnTo>
                    <a:pt x="8213530" y="313126"/>
                  </a:lnTo>
                  <a:lnTo>
                    <a:pt x="8196094" y="324884"/>
                  </a:lnTo>
                  <a:lnTo>
                    <a:pt x="8174714" y="329196"/>
                  </a:lnTo>
                  <a:lnTo>
                    <a:pt x="54863" y="329196"/>
                  </a:lnTo>
                  <a:lnTo>
                    <a:pt x="33507" y="324884"/>
                  </a:lnTo>
                  <a:lnTo>
                    <a:pt x="16068" y="313126"/>
                  </a:lnTo>
                  <a:lnTo>
                    <a:pt x="4311" y="295687"/>
                  </a:lnTo>
                  <a:lnTo>
                    <a:pt x="0" y="274332"/>
                  </a:lnTo>
                  <a:lnTo>
                    <a:pt x="0" y="5486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053905" y="1665284"/>
            <a:ext cx="8004809" cy="465858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7305" marR="1035050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Initializer</a:t>
            </a:r>
            <a:r>
              <a:rPr spc="-1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block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срабатывает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каждый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раз,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когда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создаётся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новый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объект соответствующего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класса.</a:t>
            </a:r>
            <a:endParaRPr>
              <a:latin typeface="Calibri"/>
              <a:cs typeface="Calibri"/>
            </a:endParaRPr>
          </a:p>
          <a:p>
            <a:pPr marL="21590" marR="5080" indent="-6985">
              <a:lnSpc>
                <a:spcPct val="107900"/>
              </a:lnSpc>
              <a:spcBef>
                <a:spcPts val="580"/>
              </a:spcBef>
            </a:pP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initializer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block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срабатывает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один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раз, </a:t>
            </a:r>
            <a:r>
              <a:rPr spc="-10" dirty="0">
                <a:latin typeface="Calibri"/>
                <a:cs typeface="Calibri"/>
              </a:rPr>
              <a:t>когда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загружается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память. </a:t>
            </a:r>
            <a:r>
              <a:rPr dirty="0">
                <a:latin typeface="Calibri"/>
                <a:cs typeface="Calibri"/>
              </a:rPr>
              <a:t>Равнозначные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initializer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блоки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выполняются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той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последовательности,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которой </a:t>
            </a:r>
            <a:r>
              <a:rPr dirty="0">
                <a:latin typeface="Calibri"/>
                <a:cs typeface="Calibri"/>
              </a:rPr>
              <a:t>они описанны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классе.</a:t>
            </a:r>
            <a:endParaRPr>
              <a:latin typeface="Calibri"/>
              <a:cs typeface="Calibri"/>
            </a:endParaRPr>
          </a:p>
          <a:p>
            <a:pPr marL="14604">
              <a:spcBef>
                <a:spcPts val="1019"/>
              </a:spcBef>
            </a:pPr>
            <a:r>
              <a:rPr spc="-10" dirty="0">
                <a:latin typeface="Calibri"/>
                <a:cs typeface="Calibri"/>
              </a:rPr>
              <a:t>Последовательность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инициализации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initializer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блоков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переменных:</a:t>
            </a:r>
            <a:endParaRPr>
              <a:latin typeface="Calibri"/>
              <a:cs typeface="Calibri"/>
            </a:endParaRPr>
          </a:p>
          <a:p>
            <a:pPr marL="240665" indent="-228600">
              <a:spcBef>
                <a:spcPts val="1410"/>
              </a:spcBef>
              <a:buAutoNum type="arabicPeriod"/>
              <a:tabLst>
                <a:tab pos="241300" algn="l"/>
              </a:tabLst>
            </a:pPr>
            <a:r>
              <a:rPr dirty="0">
                <a:latin typeface="Calibri"/>
                <a:cs typeface="Calibri"/>
              </a:rPr>
              <a:t>Статические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блоки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переменные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родительского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класса;</a:t>
            </a:r>
            <a:endParaRPr>
              <a:latin typeface="Calibri"/>
              <a:cs typeface="Calibri"/>
            </a:endParaRPr>
          </a:p>
          <a:p>
            <a:pPr marL="240665" indent="-228600">
              <a:spcBef>
                <a:spcPts val="555"/>
              </a:spcBef>
              <a:buAutoNum type="arabicPeriod"/>
              <a:tabLst>
                <a:tab pos="241300" algn="l"/>
              </a:tabLst>
            </a:pPr>
            <a:r>
              <a:rPr dirty="0">
                <a:latin typeface="Calibri"/>
                <a:cs typeface="Calibri"/>
              </a:rPr>
              <a:t>Статические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блоки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переменные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дочернего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класса;</a:t>
            </a:r>
            <a:endParaRPr>
              <a:latin typeface="Calibri"/>
              <a:cs typeface="Calibri"/>
            </a:endParaRPr>
          </a:p>
          <a:p>
            <a:pPr marL="240665" indent="-228600">
              <a:spcBef>
                <a:spcPts val="690"/>
              </a:spcBef>
              <a:buAutoNum type="arabicPeriod"/>
              <a:tabLst>
                <a:tab pos="241300" algn="l"/>
              </a:tabLst>
            </a:pPr>
            <a:r>
              <a:rPr dirty="0">
                <a:latin typeface="Calibri"/>
                <a:cs typeface="Calibri"/>
              </a:rPr>
              <a:t>Не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статические</a:t>
            </a:r>
            <a:r>
              <a:rPr spc="10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блоки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переменные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родительского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класса;</a:t>
            </a:r>
            <a:endParaRPr>
              <a:latin typeface="Calibri"/>
              <a:cs typeface="Calibri"/>
            </a:endParaRPr>
          </a:p>
          <a:p>
            <a:pPr marL="240665" indent="-228600">
              <a:spcBef>
                <a:spcPts val="555"/>
              </a:spcBef>
              <a:buAutoNum type="arabicPeriod"/>
              <a:tabLst>
                <a:tab pos="241300" algn="l"/>
              </a:tabLst>
            </a:pPr>
            <a:r>
              <a:rPr dirty="0">
                <a:latin typeface="Calibri"/>
                <a:cs typeface="Calibri"/>
              </a:rPr>
              <a:t>Конструктор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родительского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класса;</a:t>
            </a:r>
            <a:endParaRPr>
              <a:latin typeface="Calibri"/>
              <a:cs typeface="Calibri"/>
            </a:endParaRPr>
          </a:p>
          <a:p>
            <a:pPr marL="240665" indent="-228600">
              <a:spcBef>
                <a:spcPts val="555"/>
              </a:spcBef>
              <a:buAutoNum type="arabicPeriod"/>
              <a:tabLst>
                <a:tab pos="241300" algn="l"/>
              </a:tabLst>
            </a:pPr>
            <a:r>
              <a:rPr dirty="0">
                <a:latin typeface="Calibri"/>
                <a:cs typeface="Calibri"/>
              </a:rPr>
              <a:t>Не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статические</a:t>
            </a:r>
            <a:r>
              <a:rPr spc="1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блоки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переменные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дочернего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класса;</a:t>
            </a:r>
            <a:endParaRPr>
              <a:latin typeface="Calibri"/>
              <a:cs typeface="Calibri"/>
            </a:endParaRPr>
          </a:p>
          <a:p>
            <a:pPr marL="241300" indent="-229235">
              <a:spcBef>
                <a:spcPts val="555"/>
              </a:spcBef>
              <a:buAutoNum type="arabicPeriod"/>
              <a:tabLst>
                <a:tab pos="241935" algn="l"/>
              </a:tabLst>
            </a:pPr>
            <a:r>
              <a:rPr dirty="0">
                <a:latin typeface="Calibri"/>
                <a:cs typeface="Calibri"/>
              </a:rPr>
              <a:t>Конструктор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дочернего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класса.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480"/>
              </a:spcBef>
            </a:pPr>
            <a:r>
              <a:rPr dirty="0">
                <a:latin typeface="Calibri"/>
                <a:cs typeface="Calibri"/>
              </a:rPr>
              <a:t>Инициализация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пунктов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3-</a:t>
            </a:r>
            <a:r>
              <a:rPr dirty="0">
                <a:latin typeface="Calibri"/>
                <a:cs typeface="Calibri"/>
              </a:rPr>
              <a:t>6</a:t>
            </a:r>
            <a:r>
              <a:rPr spc="1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происходит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только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каждом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создании</a:t>
            </a:r>
            <a:r>
              <a:rPr spc="-10" dirty="0">
                <a:latin typeface="Calibri"/>
                <a:cs typeface="Calibri"/>
              </a:rPr>
              <a:t> объекта.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82FD4-78B2-D12B-6CFF-057409A7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288259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Lesson26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Innitializer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000" dirty="0" err="1">
                <a:solidFill>
                  <a:srgbClr val="00627A"/>
                </a:solidFill>
                <a:effectLst/>
                <a:latin typeface="JetBrains Mono"/>
              </a:rPr>
              <a:t>Innitializer</a:t>
            </a:r>
            <a:r>
              <a:rPr lang="en-CA" sz="20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"This is constructor"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"Static"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"Welcome1"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"Welcome2"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Test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20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Innitializer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 i1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Innitializer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// Static // Welcome1 // Welcome2 //This is constructor</a:t>
            </a: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Innitializer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 i2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Innitializer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// Welcome1 // Welcome2 //This is constructor</a:t>
            </a: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603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87DA-014E-3907-A5F9-FD5C8B4CC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407834"/>
          </a:xfrm>
        </p:spPr>
        <p:txBody>
          <a:bodyPr>
            <a:normAutofit fontScale="92500" lnSpcReduction="1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Lesson26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Innitializer2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s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"First non-static"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i</a:t>
            </a:r>
            <a:r>
              <a:rPr lang="en-CA" sz="1800" i="1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+=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"Non-static </a:t>
            </a:r>
            <a:r>
              <a:rPr lang="en-CA" sz="1800" dirty="0" err="1">
                <a:solidFill>
                  <a:srgbClr val="067D17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 is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static int 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i</a:t>
            </a:r>
            <a:r>
              <a:rPr lang="en-CA" sz="1800" i="1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static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 Static </a:t>
            </a:r>
            <a:r>
              <a:rPr lang="en-CA" sz="1800" dirty="0" err="1">
                <a:solidFill>
                  <a:srgbClr val="067D17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 is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Innitializer2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 This is constructor and </a:t>
            </a:r>
            <a:r>
              <a:rPr lang="en-CA" sz="1800" dirty="0" err="1">
                <a:solidFill>
                  <a:srgbClr val="067D17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 is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Test1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"Hello"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Innitializer2 i1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Innitializer2();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Innitializer2 i2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Innitializer2();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/*Hello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Static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i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is 0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First non-static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Non-static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i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is 1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This is constructor and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i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is 5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First non-static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Non-static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i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is 6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This is constructor and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i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is 5*/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198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57275"/>
            <a:chOff x="800100" y="390525"/>
            <a:chExt cx="7572375" cy="1057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1057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0825" y="552465"/>
              <a:ext cx="36671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7308320" y="0"/>
                  </a:moveTo>
                  <a:lnTo>
                    <a:pt x="159328" y="0"/>
                  </a:lnTo>
                  <a:lnTo>
                    <a:pt x="108966" y="8115"/>
                  </a:lnTo>
                  <a:lnTo>
                    <a:pt x="65229" y="30716"/>
                  </a:lnTo>
                  <a:lnTo>
                    <a:pt x="30739" y="65185"/>
                  </a:lnTo>
                  <a:lnTo>
                    <a:pt x="8122" y="108904"/>
                  </a:lnTo>
                  <a:lnTo>
                    <a:pt x="0" y="159257"/>
                  </a:lnTo>
                  <a:lnTo>
                    <a:pt x="0" y="796564"/>
                  </a:lnTo>
                  <a:lnTo>
                    <a:pt x="8122" y="846930"/>
                  </a:lnTo>
                  <a:lnTo>
                    <a:pt x="30739" y="890680"/>
                  </a:lnTo>
                  <a:lnTo>
                    <a:pt x="65229" y="925185"/>
                  </a:lnTo>
                  <a:lnTo>
                    <a:pt x="108966" y="947816"/>
                  </a:lnTo>
                  <a:lnTo>
                    <a:pt x="159328" y="955944"/>
                  </a:lnTo>
                  <a:lnTo>
                    <a:pt x="7308320" y="955944"/>
                  </a:lnTo>
                  <a:lnTo>
                    <a:pt x="7358638" y="947816"/>
                  </a:lnTo>
                  <a:lnTo>
                    <a:pt x="7402353" y="925185"/>
                  </a:lnTo>
                  <a:lnTo>
                    <a:pt x="7436836" y="890680"/>
                  </a:lnTo>
                  <a:lnTo>
                    <a:pt x="7459454" y="846930"/>
                  </a:lnTo>
                  <a:lnTo>
                    <a:pt x="7467578" y="796564"/>
                  </a:lnTo>
                  <a:lnTo>
                    <a:pt x="7467578" y="159257"/>
                  </a:lnTo>
                  <a:lnTo>
                    <a:pt x="7459454" y="108904"/>
                  </a:lnTo>
                  <a:lnTo>
                    <a:pt x="7436836" y="65185"/>
                  </a:lnTo>
                  <a:lnTo>
                    <a:pt x="7402353" y="30716"/>
                  </a:lnTo>
                  <a:lnTo>
                    <a:pt x="7358638" y="8115"/>
                  </a:lnTo>
                  <a:lnTo>
                    <a:pt x="73083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0" y="159257"/>
                  </a:moveTo>
                  <a:lnTo>
                    <a:pt x="8122" y="108904"/>
                  </a:lnTo>
                  <a:lnTo>
                    <a:pt x="30739" y="65185"/>
                  </a:lnTo>
                  <a:lnTo>
                    <a:pt x="65229" y="30716"/>
                  </a:lnTo>
                  <a:lnTo>
                    <a:pt x="108966" y="8115"/>
                  </a:lnTo>
                  <a:lnTo>
                    <a:pt x="159328" y="0"/>
                  </a:lnTo>
                  <a:lnTo>
                    <a:pt x="7308320" y="0"/>
                  </a:lnTo>
                  <a:lnTo>
                    <a:pt x="7358638" y="8115"/>
                  </a:lnTo>
                  <a:lnTo>
                    <a:pt x="7402353" y="30716"/>
                  </a:lnTo>
                  <a:lnTo>
                    <a:pt x="7436836" y="65185"/>
                  </a:lnTo>
                  <a:lnTo>
                    <a:pt x="7459454" y="108904"/>
                  </a:lnTo>
                  <a:lnTo>
                    <a:pt x="7467578" y="159257"/>
                  </a:lnTo>
                  <a:lnTo>
                    <a:pt x="7467578" y="796564"/>
                  </a:lnTo>
                  <a:lnTo>
                    <a:pt x="7459454" y="846930"/>
                  </a:lnTo>
                  <a:lnTo>
                    <a:pt x="7436836" y="890680"/>
                  </a:lnTo>
                  <a:lnTo>
                    <a:pt x="7402353" y="925185"/>
                  </a:lnTo>
                  <a:lnTo>
                    <a:pt x="7358638" y="947816"/>
                  </a:lnTo>
                  <a:lnTo>
                    <a:pt x="7308320" y="955944"/>
                  </a:lnTo>
                  <a:lnTo>
                    <a:pt x="159328" y="955944"/>
                  </a:lnTo>
                  <a:lnTo>
                    <a:pt x="108966" y="947816"/>
                  </a:lnTo>
                  <a:lnTo>
                    <a:pt x="65229" y="925185"/>
                  </a:lnTo>
                  <a:lnTo>
                    <a:pt x="30739" y="890680"/>
                  </a:lnTo>
                  <a:lnTo>
                    <a:pt x="8122" y="846930"/>
                  </a:lnTo>
                  <a:lnTo>
                    <a:pt x="0" y="796564"/>
                  </a:lnTo>
                  <a:lnTo>
                    <a:pt x="0" y="1592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62150" y="78399"/>
            <a:ext cx="10515600" cy="1167178"/>
          </a:xfrm>
          <a:prstGeom prst="rect">
            <a:avLst/>
          </a:prstGeom>
        </p:spPr>
        <p:txBody>
          <a:bodyPr vert="horz" wrap="square" lIns="0" tIns="485330" rIns="0" bIns="0" rtlCol="0" anchor="ctr">
            <a:spAutoFit/>
          </a:bodyPr>
          <a:lstStyle/>
          <a:p>
            <a:pPr marL="1936750">
              <a:lnSpc>
                <a:spcPct val="100000"/>
              </a:lnSpc>
              <a:spcBef>
                <a:spcPts val="125"/>
              </a:spcBef>
            </a:pPr>
            <a:r>
              <a:rPr dirty="0"/>
              <a:t>Non-access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-10" dirty="0"/>
              <a:t>modifiers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924050" y="1504934"/>
            <a:ext cx="8363584" cy="3153410"/>
            <a:chOff x="400050" y="1504934"/>
            <a:chExt cx="8363584" cy="31534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150" y="1504934"/>
              <a:ext cx="8296290" cy="990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050" y="1562100"/>
              <a:ext cx="7248540" cy="9525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059" y="1524000"/>
              <a:ext cx="8229578" cy="914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71059" y="1524000"/>
              <a:ext cx="8229600" cy="914400"/>
            </a:xfrm>
            <a:custGeom>
              <a:avLst/>
              <a:gdLst/>
              <a:ahLst/>
              <a:cxnLst/>
              <a:rect l="l" t="t" r="r" b="b"/>
              <a:pathLst>
                <a:path w="8229600" h="914400">
                  <a:moveTo>
                    <a:pt x="0" y="152399"/>
                  </a:moveTo>
                  <a:lnTo>
                    <a:pt x="7769" y="104211"/>
                  </a:lnTo>
                  <a:lnTo>
                    <a:pt x="29405" y="62373"/>
                  </a:lnTo>
                  <a:lnTo>
                    <a:pt x="62396" y="29390"/>
                  </a:lnTo>
                  <a:lnTo>
                    <a:pt x="104231" y="7764"/>
                  </a:lnTo>
                  <a:lnTo>
                    <a:pt x="152399" y="0"/>
                  </a:lnTo>
                  <a:lnTo>
                    <a:pt x="8077178" y="0"/>
                  </a:lnTo>
                  <a:lnTo>
                    <a:pt x="8125367" y="7764"/>
                  </a:lnTo>
                  <a:lnTo>
                    <a:pt x="8167204" y="29390"/>
                  </a:lnTo>
                  <a:lnTo>
                    <a:pt x="8200187" y="62373"/>
                  </a:lnTo>
                  <a:lnTo>
                    <a:pt x="8221813" y="104211"/>
                  </a:lnTo>
                  <a:lnTo>
                    <a:pt x="8229578" y="152399"/>
                  </a:lnTo>
                  <a:lnTo>
                    <a:pt x="8229578" y="761999"/>
                  </a:lnTo>
                  <a:lnTo>
                    <a:pt x="8221813" y="810176"/>
                  </a:lnTo>
                  <a:lnTo>
                    <a:pt x="8200187" y="852013"/>
                  </a:lnTo>
                  <a:lnTo>
                    <a:pt x="8167204" y="885000"/>
                  </a:lnTo>
                  <a:lnTo>
                    <a:pt x="8125367" y="906632"/>
                  </a:lnTo>
                  <a:lnTo>
                    <a:pt x="8077178" y="914399"/>
                  </a:lnTo>
                  <a:lnTo>
                    <a:pt x="152399" y="914399"/>
                  </a:lnTo>
                  <a:lnTo>
                    <a:pt x="104231" y="906632"/>
                  </a:lnTo>
                  <a:lnTo>
                    <a:pt x="62396" y="885000"/>
                  </a:lnTo>
                  <a:lnTo>
                    <a:pt x="29405" y="852013"/>
                  </a:lnTo>
                  <a:lnTo>
                    <a:pt x="7769" y="810176"/>
                  </a:lnTo>
                  <a:lnTo>
                    <a:pt x="0" y="761999"/>
                  </a:lnTo>
                  <a:lnTo>
                    <a:pt x="0" y="152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150" y="2571734"/>
              <a:ext cx="8296290" cy="990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050" y="2476500"/>
              <a:ext cx="8067690" cy="1257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059" y="2590800"/>
              <a:ext cx="8229578" cy="9143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71059" y="2590800"/>
              <a:ext cx="8229600" cy="914400"/>
            </a:xfrm>
            <a:custGeom>
              <a:avLst/>
              <a:gdLst/>
              <a:ahLst/>
              <a:cxnLst/>
              <a:rect l="l" t="t" r="r" b="b"/>
              <a:pathLst>
                <a:path w="8229600" h="914400">
                  <a:moveTo>
                    <a:pt x="0" y="152399"/>
                  </a:moveTo>
                  <a:lnTo>
                    <a:pt x="7769" y="104211"/>
                  </a:lnTo>
                  <a:lnTo>
                    <a:pt x="29405" y="62373"/>
                  </a:lnTo>
                  <a:lnTo>
                    <a:pt x="62396" y="29390"/>
                  </a:lnTo>
                  <a:lnTo>
                    <a:pt x="104231" y="7764"/>
                  </a:lnTo>
                  <a:lnTo>
                    <a:pt x="152399" y="0"/>
                  </a:lnTo>
                  <a:lnTo>
                    <a:pt x="8077178" y="0"/>
                  </a:lnTo>
                  <a:lnTo>
                    <a:pt x="8125367" y="7764"/>
                  </a:lnTo>
                  <a:lnTo>
                    <a:pt x="8167204" y="29390"/>
                  </a:lnTo>
                  <a:lnTo>
                    <a:pt x="8200187" y="62373"/>
                  </a:lnTo>
                  <a:lnTo>
                    <a:pt x="8221813" y="104211"/>
                  </a:lnTo>
                  <a:lnTo>
                    <a:pt x="8229578" y="152399"/>
                  </a:lnTo>
                  <a:lnTo>
                    <a:pt x="8229578" y="761999"/>
                  </a:lnTo>
                  <a:lnTo>
                    <a:pt x="8221813" y="810176"/>
                  </a:lnTo>
                  <a:lnTo>
                    <a:pt x="8200187" y="852013"/>
                  </a:lnTo>
                  <a:lnTo>
                    <a:pt x="8167204" y="885000"/>
                  </a:lnTo>
                  <a:lnTo>
                    <a:pt x="8125367" y="906632"/>
                  </a:lnTo>
                  <a:lnTo>
                    <a:pt x="8077178" y="914399"/>
                  </a:lnTo>
                  <a:lnTo>
                    <a:pt x="152399" y="914399"/>
                  </a:lnTo>
                  <a:lnTo>
                    <a:pt x="104231" y="906632"/>
                  </a:lnTo>
                  <a:lnTo>
                    <a:pt x="62396" y="885000"/>
                  </a:lnTo>
                  <a:lnTo>
                    <a:pt x="29405" y="852013"/>
                  </a:lnTo>
                  <a:lnTo>
                    <a:pt x="7769" y="810176"/>
                  </a:lnTo>
                  <a:lnTo>
                    <a:pt x="0" y="761999"/>
                  </a:lnTo>
                  <a:lnTo>
                    <a:pt x="0" y="152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9575" y="3619500"/>
              <a:ext cx="8353440" cy="10382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0050" y="3695700"/>
              <a:ext cx="7724790" cy="9525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059" y="3657600"/>
              <a:ext cx="8229578" cy="9143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71059" y="3657600"/>
              <a:ext cx="8229600" cy="914400"/>
            </a:xfrm>
            <a:custGeom>
              <a:avLst/>
              <a:gdLst/>
              <a:ahLst/>
              <a:cxnLst/>
              <a:rect l="l" t="t" r="r" b="b"/>
              <a:pathLst>
                <a:path w="8229600" h="914400">
                  <a:moveTo>
                    <a:pt x="0" y="152399"/>
                  </a:moveTo>
                  <a:lnTo>
                    <a:pt x="7769" y="104211"/>
                  </a:lnTo>
                  <a:lnTo>
                    <a:pt x="29405" y="62373"/>
                  </a:lnTo>
                  <a:lnTo>
                    <a:pt x="62396" y="29390"/>
                  </a:lnTo>
                  <a:lnTo>
                    <a:pt x="104231" y="7764"/>
                  </a:lnTo>
                  <a:lnTo>
                    <a:pt x="152399" y="0"/>
                  </a:lnTo>
                  <a:lnTo>
                    <a:pt x="8077178" y="0"/>
                  </a:lnTo>
                  <a:lnTo>
                    <a:pt x="8125367" y="7764"/>
                  </a:lnTo>
                  <a:lnTo>
                    <a:pt x="8167204" y="29390"/>
                  </a:lnTo>
                  <a:lnTo>
                    <a:pt x="8200187" y="62373"/>
                  </a:lnTo>
                  <a:lnTo>
                    <a:pt x="8221813" y="104211"/>
                  </a:lnTo>
                  <a:lnTo>
                    <a:pt x="8229578" y="152399"/>
                  </a:lnTo>
                  <a:lnTo>
                    <a:pt x="8229578" y="761999"/>
                  </a:lnTo>
                  <a:lnTo>
                    <a:pt x="8221813" y="810182"/>
                  </a:lnTo>
                  <a:lnTo>
                    <a:pt x="8200187" y="852019"/>
                  </a:lnTo>
                  <a:lnTo>
                    <a:pt x="8167204" y="885005"/>
                  </a:lnTo>
                  <a:lnTo>
                    <a:pt x="8125367" y="906633"/>
                  </a:lnTo>
                  <a:lnTo>
                    <a:pt x="8077178" y="914399"/>
                  </a:lnTo>
                  <a:lnTo>
                    <a:pt x="152399" y="914399"/>
                  </a:lnTo>
                  <a:lnTo>
                    <a:pt x="104231" y="906633"/>
                  </a:lnTo>
                  <a:lnTo>
                    <a:pt x="62396" y="885005"/>
                  </a:lnTo>
                  <a:lnTo>
                    <a:pt x="29405" y="852019"/>
                  </a:lnTo>
                  <a:lnTo>
                    <a:pt x="7769" y="810182"/>
                  </a:lnTo>
                  <a:lnTo>
                    <a:pt x="0" y="761999"/>
                  </a:lnTo>
                  <a:lnTo>
                    <a:pt x="0" y="152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924051" y="4705350"/>
            <a:ext cx="8335009" cy="1009650"/>
            <a:chOff x="400050" y="4705350"/>
            <a:chExt cx="8335009" cy="1009650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150" y="4705350"/>
              <a:ext cx="8296290" cy="9906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0050" y="4762500"/>
              <a:ext cx="8229600" cy="9525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1059" y="4724400"/>
              <a:ext cx="8229578" cy="91439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71059" y="4724400"/>
              <a:ext cx="8229600" cy="914400"/>
            </a:xfrm>
            <a:custGeom>
              <a:avLst/>
              <a:gdLst/>
              <a:ahLst/>
              <a:cxnLst/>
              <a:rect l="l" t="t" r="r" b="b"/>
              <a:pathLst>
                <a:path w="8229600" h="914400">
                  <a:moveTo>
                    <a:pt x="0" y="152399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399" y="0"/>
                  </a:lnTo>
                  <a:lnTo>
                    <a:pt x="8077178" y="0"/>
                  </a:lnTo>
                  <a:lnTo>
                    <a:pt x="8125367" y="7766"/>
                  </a:lnTo>
                  <a:lnTo>
                    <a:pt x="8167204" y="29394"/>
                  </a:lnTo>
                  <a:lnTo>
                    <a:pt x="8200187" y="62380"/>
                  </a:lnTo>
                  <a:lnTo>
                    <a:pt x="8221813" y="104217"/>
                  </a:lnTo>
                  <a:lnTo>
                    <a:pt x="8229578" y="152399"/>
                  </a:lnTo>
                  <a:lnTo>
                    <a:pt x="8229578" y="761999"/>
                  </a:lnTo>
                  <a:lnTo>
                    <a:pt x="8221813" y="810182"/>
                  </a:lnTo>
                  <a:lnTo>
                    <a:pt x="8200187" y="852019"/>
                  </a:lnTo>
                  <a:lnTo>
                    <a:pt x="8167204" y="885005"/>
                  </a:lnTo>
                  <a:lnTo>
                    <a:pt x="8125367" y="906633"/>
                  </a:lnTo>
                  <a:lnTo>
                    <a:pt x="8077178" y="914399"/>
                  </a:lnTo>
                  <a:lnTo>
                    <a:pt x="152399" y="914399"/>
                  </a:lnTo>
                  <a:lnTo>
                    <a:pt x="104231" y="906633"/>
                  </a:lnTo>
                  <a:lnTo>
                    <a:pt x="62396" y="885005"/>
                  </a:lnTo>
                  <a:lnTo>
                    <a:pt x="29405" y="852019"/>
                  </a:lnTo>
                  <a:lnTo>
                    <a:pt x="7769" y="810182"/>
                  </a:lnTo>
                  <a:lnTo>
                    <a:pt x="0" y="761999"/>
                  </a:lnTo>
                  <a:lnTo>
                    <a:pt x="0" y="152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924051" y="5772150"/>
            <a:ext cx="8335009" cy="1009650"/>
            <a:chOff x="400050" y="5772150"/>
            <a:chExt cx="8335009" cy="1009650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150" y="5772150"/>
              <a:ext cx="8296290" cy="9906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0050" y="5829300"/>
              <a:ext cx="7629540" cy="9525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1059" y="5791200"/>
              <a:ext cx="8229578" cy="91439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71059" y="5791200"/>
              <a:ext cx="8229600" cy="914400"/>
            </a:xfrm>
            <a:custGeom>
              <a:avLst/>
              <a:gdLst/>
              <a:ahLst/>
              <a:cxnLst/>
              <a:rect l="l" t="t" r="r" b="b"/>
              <a:pathLst>
                <a:path w="8229600" h="914400">
                  <a:moveTo>
                    <a:pt x="0" y="152412"/>
                  </a:moveTo>
                  <a:lnTo>
                    <a:pt x="7768" y="104237"/>
                  </a:lnTo>
                  <a:lnTo>
                    <a:pt x="29401" y="62398"/>
                  </a:lnTo>
                  <a:lnTo>
                    <a:pt x="62390" y="29406"/>
                  </a:lnTo>
                  <a:lnTo>
                    <a:pt x="104226" y="7769"/>
                  </a:lnTo>
                  <a:lnTo>
                    <a:pt x="152399" y="0"/>
                  </a:lnTo>
                  <a:lnTo>
                    <a:pt x="8077178" y="0"/>
                  </a:lnTo>
                  <a:lnTo>
                    <a:pt x="8125367" y="7769"/>
                  </a:lnTo>
                  <a:lnTo>
                    <a:pt x="8167204" y="29406"/>
                  </a:lnTo>
                  <a:lnTo>
                    <a:pt x="8200187" y="62398"/>
                  </a:lnTo>
                  <a:lnTo>
                    <a:pt x="8221813" y="104237"/>
                  </a:lnTo>
                  <a:lnTo>
                    <a:pt x="8229578" y="152412"/>
                  </a:lnTo>
                  <a:lnTo>
                    <a:pt x="8229578" y="761999"/>
                  </a:lnTo>
                  <a:lnTo>
                    <a:pt x="8221813" y="810173"/>
                  </a:lnTo>
                  <a:lnTo>
                    <a:pt x="8200187" y="852009"/>
                  </a:lnTo>
                  <a:lnTo>
                    <a:pt x="8167204" y="884998"/>
                  </a:lnTo>
                  <a:lnTo>
                    <a:pt x="8125367" y="906631"/>
                  </a:lnTo>
                  <a:lnTo>
                    <a:pt x="8077178" y="914399"/>
                  </a:lnTo>
                  <a:lnTo>
                    <a:pt x="152399" y="914399"/>
                  </a:lnTo>
                  <a:lnTo>
                    <a:pt x="104226" y="906631"/>
                  </a:lnTo>
                  <a:lnTo>
                    <a:pt x="62390" y="884998"/>
                  </a:lnTo>
                  <a:lnTo>
                    <a:pt x="29401" y="852009"/>
                  </a:lnTo>
                  <a:lnTo>
                    <a:pt x="7768" y="810173"/>
                  </a:lnTo>
                  <a:lnTo>
                    <a:pt x="0" y="761999"/>
                  </a:lnTo>
                  <a:lnTo>
                    <a:pt x="0" y="152412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118983" y="1646869"/>
            <a:ext cx="7788275" cy="5217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996950">
              <a:spcBef>
                <a:spcPts val="125"/>
              </a:spcBef>
            </a:pPr>
            <a:r>
              <a:rPr sz="2000" b="1" spc="-10" dirty="0">
                <a:latin typeface="Calibri"/>
                <a:cs typeface="Calibri"/>
              </a:rPr>
              <a:t>transient.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Переменные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класса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ключевым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словом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transient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не </a:t>
            </a:r>
            <a:r>
              <a:rPr sz="2000" spc="-10" dirty="0" err="1">
                <a:latin typeface="Calibri"/>
                <a:cs typeface="Calibri"/>
              </a:rPr>
              <a:t>сериализуются</a:t>
            </a:r>
            <a:r>
              <a:rPr sz="2000" spc="-10" dirty="0">
                <a:latin typeface="Calibri"/>
                <a:cs typeface="Calibri"/>
              </a:rPr>
              <a:t>.</a:t>
            </a:r>
            <a:r>
              <a:rPr lang="en-US" sz="2000" spc="-10" dirty="0">
                <a:latin typeface="Calibri"/>
                <a:cs typeface="Calibri"/>
              </a:rPr>
              <a:t> – they are usually temporary and don’t recover</a:t>
            </a:r>
            <a:endParaRPr sz="2000" dirty="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1950" dirty="0">
              <a:latin typeface="Calibri"/>
              <a:cs typeface="Calibri"/>
            </a:endParaRPr>
          </a:p>
          <a:p>
            <a:pPr marL="12700" marR="170815" algn="just"/>
            <a:r>
              <a:rPr sz="2000" b="1" dirty="0">
                <a:latin typeface="Calibri"/>
                <a:cs typeface="Calibri"/>
              </a:rPr>
              <a:t>native.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Методы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ключевым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словом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native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реализованны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не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Java.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Calibri"/>
                <a:cs typeface="Calibri"/>
              </a:rPr>
              <a:t>В </a:t>
            </a:r>
            <a:r>
              <a:rPr sz="2000" dirty="0">
                <a:latin typeface="Calibri"/>
                <a:cs typeface="Calibri"/>
              </a:rPr>
              <a:t>своём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описании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они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не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имеют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тела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заканчиваются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как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абстрактные методы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символом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«;»</a:t>
            </a:r>
            <a:endParaRPr sz="2000" dirty="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1950" dirty="0">
              <a:latin typeface="Calibri"/>
              <a:cs typeface="Calibri"/>
            </a:endParaRPr>
          </a:p>
          <a:p>
            <a:pPr marL="12700" algn="just"/>
            <a:r>
              <a:rPr sz="2000" b="1" dirty="0">
                <a:latin typeface="Calibri"/>
                <a:cs typeface="Calibri"/>
              </a:rPr>
              <a:t>synchronized.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Методы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ключевым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словом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synchronized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могут</a:t>
            </a:r>
            <a:r>
              <a:rPr sz="2000" spc="-20" dirty="0">
                <a:latin typeface="Calibri"/>
                <a:cs typeface="Calibri"/>
              </a:rPr>
              <a:t> быть</a:t>
            </a:r>
            <a:endParaRPr sz="2000" dirty="0">
              <a:latin typeface="Calibri"/>
              <a:cs typeface="Calibri"/>
            </a:endParaRPr>
          </a:p>
          <a:p>
            <a:pPr marL="12700" algn="just"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использованны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 </a:t>
            </a:r>
            <a:r>
              <a:rPr sz="2000" spc="-10" dirty="0">
                <a:latin typeface="Calibri"/>
                <a:cs typeface="Calibri"/>
              </a:rPr>
              <a:t>одно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то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же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время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только</a:t>
            </a:r>
            <a:r>
              <a:rPr sz="2000" spc="-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одним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 err="1">
                <a:latin typeface="Calibri"/>
                <a:cs typeface="Calibri"/>
              </a:rPr>
              <a:t>потоком</a:t>
            </a:r>
            <a:r>
              <a:rPr sz="2000" spc="-10" dirty="0">
                <a:latin typeface="Calibri"/>
                <a:cs typeface="Calibri"/>
              </a:rPr>
              <a:t>.</a:t>
            </a:r>
            <a:r>
              <a:rPr lang="en-US" sz="2000" spc="-10" dirty="0">
                <a:latin typeface="Calibri"/>
                <a:cs typeface="Calibri"/>
              </a:rPr>
              <a:t> Card and 2 people trying to get money from the same bank account </a:t>
            </a:r>
            <a:r>
              <a:rPr lang="en-US" sz="2000" spc="-10" dirty="0" err="1">
                <a:latin typeface="Calibri"/>
                <a:cs typeface="Calibri"/>
              </a:rPr>
              <a:t>simultaniousluy</a:t>
            </a:r>
            <a:endParaRPr sz="2000" dirty="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2950" dirty="0">
              <a:latin typeface="Calibri"/>
              <a:cs typeface="Calibri"/>
            </a:endParaRPr>
          </a:p>
          <a:p>
            <a:pPr marL="12700" marR="5080"/>
            <a:r>
              <a:rPr sz="2000" b="1" dirty="0">
                <a:latin typeface="Calibri"/>
                <a:cs typeface="Calibri"/>
              </a:rPr>
              <a:t>volatile.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Переменные </a:t>
            </a:r>
            <a:r>
              <a:rPr sz="2000" dirty="0">
                <a:latin typeface="Calibri"/>
                <a:cs typeface="Calibri"/>
              </a:rPr>
              <a:t>с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ключевым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словом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volatile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могут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быть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изменены </a:t>
            </a:r>
            <a:r>
              <a:rPr sz="2000" dirty="0">
                <a:latin typeface="Calibri"/>
                <a:cs typeface="Calibri"/>
              </a:rPr>
              <a:t>разными потоками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данные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изменения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будут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видны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во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всех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потоках.</a:t>
            </a:r>
            <a:endParaRPr sz="2000" dirty="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2950" dirty="0">
              <a:latin typeface="Calibri"/>
              <a:cs typeface="Calibri"/>
            </a:endParaRPr>
          </a:p>
          <a:p>
            <a:pPr marL="12700" marR="582930"/>
            <a:r>
              <a:rPr sz="2000" b="1" dirty="0">
                <a:latin typeface="Calibri"/>
                <a:cs typeface="Calibri"/>
              </a:rPr>
              <a:t>strictfp.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Ключевое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слово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strictfp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в методах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классах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ограничивает </a:t>
            </a:r>
            <a:r>
              <a:rPr sz="2000" dirty="0">
                <a:latin typeface="Calibri"/>
                <a:cs typeface="Calibri"/>
              </a:rPr>
              <a:t>точность вычеслений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float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double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по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стандарту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IEEE.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895985"/>
            <a:chOff x="800100" y="390525"/>
            <a:chExt cx="7572375" cy="89598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390525"/>
              <a:ext cx="7572375" cy="8286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8600" y="438165"/>
              <a:ext cx="11715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727710"/>
            </a:xfrm>
            <a:custGeom>
              <a:avLst/>
              <a:gdLst/>
              <a:ahLst/>
              <a:cxnLst/>
              <a:rect l="l" t="t" r="r" b="b"/>
              <a:pathLst>
                <a:path w="7467600" h="727710">
                  <a:moveTo>
                    <a:pt x="7346420" y="0"/>
                  </a:moveTo>
                  <a:lnTo>
                    <a:pt x="121228" y="0"/>
                  </a:lnTo>
                  <a:lnTo>
                    <a:pt x="74041" y="9522"/>
                  </a:lnTo>
                  <a:lnTo>
                    <a:pt x="35508" y="35490"/>
                  </a:lnTo>
                  <a:lnTo>
                    <a:pt x="9527" y="74002"/>
                  </a:lnTo>
                  <a:lnTo>
                    <a:pt x="0" y="121157"/>
                  </a:lnTo>
                  <a:lnTo>
                    <a:pt x="0" y="606064"/>
                  </a:lnTo>
                  <a:lnTo>
                    <a:pt x="9527" y="653303"/>
                  </a:lnTo>
                  <a:lnTo>
                    <a:pt x="35508" y="691850"/>
                  </a:lnTo>
                  <a:lnTo>
                    <a:pt x="74041" y="717823"/>
                  </a:lnTo>
                  <a:lnTo>
                    <a:pt x="121228" y="727344"/>
                  </a:lnTo>
                  <a:lnTo>
                    <a:pt x="7346420" y="727344"/>
                  </a:lnTo>
                  <a:lnTo>
                    <a:pt x="7393589" y="717823"/>
                  </a:lnTo>
                  <a:lnTo>
                    <a:pt x="7432099" y="691850"/>
                  </a:lnTo>
                  <a:lnTo>
                    <a:pt x="7458060" y="653303"/>
                  </a:lnTo>
                  <a:lnTo>
                    <a:pt x="7467578" y="606064"/>
                  </a:lnTo>
                  <a:lnTo>
                    <a:pt x="7467578" y="121157"/>
                  </a:lnTo>
                  <a:lnTo>
                    <a:pt x="7458060" y="74002"/>
                  </a:lnTo>
                  <a:lnTo>
                    <a:pt x="7432099" y="35490"/>
                  </a:lnTo>
                  <a:lnTo>
                    <a:pt x="7393589" y="9522"/>
                  </a:lnTo>
                  <a:lnTo>
                    <a:pt x="73464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727710"/>
            </a:xfrm>
            <a:custGeom>
              <a:avLst/>
              <a:gdLst/>
              <a:ahLst/>
              <a:cxnLst/>
              <a:rect l="l" t="t" r="r" b="b"/>
              <a:pathLst>
                <a:path w="7467600" h="727710">
                  <a:moveTo>
                    <a:pt x="0" y="121157"/>
                  </a:moveTo>
                  <a:lnTo>
                    <a:pt x="9527" y="74002"/>
                  </a:lnTo>
                  <a:lnTo>
                    <a:pt x="35508" y="35490"/>
                  </a:lnTo>
                  <a:lnTo>
                    <a:pt x="74041" y="9522"/>
                  </a:lnTo>
                  <a:lnTo>
                    <a:pt x="121228" y="0"/>
                  </a:lnTo>
                  <a:lnTo>
                    <a:pt x="7346420" y="0"/>
                  </a:lnTo>
                  <a:lnTo>
                    <a:pt x="7393589" y="9522"/>
                  </a:lnTo>
                  <a:lnTo>
                    <a:pt x="7432099" y="35490"/>
                  </a:lnTo>
                  <a:lnTo>
                    <a:pt x="7458060" y="74002"/>
                  </a:lnTo>
                  <a:lnTo>
                    <a:pt x="7467578" y="121157"/>
                  </a:lnTo>
                  <a:lnTo>
                    <a:pt x="7467578" y="606064"/>
                  </a:lnTo>
                  <a:lnTo>
                    <a:pt x="7458060" y="653303"/>
                  </a:lnTo>
                  <a:lnTo>
                    <a:pt x="7432099" y="691850"/>
                  </a:lnTo>
                  <a:lnTo>
                    <a:pt x="7393589" y="717823"/>
                  </a:lnTo>
                  <a:lnTo>
                    <a:pt x="7346420" y="727344"/>
                  </a:lnTo>
                  <a:lnTo>
                    <a:pt x="121228" y="727344"/>
                  </a:lnTo>
                  <a:lnTo>
                    <a:pt x="74041" y="717823"/>
                  </a:lnTo>
                  <a:lnTo>
                    <a:pt x="35508" y="691850"/>
                  </a:lnTo>
                  <a:lnTo>
                    <a:pt x="9527" y="653303"/>
                  </a:lnTo>
                  <a:lnTo>
                    <a:pt x="0" y="606064"/>
                  </a:lnTo>
                  <a:lnTo>
                    <a:pt x="0" y="1211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19143" y="412564"/>
            <a:ext cx="1856746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Test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343151" y="1352565"/>
            <a:ext cx="7534909" cy="5181600"/>
            <a:chOff x="819150" y="1352565"/>
            <a:chExt cx="7534909" cy="51816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150" y="1352565"/>
              <a:ext cx="7534290" cy="51815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0125" y="1619250"/>
              <a:ext cx="6276990" cy="47053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2059" y="1371600"/>
              <a:ext cx="7467578" cy="5105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52059" y="1371600"/>
              <a:ext cx="7467600" cy="5105400"/>
            </a:xfrm>
            <a:custGeom>
              <a:avLst/>
              <a:gdLst/>
              <a:ahLst/>
              <a:cxnLst/>
              <a:rect l="l" t="t" r="r" b="b"/>
              <a:pathLst>
                <a:path w="7467600" h="5105400">
                  <a:moveTo>
                    <a:pt x="0" y="850910"/>
                  </a:moveTo>
                  <a:lnTo>
                    <a:pt x="1346" y="802627"/>
                  </a:lnTo>
                  <a:lnTo>
                    <a:pt x="5340" y="755051"/>
                  </a:lnTo>
                  <a:lnTo>
                    <a:pt x="11907" y="708253"/>
                  </a:lnTo>
                  <a:lnTo>
                    <a:pt x="20977" y="662305"/>
                  </a:lnTo>
                  <a:lnTo>
                    <a:pt x="32477" y="617279"/>
                  </a:lnTo>
                  <a:lnTo>
                    <a:pt x="46336" y="573246"/>
                  </a:lnTo>
                  <a:lnTo>
                    <a:pt x="62482" y="530279"/>
                  </a:lnTo>
                  <a:lnTo>
                    <a:pt x="80843" y="488449"/>
                  </a:lnTo>
                  <a:lnTo>
                    <a:pt x="101347" y="447828"/>
                  </a:lnTo>
                  <a:lnTo>
                    <a:pt x="123923" y="408488"/>
                  </a:lnTo>
                  <a:lnTo>
                    <a:pt x="148498" y="370501"/>
                  </a:lnTo>
                  <a:lnTo>
                    <a:pt x="175001" y="333939"/>
                  </a:lnTo>
                  <a:lnTo>
                    <a:pt x="203360" y="298873"/>
                  </a:lnTo>
                  <a:lnTo>
                    <a:pt x="233503" y="265376"/>
                  </a:lnTo>
                  <a:lnTo>
                    <a:pt x="265358" y="233519"/>
                  </a:lnTo>
                  <a:lnTo>
                    <a:pt x="298853" y="203375"/>
                  </a:lnTo>
                  <a:lnTo>
                    <a:pt x="333917" y="175014"/>
                  </a:lnTo>
                  <a:lnTo>
                    <a:pt x="370478" y="148510"/>
                  </a:lnTo>
                  <a:lnTo>
                    <a:pt x="408463" y="123933"/>
                  </a:lnTo>
                  <a:lnTo>
                    <a:pt x="447801" y="101356"/>
                  </a:lnTo>
                  <a:lnTo>
                    <a:pt x="488421" y="80850"/>
                  </a:lnTo>
                  <a:lnTo>
                    <a:pt x="530250" y="62487"/>
                  </a:lnTo>
                  <a:lnTo>
                    <a:pt x="573216" y="46340"/>
                  </a:lnTo>
                  <a:lnTo>
                    <a:pt x="617248" y="32480"/>
                  </a:lnTo>
                  <a:lnTo>
                    <a:pt x="662274" y="20979"/>
                  </a:lnTo>
                  <a:lnTo>
                    <a:pt x="708222" y="11908"/>
                  </a:lnTo>
                  <a:lnTo>
                    <a:pt x="755020" y="5340"/>
                  </a:lnTo>
                  <a:lnTo>
                    <a:pt x="802596" y="1347"/>
                  </a:lnTo>
                  <a:lnTo>
                    <a:pt x="850879" y="0"/>
                  </a:lnTo>
                  <a:lnTo>
                    <a:pt x="6616698" y="0"/>
                  </a:lnTo>
                  <a:lnTo>
                    <a:pt x="6664978" y="1347"/>
                  </a:lnTo>
                  <a:lnTo>
                    <a:pt x="6712551" y="5340"/>
                  </a:lnTo>
                  <a:lnTo>
                    <a:pt x="6759346" y="11908"/>
                  </a:lnTo>
                  <a:lnTo>
                    <a:pt x="6805292" y="20979"/>
                  </a:lnTo>
                  <a:lnTo>
                    <a:pt x="6850316" y="32480"/>
                  </a:lnTo>
                  <a:lnTo>
                    <a:pt x="6894347" y="46340"/>
                  </a:lnTo>
                  <a:lnTo>
                    <a:pt x="6937312" y="62487"/>
                  </a:lnTo>
                  <a:lnTo>
                    <a:pt x="6979141" y="80850"/>
                  </a:lnTo>
                  <a:lnTo>
                    <a:pt x="7019760" y="101356"/>
                  </a:lnTo>
                  <a:lnTo>
                    <a:pt x="7059098" y="123933"/>
                  </a:lnTo>
                  <a:lnTo>
                    <a:pt x="7097084" y="148510"/>
                  </a:lnTo>
                  <a:lnTo>
                    <a:pt x="7133645" y="175014"/>
                  </a:lnTo>
                  <a:lnTo>
                    <a:pt x="7168709" y="203375"/>
                  </a:lnTo>
                  <a:lnTo>
                    <a:pt x="7202206" y="233519"/>
                  </a:lnTo>
                  <a:lnTo>
                    <a:pt x="7234062" y="265376"/>
                  </a:lnTo>
                  <a:lnTo>
                    <a:pt x="7264205" y="298873"/>
                  </a:lnTo>
                  <a:lnTo>
                    <a:pt x="7292565" y="333939"/>
                  </a:lnTo>
                  <a:lnTo>
                    <a:pt x="7319069" y="370501"/>
                  </a:lnTo>
                  <a:lnTo>
                    <a:pt x="7343646" y="408488"/>
                  </a:lnTo>
                  <a:lnTo>
                    <a:pt x="7366223" y="447828"/>
                  </a:lnTo>
                  <a:lnTo>
                    <a:pt x="7386728" y="488449"/>
                  </a:lnTo>
                  <a:lnTo>
                    <a:pt x="7405091" y="530279"/>
                  </a:lnTo>
                  <a:lnTo>
                    <a:pt x="7421238" y="573246"/>
                  </a:lnTo>
                  <a:lnTo>
                    <a:pt x="7435098" y="617279"/>
                  </a:lnTo>
                  <a:lnTo>
                    <a:pt x="7446599" y="662305"/>
                  </a:lnTo>
                  <a:lnTo>
                    <a:pt x="7455670" y="708253"/>
                  </a:lnTo>
                  <a:lnTo>
                    <a:pt x="7462237" y="755051"/>
                  </a:lnTo>
                  <a:lnTo>
                    <a:pt x="7466231" y="802627"/>
                  </a:lnTo>
                  <a:lnTo>
                    <a:pt x="7467578" y="850910"/>
                  </a:lnTo>
                  <a:lnTo>
                    <a:pt x="7467578" y="4254483"/>
                  </a:lnTo>
                  <a:lnTo>
                    <a:pt x="7466231" y="4302768"/>
                  </a:lnTo>
                  <a:lnTo>
                    <a:pt x="7462237" y="4350347"/>
                  </a:lnTo>
                  <a:lnTo>
                    <a:pt x="7455670" y="4397147"/>
                  </a:lnTo>
                  <a:lnTo>
                    <a:pt x="7446599" y="4443097"/>
                  </a:lnTo>
                  <a:lnTo>
                    <a:pt x="7435098" y="4488125"/>
                  </a:lnTo>
                  <a:lnTo>
                    <a:pt x="7421238" y="4532159"/>
                  </a:lnTo>
                  <a:lnTo>
                    <a:pt x="7405091" y="4575128"/>
                  </a:lnTo>
                  <a:lnTo>
                    <a:pt x="7386728" y="4616959"/>
                  </a:lnTo>
                  <a:lnTo>
                    <a:pt x="7366223" y="4657580"/>
                  </a:lnTo>
                  <a:lnTo>
                    <a:pt x="7343646" y="4696920"/>
                  </a:lnTo>
                  <a:lnTo>
                    <a:pt x="7319069" y="4734907"/>
                  </a:lnTo>
                  <a:lnTo>
                    <a:pt x="7292565" y="4771469"/>
                  </a:lnTo>
                  <a:lnTo>
                    <a:pt x="7264205" y="4806535"/>
                  </a:lnTo>
                  <a:lnTo>
                    <a:pt x="7234062" y="4840031"/>
                  </a:lnTo>
                  <a:lnTo>
                    <a:pt x="7202206" y="4871888"/>
                  </a:lnTo>
                  <a:lnTo>
                    <a:pt x="7168709" y="4902032"/>
                  </a:lnTo>
                  <a:lnTo>
                    <a:pt x="7133645" y="4930391"/>
                  </a:lnTo>
                  <a:lnTo>
                    <a:pt x="7097084" y="4956895"/>
                  </a:lnTo>
                  <a:lnTo>
                    <a:pt x="7059098" y="4981472"/>
                  </a:lnTo>
                  <a:lnTo>
                    <a:pt x="7019760" y="5004048"/>
                  </a:lnTo>
                  <a:lnTo>
                    <a:pt x="6979141" y="5024553"/>
                  </a:lnTo>
                  <a:lnTo>
                    <a:pt x="6937312" y="5042915"/>
                  </a:lnTo>
                  <a:lnTo>
                    <a:pt x="6894347" y="5059061"/>
                  </a:lnTo>
                  <a:lnTo>
                    <a:pt x="6850316" y="5072921"/>
                  </a:lnTo>
                  <a:lnTo>
                    <a:pt x="6805292" y="5084422"/>
                  </a:lnTo>
                  <a:lnTo>
                    <a:pt x="6759346" y="5093492"/>
                  </a:lnTo>
                  <a:lnTo>
                    <a:pt x="6712551" y="5100059"/>
                  </a:lnTo>
                  <a:lnTo>
                    <a:pt x="6664978" y="5104052"/>
                  </a:lnTo>
                  <a:lnTo>
                    <a:pt x="6616698" y="5105399"/>
                  </a:lnTo>
                  <a:lnTo>
                    <a:pt x="850879" y="5105399"/>
                  </a:lnTo>
                  <a:lnTo>
                    <a:pt x="802596" y="5104052"/>
                  </a:lnTo>
                  <a:lnTo>
                    <a:pt x="755020" y="5100059"/>
                  </a:lnTo>
                  <a:lnTo>
                    <a:pt x="708222" y="5093492"/>
                  </a:lnTo>
                  <a:lnTo>
                    <a:pt x="662274" y="5084422"/>
                  </a:lnTo>
                  <a:lnTo>
                    <a:pt x="617248" y="5072921"/>
                  </a:lnTo>
                  <a:lnTo>
                    <a:pt x="573216" y="5059061"/>
                  </a:lnTo>
                  <a:lnTo>
                    <a:pt x="530250" y="5042915"/>
                  </a:lnTo>
                  <a:lnTo>
                    <a:pt x="488421" y="5024553"/>
                  </a:lnTo>
                  <a:lnTo>
                    <a:pt x="447801" y="5004048"/>
                  </a:lnTo>
                  <a:lnTo>
                    <a:pt x="408463" y="4981472"/>
                  </a:lnTo>
                  <a:lnTo>
                    <a:pt x="370478" y="4956895"/>
                  </a:lnTo>
                  <a:lnTo>
                    <a:pt x="333917" y="4930391"/>
                  </a:lnTo>
                  <a:lnTo>
                    <a:pt x="298853" y="4902032"/>
                  </a:lnTo>
                  <a:lnTo>
                    <a:pt x="265358" y="4871888"/>
                  </a:lnTo>
                  <a:lnTo>
                    <a:pt x="233503" y="4840031"/>
                  </a:lnTo>
                  <a:lnTo>
                    <a:pt x="203360" y="4806535"/>
                  </a:lnTo>
                  <a:lnTo>
                    <a:pt x="175001" y="4771469"/>
                  </a:lnTo>
                  <a:lnTo>
                    <a:pt x="148498" y="4734907"/>
                  </a:lnTo>
                  <a:lnTo>
                    <a:pt x="123923" y="4696920"/>
                  </a:lnTo>
                  <a:lnTo>
                    <a:pt x="101347" y="4657580"/>
                  </a:lnTo>
                  <a:lnTo>
                    <a:pt x="80843" y="4616959"/>
                  </a:lnTo>
                  <a:lnTo>
                    <a:pt x="62482" y="4575128"/>
                  </a:lnTo>
                  <a:lnTo>
                    <a:pt x="46336" y="4532159"/>
                  </a:lnTo>
                  <a:lnTo>
                    <a:pt x="32477" y="4488125"/>
                  </a:lnTo>
                  <a:lnTo>
                    <a:pt x="20977" y="4443097"/>
                  </a:lnTo>
                  <a:lnTo>
                    <a:pt x="11907" y="4397147"/>
                  </a:lnTo>
                  <a:lnTo>
                    <a:pt x="5340" y="4350347"/>
                  </a:lnTo>
                  <a:lnTo>
                    <a:pt x="1346" y="4302768"/>
                  </a:lnTo>
                  <a:lnTo>
                    <a:pt x="0" y="4254483"/>
                  </a:lnTo>
                  <a:lnTo>
                    <a:pt x="0" y="8509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05105" y="1700209"/>
            <a:ext cx="58718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Каков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будет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результат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686054" y="2323612"/>
          <a:ext cx="4991096" cy="1047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2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95"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{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abc(short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{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9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System.out.println("byte");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19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145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abc(int</a:t>
                      </a: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{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9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System.out.println("int");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ts val="19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>
                        <a:lnSpc>
                          <a:spcPts val="18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abc(float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f)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{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85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System.out.println("float");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2705109" y="3350321"/>
            <a:ext cx="4970780" cy="277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871345" algn="l"/>
                <a:tab pos="2148205" algn="l"/>
              </a:tabLst>
            </a:pPr>
            <a:r>
              <a:rPr dirty="0">
                <a:latin typeface="Calibri"/>
                <a:cs typeface="Calibri"/>
              </a:rPr>
              <a:t>void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abc(Object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o)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>
                <a:latin typeface="Calibri"/>
                <a:cs typeface="Calibri"/>
              </a:rPr>
              <a:t>System.out.println("Object");}</a:t>
            </a:r>
            <a:endParaRPr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 marR="1492885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Calibri"/>
                <a:cs typeface="Calibri"/>
              </a:rPr>
              <a:t>Test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Test();</a:t>
            </a:r>
            <a:endParaRPr>
              <a:latin typeface="Calibri"/>
              <a:cs typeface="Calibri"/>
            </a:endParaRPr>
          </a:p>
          <a:p>
            <a:pPr marL="12700" marR="3885565">
              <a:lnSpc>
                <a:spcPts val="2180"/>
              </a:lnSpc>
            </a:pPr>
            <a:r>
              <a:rPr dirty="0">
                <a:latin typeface="Calibri"/>
                <a:cs typeface="Calibri"/>
              </a:rPr>
              <a:t>char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55;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t.abc(c);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spc="-10" dirty="0">
                <a:latin typeface="Calibri"/>
                <a:cs typeface="Calibri"/>
              </a:rPr>
              <a:t>t.abc(false);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spc="-10" dirty="0">
                <a:latin typeface="Calibri"/>
                <a:cs typeface="Calibri"/>
              </a:rPr>
              <a:t>t.abc(3.14);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62390"/>
            <a:ext cx="7572375" cy="895985"/>
            <a:chOff x="800100" y="390525"/>
            <a:chExt cx="7572375" cy="8959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8286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8600" y="438165"/>
              <a:ext cx="11715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727710"/>
            </a:xfrm>
            <a:custGeom>
              <a:avLst/>
              <a:gdLst/>
              <a:ahLst/>
              <a:cxnLst/>
              <a:rect l="l" t="t" r="r" b="b"/>
              <a:pathLst>
                <a:path w="7467600" h="727710">
                  <a:moveTo>
                    <a:pt x="7346420" y="0"/>
                  </a:moveTo>
                  <a:lnTo>
                    <a:pt x="121228" y="0"/>
                  </a:lnTo>
                  <a:lnTo>
                    <a:pt x="74041" y="9522"/>
                  </a:lnTo>
                  <a:lnTo>
                    <a:pt x="35508" y="35490"/>
                  </a:lnTo>
                  <a:lnTo>
                    <a:pt x="9527" y="74002"/>
                  </a:lnTo>
                  <a:lnTo>
                    <a:pt x="0" y="121157"/>
                  </a:lnTo>
                  <a:lnTo>
                    <a:pt x="0" y="606064"/>
                  </a:lnTo>
                  <a:lnTo>
                    <a:pt x="9527" y="653303"/>
                  </a:lnTo>
                  <a:lnTo>
                    <a:pt x="35508" y="691850"/>
                  </a:lnTo>
                  <a:lnTo>
                    <a:pt x="74041" y="717823"/>
                  </a:lnTo>
                  <a:lnTo>
                    <a:pt x="121228" y="727344"/>
                  </a:lnTo>
                  <a:lnTo>
                    <a:pt x="7346420" y="727344"/>
                  </a:lnTo>
                  <a:lnTo>
                    <a:pt x="7393589" y="717823"/>
                  </a:lnTo>
                  <a:lnTo>
                    <a:pt x="7432099" y="691850"/>
                  </a:lnTo>
                  <a:lnTo>
                    <a:pt x="7458060" y="653303"/>
                  </a:lnTo>
                  <a:lnTo>
                    <a:pt x="7467578" y="606064"/>
                  </a:lnTo>
                  <a:lnTo>
                    <a:pt x="7467578" y="121157"/>
                  </a:lnTo>
                  <a:lnTo>
                    <a:pt x="7458060" y="74002"/>
                  </a:lnTo>
                  <a:lnTo>
                    <a:pt x="7432099" y="35490"/>
                  </a:lnTo>
                  <a:lnTo>
                    <a:pt x="7393589" y="9522"/>
                  </a:lnTo>
                  <a:lnTo>
                    <a:pt x="73464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727710"/>
            </a:xfrm>
            <a:custGeom>
              <a:avLst/>
              <a:gdLst/>
              <a:ahLst/>
              <a:cxnLst/>
              <a:rect l="l" t="t" r="r" b="b"/>
              <a:pathLst>
                <a:path w="7467600" h="727710">
                  <a:moveTo>
                    <a:pt x="0" y="121157"/>
                  </a:moveTo>
                  <a:lnTo>
                    <a:pt x="9527" y="74002"/>
                  </a:lnTo>
                  <a:lnTo>
                    <a:pt x="35508" y="35490"/>
                  </a:lnTo>
                  <a:lnTo>
                    <a:pt x="74041" y="9522"/>
                  </a:lnTo>
                  <a:lnTo>
                    <a:pt x="121228" y="0"/>
                  </a:lnTo>
                  <a:lnTo>
                    <a:pt x="7346420" y="0"/>
                  </a:lnTo>
                  <a:lnTo>
                    <a:pt x="7393589" y="9522"/>
                  </a:lnTo>
                  <a:lnTo>
                    <a:pt x="7432099" y="35490"/>
                  </a:lnTo>
                  <a:lnTo>
                    <a:pt x="7458060" y="74002"/>
                  </a:lnTo>
                  <a:lnTo>
                    <a:pt x="7467578" y="121157"/>
                  </a:lnTo>
                  <a:lnTo>
                    <a:pt x="7467578" y="606064"/>
                  </a:lnTo>
                  <a:lnTo>
                    <a:pt x="7458060" y="653303"/>
                  </a:lnTo>
                  <a:lnTo>
                    <a:pt x="7432099" y="691850"/>
                  </a:lnTo>
                  <a:lnTo>
                    <a:pt x="7393589" y="717823"/>
                  </a:lnTo>
                  <a:lnTo>
                    <a:pt x="7346420" y="727344"/>
                  </a:lnTo>
                  <a:lnTo>
                    <a:pt x="121228" y="727344"/>
                  </a:lnTo>
                  <a:lnTo>
                    <a:pt x="74041" y="717823"/>
                  </a:lnTo>
                  <a:lnTo>
                    <a:pt x="35508" y="691850"/>
                  </a:lnTo>
                  <a:lnTo>
                    <a:pt x="9527" y="653303"/>
                  </a:lnTo>
                  <a:lnTo>
                    <a:pt x="0" y="606064"/>
                  </a:lnTo>
                  <a:lnTo>
                    <a:pt x="0" y="1211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19143" y="412564"/>
            <a:ext cx="1636734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Test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343151" y="1343025"/>
            <a:ext cx="7534909" cy="5257800"/>
            <a:chOff x="819150" y="1343025"/>
            <a:chExt cx="7534909" cy="52578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150" y="1352565"/>
              <a:ext cx="7534290" cy="51815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0125" y="1343025"/>
              <a:ext cx="6276990" cy="5257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2059" y="1371600"/>
              <a:ext cx="7467578" cy="5105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52059" y="1371600"/>
              <a:ext cx="7467600" cy="5105400"/>
            </a:xfrm>
            <a:custGeom>
              <a:avLst/>
              <a:gdLst/>
              <a:ahLst/>
              <a:cxnLst/>
              <a:rect l="l" t="t" r="r" b="b"/>
              <a:pathLst>
                <a:path w="7467600" h="5105400">
                  <a:moveTo>
                    <a:pt x="0" y="850910"/>
                  </a:moveTo>
                  <a:lnTo>
                    <a:pt x="1346" y="802627"/>
                  </a:lnTo>
                  <a:lnTo>
                    <a:pt x="5340" y="755051"/>
                  </a:lnTo>
                  <a:lnTo>
                    <a:pt x="11907" y="708253"/>
                  </a:lnTo>
                  <a:lnTo>
                    <a:pt x="20977" y="662305"/>
                  </a:lnTo>
                  <a:lnTo>
                    <a:pt x="32477" y="617279"/>
                  </a:lnTo>
                  <a:lnTo>
                    <a:pt x="46336" y="573246"/>
                  </a:lnTo>
                  <a:lnTo>
                    <a:pt x="62482" y="530279"/>
                  </a:lnTo>
                  <a:lnTo>
                    <a:pt x="80843" y="488449"/>
                  </a:lnTo>
                  <a:lnTo>
                    <a:pt x="101347" y="447828"/>
                  </a:lnTo>
                  <a:lnTo>
                    <a:pt x="123923" y="408488"/>
                  </a:lnTo>
                  <a:lnTo>
                    <a:pt x="148498" y="370501"/>
                  </a:lnTo>
                  <a:lnTo>
                    <a:pt x="175001" y="333939"/>
                  </a:lnTo>
                  <a:lnTo>
                    <a:pt x="203360" y="298873"/>
                  </a:lnTo>
                  <a:lnTo>
                    <a:pt x="233503" y="265376"/>
                  </a:lnTo>
                  <a:lnTo>
                    <a:pt x="265358" y="233519"/>
                  </a:lnTo>
                  <a:lnTo>
                    <a:pt x="298853" y="203375"/>
                  </a:lnTo>
                  <a:lnTo>
                    <a:pt x="333917" y="175014"/>
                  </a:lnTo>
                  <a:lnTo>
                    <a:pt x="370478" y="148510"/>
                  </a:lnTo>
                  <a:lnTo>
                    <a:pt x="408463" y="123933"/>
                  </a:lnTo>
                  <a:lnTo>
                    <a:pt x="447801" y="101356"/>
                  </a:lnTo>
                  <a:lnTo>
                    <a:pt x="488421" y="80850"/>
                  </a:lnTo>
                  <a:lnTo>
                    <a:pt x="530250" y="62487"/>
                  </a:lnTo>
                  <a:lnTo>
                    <a:pt x="573216" y="46340"/>
                  </a:lnTo>
                  <a:lnTo>
                    <a:pt x="617248" y="32480"/>
                  </a:lnTo>
                  <a:lnTo>
                    <a:pt x="662274" y="20979"/>
                  </a:lnTo>
                  <a:lnTo>
                    <a:pt x="708222" y="11908"/>
                  </a:lnTo>
                  <a:lnTo>
                    <a:pt x="755020" y="5340"/>
                  </a:lnTo>
                  <a:lnTo>
                    <a:pt x="802596" y="1347"/>
                  </a:lnTo>
                  <a:lnTo>
                    <a:pt x="850879" y="0"/>
                  </a:lnTo>
                  <a:lnTo>
                    <a:pt x="6616698" y="0"/>
                  </a:lnTo>
                  <a:lnTo>
                    <a:pt x="6664978" y="1347"/>
                  </a:lnTo>
                  <a:lnTo>
                    <a:pt x="6712551" y="5340"/>
                  </a:lnTo>
                  <a:lnTo>
                    <a:pt x="6759346" y="11908"/>
                  </a:lnTo>
                  <a:lnTo>
                    <a:pt x="6805292" y="20979"/>
                  </a:lnTo>
                  <a:lnTo>
                    <a:pt x="6850316" y="32480"/>
                  </a:lnTo>
                  <a:lnTo>
                    <a:pt x="6894347" y="46340"/>
                  </a:lnTo>
                  <a:lnTo>
                    <a:pt x="6937312" y="62487"/>
                  </a:lnTo>
                  <a:lnTo>
                    <a:pt x="6979141" y="80850"/>
                  </a:lnTo>
                  <a:lnTo>
                    <a:pt x="7019760" y="101356"/>
                  </a:lnTo>
                  <a:lnTo>
                    <a:pt x="7059098" y="123933"/>
                  </a:lnTo>
                  <a:lnTo>
                    <a:pt x="7097084" y="148510"/>
                  </a:lnTo>
                  <a:lnTo>
                    <a:pt x="7133645" y="175014"/>
                  </a:lnTo>
                  <a:lnTo>
                    <a:pt x="7168709" y="203375"/>
                  </a:lnTo>
                  <a:lnTo>
                    <a:pt x="7202206" y="233519"/>
                  </a:lnTo>
                  <a:lnTo>
                    <a:pt x="7234062" y="265376"/>
                  </a:lnTo>
                  <a:lnTo>
                    <a:pt x="7264205" y="298873"/>
                  </a:lnTo>
                  <a:lnTo>
                    <a:pt x="7292565" y="333939"/>
                  </a:lnTo>
                  <a:lnTo>
                    <a:pt x="7319069" y="370501"/>
                  </a:lnTo>
                  <a:lnTo>
                    <a:pt x="7343646" y="408488"/>
                  </a:lnTo>
                  <a:lnTo>
                    <a:pt x="7366223" y="447828"/>
                  </a:lnTo>
                  <a:lnTo>
                    <a:pt x="7386728" y="488449"/>
                  </a:lnTo>
                  <a:lnTo>
                    <a:pt x="7405091" y="530279"/>
                  </a:lnTo>
                  <a:lnTo>
                    <a:pt x="7421238" y="573246"/>
                  </a:lnTo>
                  <a:lnTo>
                    <a:pt x="7435098" y="617279"/>
                  </a:lnTo>
                  <a:lnTo>
                    <a:pt x="7446599" y="662305"/>
                  </a:lnTo>
                  <a:lnTo>
                    <a:pt x="7455670" y="708253"/>
                  </a:lnTo>
                  <a:lnTo>
                    <a:pt x="7462237" y="755051"/>
                  </a:lnTo>
                  <a:lnTo>
                    <a:pt x="7466231" y="802627"/>
                  </a:lnTo>
                  <a:lnTo>
                    <a:pt x="7467578" y="850910"/>
                  </a:lnTo>
                  <a:lnTo>
                    <a:pt x="7467578" y="4254483"/>
                  </a:lnTo>
                  <a:lnTo>
                    <a:pt x="7466231" y="4302768"/>
                  </a:lnTo>
                  <a:lnTo>
                    <a:pt x="7462237" y="4350347"/>
                  </a:lnTo>
                  <a:lnTo>
                    <a:pt x="7455670" y="4397147"/>
                  </a:lnTo>
                  <a:lnTo>
                    <a:pt x="7446599" y="4443097"/>
                  </a:lnTo>
                  <a:lnTo>
                    <a:pt x="7435098" y="4488125"/>
                  </a:lnTo>
                  <a:lnTo>
                    <a:pt x="7421238" y="4532159"/>
                  </a:lnTo>
                  <a:lnTo>
                    <a:pt x="7405091" y="4575128"/>
                  </a:lnTo>
                  <a:lnTo>
                    <a:pt x="7386728" y="4616959"/>
                  </a:lnTo>
                  <a:lnTo>
                    <a:pt x="7366223" y="4657580"/>
                  </a:lnTo>
                  <a:lnTo>
                    <a:pt x="7343646" y="4696920"/>
                  </a:lnTo>
                  <a:lnTo>
                    <a:pt x="7319069" y="4734907"/>
                  </a:lnTo>
                  <a:lnTo>
                    <a:pt x="7292565" y="4771469"/>
                  </a:lnTo>
                  <a:lnTo>
                    <a:pt x="7264205" y="4806535"/>
                  </a:lnTo>
                  <a:lnTo>
                    <a:pt x="7234062" y="4840031"/>
                  </a:lnTo>
                  <a:lnTo>
                    <a:pt x="7202206" y="4871888"/>
                  </a:lnTo>
                  <a:lnTo>
                    <a:pt x="7168709" y="4902032"/>
                  </a:lnTo>
                  <a:lnTo>
                    <a:pt x="7133645" y="4930391"/>
                  </a:lnTo>
                  <a:lnTo>
                    <a:pt x="7097084" y="4956895"/>
                  </a:lnTo>
                  <a:lnTo>
                    <a:pt x="7059098" y="4981472"/>
                  </a:lnTo>
                  <a:lnTo>
                    <a:pt x="7019760" y="5004048"/>
                  </a:lnTo>
                  <a:lnTo>
                    <a:pt x="6979141" y="5024553"/>
                  </a:lnTo>
                  <a:lnTo>
                    <a:pt x="6937312" y="5042915"/>
                  </a:lnTo>
                  <a:lnTo>
                    <a:pt x="6894347" y="5059061"/>
                  </a:lnTo>
                  <a:lnTo>
                    <a:pt x="6850316" y="5072921"/>
                  </a:lnTo>
                  <a:lnTo>
                    <a:pt x="6805292" y="5084422"/>
                  </a:lnTo>
                  <a:lnTo>
                    <a:pt x="6759346" y="5093492"/>
                  </a:lnTo>
                  <a:lnTo>
                    <a:pt x="6712551" y="5100059"/>
                  </a:lnTo>
                  <a:lnTo>
                    <a:pt x="6664978" y="5104052"/>
                  </a:lnTo>
                  <a:lnTo>
                    <a:pt x="6616698" y="5105399"/>
                  </a:lnTo>
                  <a:lnTo>
                    <a:pt x="850879" y="5105399"/>
                  </a:lnTo>
                  <a:lnTo>
                    <a:pt x="802596" y="5104052"/>
                  </a:lnTo>
                  <a:lnTo>
                    <a:pt x="755020" y="5100059"/>
                  </a:lnTo>
                  <a:lnTo>
                    <a:pt x="708222" y="5093492"/>
                  </a:lnTo>
                  <a:lnTo>
                    <a:pt x="662274" y="5084422"/>
                  </a:lnTo>
                  <a:lnTo>
                    <a:pt x="617248" y="5072921"/>
                  </a:lnTo>
                  <a:lnTo>
                    <a:pt x="573216" y="5059061"/>
                  </a:lnTo>
                  <a:lnTo>
                    <a:pt x="530250" y="5042915"/>
                  </a:lnTo>
                  <a:lnTo>
                    <a:pt x="488421" y="5024553"/>
                  </a:lnTo>
                  <a:lnTo>
                    <a:pt x="447801" y="5004048"/>
                  </a:lnTo>
                  <a:lnTo>
                    <a:pt x="408463" y="4981472"/>
                  </a:lnTo>
                  <a:lnTo>
                    <a:pt x="370478" y="4956895"/>
                  </a:lnTo>
                  <a:lnTo>
                    <a:pt x="333917" y="4930391"/>
                  </a:lnTo>
                  <a:lnTo>
                    <a:pt x="298853" y="4902032"/>
                  </a:lnTo>
                  <a:lnTo>
                    <a:pt x="265358" y="4871888"/>
                  </a:lnTo>
                  <a:lnTo>
                    <a:pt x="233503" y="4840031"/>
                  </a:lnTo>
                  <a:lnTo>
                    <a:pt x="203360" y="4806535"/>
                  </a:lnTo>
                  <a:lnTo>
                    <a:pt x="175001" y="4771469"/>
                  </a:lnTo>
                  <a:lnTo>
                    <a:pt x="148498" y="4734907"/>
                  </a:lnTo>
                  <a:lnTo>
                    <a:pt x="123923" y="4696920"/>
                  </a:lnTo>
                  <a:lnTo>
                    <a:pt x="101347" y="4657580"/>
                  </a:lnTo>
                  <a:lnTo>
                    <a:pt x="80843" y="4616959"/>
                  </a:lnTo>
                  <a:lnTo>
                    <a:pt x="62482" y="4575128"/>
                  </a:lnTo>
                  <a:lnTo>
                    <a:pt x="46336" y="4532159"/>
                  </a:lnTo>
                  <a:lnTo>
                    <a:pt x="32477" y="4488125"/>
                  </a:lnTo>
                  <a:lnTo>
                    <a:pt x="20977" y="4443097"/>
                  </a:lnTo>
                  <a:lnTo>
                    <a:pt x="11907" y="4397147"/>
                  </a:lnTo>
                  <a:lnTo>
                    <a:pt x="5340" y="4350347"/>
                  </a:lnTo>
                  <a:lnTo>
                    <a:pt x="1346" y="4302768"/>
                  </a:lnTo>
                  <a:lnTo>
                    <a:pt x="0" y="4254483"/>
                  </a:lnTo>
                  <a:lnTo>
                    <a:pt x="0" y="8509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160077" y="1512584"/>
            <a:ext cx="5871845" cy="4973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Каков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будет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результат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компиляции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запуска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кода?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 marL="60325"/>
            <a:r>
              <a:rPr dirty="0">
                <a:latin typeface="Calibri"/>
                <a:cs typeface="Calibri"/>
              </a:rPr>
              <a:t>class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X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 dirty="0">
              <a:latin typeface="Calibri"/>
              <a:cs typeface="Calibri"/>
            </a:endParaRPr>
          </a:p>
          <a:p>
            <a:pPr marL="60325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static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String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"";</a:t>
            </a:r>
            <a:endParaRPr dirty="0">
              <a:latin typeface="Calibri"/>
              <a:cs typeface="Calibri"/>
            </a:endParaRPr>
          </a:p>
          <a:p>
            <a:pPr marL="60325">
              <a:lnSpc>
                <a:spcPts val="2130"/>
              </a:lnSpc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{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+=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"A";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}</a:t>
            </a:r>
            <a:endParaRPr dirty="0">
              <a:latin typeface="Calibri"/>
              <a:cs typeface="Calibri"/>
            </a:endParaRPr>
          </a:p>
          <a:p>
            <a:pPr marL="60325">
              <a:lnSpc>
                <a:spcPts val="2130"/>
              </a:lnSpc>
            </a:pPr>
            <a:r>
              <a:rPr spc="-10" dirty="0">
                <a:latin typeface="Calibri"/>
                <a:cs typeface="Calibri"/>
              </a:rPr>
              <a:t>static</a:t>
            </a:r>
            <a:endParaRPr dirty="0">
              <a:latin typeface="Calibri"/>
              <a:cs typeface="Calibri"/>
            </a:endParaRPr>
          </a:p>
          <a:p>
            <a:pPr marL="60325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{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+=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"B";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}</a:t>
            </a:r>
            <a:endParaRPr dirty="0">
              <a:latin typeface="Calibri"/>
              <a:cs typeface="Calibri"/>
            </a:endParaRPr>
          </a:p>
          <a:p>
            <a:pPr marL="60325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{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+=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"C";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}</a:t>
            </a:r>
            <a:endParaRPr dirty="0">
              <a:latin typeface="Calibri"/>
              <a:cs typeface="Calibri"/>
            </a:endParaRPr>
          </a:p>
          <a:p>
            <a:pPr marL="60325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}</a:t>
            </a:r>
          </a:p>
          <a:p>
            <a:pPr marL="117475">
              <a:lnSpc>
                <a:spcPts val="2130"/>
              </a:lnSpc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class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Z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 dirty="0">
              <a:latin typeface="Calibri"/>
              <a:cs typeface="Calibri"/>
            </a:endParaRPr>
          </a:p>
          <a:p>
            <a:pPr marL="60325" marR="2336800">
              <a:lnSpc>
                <a:spcPts val="2180"/>
              </a:lnSpc>
              <a:spcBef>
                <a:spcPts val="25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void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main(String[]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args)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System.out.println(X.s);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System.out.println(X.s);</a:t>
            </a:r>
            <a:endParaRPr dirty="0">
              <a:latin typeface="Calibri"/>
              <a:cs typeface="Calibri"/>
            </a:endParaRPr>
          </a:p>
          <a:p>
            <a:pPr marL="60325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new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X();</a:t>
            </a:r>
            <a:endParaRPr dirty="0">
              <a:latin typeface="Calibri"/>
              <a:cs typeface="Calibri"/>
            </a:endParaRPr>
          </a:p>
          <a:p>
            <a:pPr marL="60325" marR="3604895">
              <a:lnSpc>
                <a:spcPts val="2100"/>
              </a:lnSpc>
              <a:spcBef>
                <a:spcPts val="140"/>
              </a:spcBef>
            </a:pPr>
            <a:r>
              <a:rPr dirty="0">
                <a:latin typeface="Calibri"/>
                <a:cs typeface="Calibri"/>
              </a:rPr>
              <a:t>new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X();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System.out.println(X.s);</a:t>
            </a:r>
            <a:endParaRPr dirty="0">
              <a:latin typeface="Calibri"/>
              <a:cs typeface="Calibri"/>
            </a:endParaRPr>
          </a:p>
          <a:p>
            <a:pPr marL="60325">
              <a:lnSpc>
                <a:spcPts val="2120"/>
              </a:lnSpc>
            </a:pPr>
            <a:r>
              <a:rPr dirty="0">
                <a:latin typeface="Calibri"/>
                <a:cs typeface="Calibri"/>
              </a:rPr>
              <a:t>}</a:t>
            </a:r>
          </a:p>
          <a:p>
            <a:pPr marL="60325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1" y="1504950"/>
            <a:ext cx="5563235" cy="3257550"/>
            <a:chOff x="0" y="1504950"/>
            <a:chExt cx="5563235" cy="3257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7115" y="1504950"/>
              <a:ext cx="2095500" cy="3257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0" y="1619502"/>
              <a:ext cx="1866390" cy="30325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543034"/>
              <a:ext cx="3457590" cy="15335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527" y="1587489"/>
              <a:ext cx="3365753" cy="14055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527" y="1587489"/>
              <a:ext cx="3366135" cy="1405890"/>
            </a:xfrm>
            <a:custGeom>
              <a:avLst/>
              <a:gdLst/>
              <a:ahLst/>
              <a:cxnLst/>
              <a:rect l="l" t="t" r="r" b="b"/>
              <a:pathLst>
                <a:path w="3366135" h="1405889">
                  <a:moveTo>
                    <a:pt x="0" y="702685"/>
                  </a:moveTo>
                  <a:lnTo>
                    <a:pt x="5063" y="647784"/>
                  </a:lnTo>
                  <a:lnTo>
                    <a:pt x="20002" y="594036"/>
                  </a:lnTo>
                  <a:lnTo>
                    <a:pt x="44445" y="541598"/>
                  </a:lnTo>
                  <a:lnTo>
                    <a:pt x="78016" y="490626"/>
                  </a:lnTo>
                  <a:lnTo>
                    <a:pt x="120341" y="441277"/>
                  </a:lnTo>
                  <a:lnTo>
                    <a:pt x="171047" y="393707"/>
                  </a:lnTo>
                  <a:lnTo>
                    <a:pt x="229759" y="348072"/>
                  </a:lnTo>
                  <a:lnTo>
                    <a:pt x="262000" y="326029"/>
                  </a:lnTo>
                  <a:lnTo>
                    <a:pt x="296103" y="304529"/>
                  </a:lnTo>
                  <a:lnTo>
                    <a:pt x="332020" y="283591"/>
                  </a:lnTo>
                  <a:lnTo>
                    <a:pt x="369705" y="263234"/>
                  </a:lnTo>
                  <a:lnTo>
                    <a:pt x="409111" y="243479"/>
                  </a:lnTo>
                  <a:lnTo>
                    <a:pt x="450191" y="224344"/>
                  </a:lnTo>
                  <a:lnTo>
                    <a:pt x="492898" y="205850"/>
                  </a:lnTo>
                  <a:lnTo>
                    <a:pt x="537187" y="188015"/>
                  </a:lnTo>
                  <a:lnTo>
                    <a:pt x="583009" y="170860"/>
                  </a:lnTo>
                  <a:lnTo>
                    <a:pt x="630318" y="154404"/>
                  </a:lnTo>
                  <a:lnTo>
                    <a:pt x="679068" y="138666"/>
                  </a:lnTo>
                  <a:lnTo>
                    <a:pt x="729211" y="123667"/>
                  </a:lnTo>
                  <a:lnTo>
                    <a:pt x="780701" y="109425"/>
                  </a:lnTo>
                  <a:lnTo>
                    <a:pt x="833491" y="95960"/>
                  </a:lnTo>
                  <a:lnTo>
                    <a:pt x="887535" y="83291"/>
                  </a:lnTo>
                  <a:lnTo>
                    <a:pt x="942785" y="71439"/>
                  </a:lnTo>
                  <a:lnTo>
                    <a:pt x="999195" y="60423"/>
                  </a:lnTo>
                  <a:lnTo>
                    <a:pt x="1056718" y="50262"/>
                  </a:lnTo>
                  <a:lnTo>
                    <a:pt x="1115307" y="40976"/>
                  </a:lnTo>
                  <a:lnTo>
                    <a:pt x="1174916" y="32585"/>
                  </a:lnTo>
                  <a:lnTo>
                    <a:pt x="1235497" y="25107"/>
                  </a:lnTo>
                  <a:lnTo>
                    <a:pt x="1297005" y="18563"/>
                  </a:lnTo>
                  <a:lnTo>
                    <a:pt x="1359391" y="12973"/>
                  </a:lnTo>
                  <a:lnTo>
                    <a:pt x="1422610" y="8354"/>
                  </a:lnTo>
                  <a:lnTo>
                    <a:pt x="1486615" y="4728"/>
                  </a:lnTo>
                  <a:lnTo>
                    <a:pt x="1551359" y="2114"/>
                  </a:lnTo>
                  <a:lnTo>
                    <a:pt x="1616795" y="531"/>
                  </a:lnTo>
                  <a:lnTo>
                    <a:pt x="1682876" y="0"/>
                  </a:lnTo>
                  <a:lnTo>
                    <a:pt x="1748955" y="531"/>
                  </a:lnTo>
                  <a:lnTo>
                    <a:pt x="1814387" y="2114"/>
                  </a:lnTo>
                  <a:lnTo>
                    <a:pt x="1879129" y="4728"/>
                  </a:lnTo>
                  <a:lnTo>
                    <a:pt x="1943131" y="8354"/>
                  </a:lnTo>
                  <a:lnTo>
                    <a:pt x="2006348" y="12973"/>
                  </a:lnTo>
                  <a:lnTo>
                    <a:pt x="2068733" y="18563"/>
                  </a:lnTo>
                  <a:lnTo>
                    <a:pt x="2130239" y="25107"/>
                  </a:lnTo>
                  <a:lnTo>
                    <a:pt x="2190819" y="32585"/>
                  </a:lnTo>
                  <a:lnTo>
                    <a:pt x="2250427" y="40976"/>
                  </a:lnTo>
                  <a:lnTo>
                    <a:pt x="2309015" y="50262"/>
                  </a:lnTo>
                  <a:lnTo>
                    <a:pt x="2366537" y="60423"/>
                  </a:lnTo>
                  <a:lnTo>
                    <a:pt x="2422947" y="71439"/>
                  </a:lnTo>
                  <a:lnTo>
                    <a:pt x="2478197" y="83291"/>
                  </a:lnTo>
                  <a:lnTo>
                    <a:pt x="2532240" y="95960"/>
                  </a:lnTo>
                  <a:lnTo>
                    <a:pt x="2585030" y="109425"/>
                  </a:lnTo>
                  <a:lnTo>
                    <a:pt x="2636521" y="123667"/>
                  </a:lnTo>
                  <a:lnTo>
                    <a:pt x="2686664" y="138666"/>
                  </a:lnTo>
                  <a:lnTo>
                    <a:pt x="2735415" y="154404"/>
                  </a:lnTo>
                  <a:lnTo>
                    <a:pt x="2782724" y="170860"/>
                  </a:lnTo>
                  <a:lnTo>
                    <a:pt x="2828547" y="188015"/>
                  </a:lnTo>
                  <a:lnTo>
                    <a:pt x="2872836" y="205850"/>
                  </a:lnTo>
                  <a:lnTo>
                    <a:pt x="2915545" y="224344"/>
                  </a:lnTo>
                  <a:lnTo>
                    <a:pt x="2956626" y="243479"/>
                  </a:lnTo>
                  <a:lnTo>
                    <a:pt x="2996033" y="263234"/>
                  </a:lnTo>
                  <a:lnTo>
                    <a:pt x="3033719" y="283591"/>
                  </a:lnTo>
                  <a:lnTo>
                    <a:pt x="3069637" y="304529"/>
                  </a:lnTo>
                  <a:lnTo>
                    <a:pt x="3103741" y="326029"/>
                  </a:lnTo>
                  <a:lnTo>
                    <a:pt x="3135983" y="348072"/>
                  </a:lnTo>
                  <a:lnTo>
                    <a:pt x="3194697" y="393707"/>
                  </a:lnTo>
                  <a:lnTo>
                    <a:pt x="3245405" y="441277"/>
                  </a:lnTo>
                  <a:lnTo>
                    <a:pt x="3287733" y="490626"/>
                  </a:lnTo>
                  <a:lnTo>
                    <a:pt x="3321305" y="541598"/>
                  </a:lnTo>
                  <a:lnTo>
                    <a:pt x="3345749" y="594036"/>
                  </a:lnTo>
                  <a:lnTo>
                    <a:pt x="3360690" y="647784"/>
                  </a:lnTo>
                  <a:lnTo>
                    <a:pt x="3365753" y="702685"/>
                  </a:lnTo>
                  <a:lnTo>
                    <a:pt x="3364480" y="730281"/>
                  </a:lnTo>
                  <a:lnTo>
                    <a:pt x="3354431" y="784645"/>
                  </a:lnTo>
                  <a:lnTo>
                    <a:pt x="3334692" y="837775"/>
                  </a:lnTo>
                  <a:lnTo>
                    <a:pt x="3305637" y="889516"/>
                  </a:lnTo>
                  <a:lnTo>
                    <a:pt x="3267640" y="939710"/>
                  </a:lnTo>
                  <a:lnTo>
                    <a:pt x="3221076" y="988202"/>
                  </a:lnTo>
                  <a:lnTo>
                    <a:pt x="3166318" y="1034835"/>
                  </a:lnTo>
                  <a:lnTo>
                    <a:pt x="3103741" y="1079453"/>
                  </a:lnTo>
                  <a:lnTo>
                    <a:pt x="3069637" y="1100958"/>
                  </a:lnTo>
                  <a:lnTo>
                    <a:pt x="3033719" y="1121900"/>
                  </a:lnTo>
                  <a:lnTo>
                    <a:pt x="2996033" y="1142260"/>
                  </a:lnTo>
                  <a:lnTo>
                    <a:pt x="2956626" y="1162019"/>
                  </a:lnTo>
                  <a:lnTo>
                    <a:pt x="2915545" y="1181157"/>
                  </a:lnTo>
                  <a:lnTo>
                    <a:pt x="2872836" y="1199654"/>
                  </a:lnTo>
                  <a:lnTo>
                    <a:pt x="2828547" y="1217491"/>
                  </a:lnTo>
                  <a:lnTo>
                    <a:pt x="2782724" y="1234649"/>
                  </a:lnTo>
                  <a:lnTo>
                    <a:pt x="2735415" y="1251107"/>
                  </a:lnTo>
                  <a:lnTo>
                    <a:pt x="2686664" y="1266847"/>
                  </a:lnTo>
                  <a:lnTo>
                    <a:pt x="2636521" y="1281848"/>
                  </a:lnTo>
                  <a:lnTo>
                    <a:pt x="2585030" y="1296092"/>
                  </a:lnTo>
                  <a:lnTo>
                    <a:pt x="2532240" y="1309558"/>
                  </a:lnTo>
                  <a:lnTo>
                    <a:pt x="2478197" y="1322227"/>
                  </a:lnTo>
                  <a:lnTo>
                    <a:pt x="2422947" y="1334080"/>
                  </a:lnTo>
                  <a:lnTo>
                    <a:pt x="2366537" y="1345097"/>
                  </a:lnTo>
                  <a:lnTo>
                    <a:pt x="2309015" y="1355259"/>
                  </a:lnTo>
                  <a:lnTo>
                    <a:pt x="2250427" y="1364545"/>
                  </a:lnTo>
                  <a:lnTo>
                    <a:pt x="2190819" y="1372937"/>
                  </a:lnTo>
                  <a:lnTo>
                    <a:pt x="2130239" y="1380415"/>
                  </a:lnTo>
                  <a:lnTo>
                    <a:pt x="2068733" y="1386959"/>
                  </a:lnTo>
                  <a:lnTo>
                    <a:pt x="2006348" y="1392550"/>
                  </a:lnTo>
                  <a:lnTo>
                    <a:pt x="1943131" y="1397169"/>
                  </a:lnTo>
                  <a:lnTo>
                    <a:pt x="1879129" y="1400795"/>
                  </a:lnTo>
                  <a:lnTo>
                    <a:pt x="1814387" y="1403409"/>
                  </a:lnTo>
                  <a:lnTo>
                    <a:pt x="1748955" y="1404992"/>
                  </a:lnTo>
                  <a:lnTo>
                    <a:pt x="1682876" y="1405524"/>
                  </a:lnTo>
                  <a:lnTo>
                    <a:pt x="1616795" y="1404992"/>
                  </a:lnTo>
                  <a:lnTo>
                    <a:pt x="1551359" y="1403409"/>
                  </a:lnTo>
                  <a:lnTo>
                    <a:pt x="1486615" y="1400795"/>
                  </a:lnTo>
                  <a:lnTo>
                    <a:pt x="1422610" y="1397169"/>
                  </a:lnTo>
                  <a:lnTo>
                    <a:pt x="1359391" y="1392550"/>
                  </a:lnTo>
                  <a:lnTo>
                    <a:pt x="1297005" y="1386959"/>
                  </a:lnTo>
                  <a:lnTo>
                    <a:pt x="1235497" y="1380415"/>
                  </a:lnTo>
                  <a:lnTo>
                    <a:pt x="1174916" y="1372937"/>
                  </a:lnTo>
                  <a:lnTo>
                    <a:pt x="1115307" y="1364545"/>
                  </a:lnTo>
                  <a:lnTo>
                    <a:pt x="1056718" y="1355259"/>
                  </a:lnTo>
                  <a:lnTo>
                    <a:pt x="999195" y="1345097"/>
                  </a:lnTo>
                  <a:lnTo>
                    <a:pt x="942785" y="1334080"/>
                  </a:lnTo>
                  <a:lnTo>
                    <a:pt x="887535" y="1322227"/>
                  </a:lnTo>
                  <a:lnTo>
                    <a:pt x="833491" y="1309558"/>
                  </a:lnTo>
                  <a:lnTo>
                    <a:pt x="780701" y="1296092"/>
                  </a:lnTo>
                  <a:lnTo>
                    <a:pt x="729211" y="1281848"/>
                  </a:lnTo>
                  <a:lnTo>
                    <a:pt x="679068" y="1266847"/>
                  </a:lnTo>
                  <a:lnTo>
                    <a:pt x="630318" y="1251107"/>
                  </a:lnTo>
                  <a:lnTo>
                    <a:pt x="583009" y="1234649"/>
                  </a:lnTo>
                  <a:lnTo>
                    <a:pt x="537187" y="1217491"/>
                  </a:lnTo>
                  <a:lnTo>
                    <a:pt x="492898" y="1199654"/>
                  </a:lnTo>
                  <a:lnTo>
                    <a:pt x="450191" y="1181157"/>
                  </a:lnTo>
                  <a:lnTo>
                    <a:pt x="409111" y="1162019"/>
                  </a:lnTo>
                  <a:lnTo>
                    <a:pt x="369705" y="1142260"/>
                  </a:lnTo>
                  <a:lnTo>
                    <a:pt x="332020" y="1121900"/>
                  </a:lnTo>
                  <a:lnTo>
                    <a:pt x="296103" y="1100958"/>
                  </a:lnTo>
                  <a:lnTo>
                    <a:pt x="262000" y="1079453"/>
                  </a:lnTo>
                  <a:lnTo>
                    <a:pt x="229759" y="1057406"/>
                  </a:lnTo>
                  <a:lnTo>
                    <a:pt x="171047" y="1011761"/>
                  </a:lnTo>
                  <a:lnTo>
                    <a:pt x="120341" y="964179"/>
                  </a:lnTo>
                  <a:lnTo>
                    <a:pt x="78016" y="914816"/>
                  </a:lnTo>
                  <a:lnTo>
                    <a:pt x="44445" y="863829"/>
                  </a:lnTo>
                  <a:lnTo>
                    <a:pt x="20002" y="811374"/>
                  </a:lnTo>
                  <a:lnTo>
                    <a:pt x="5063" y="757607"/>
                  </a:lnTo>
                  <a:lnTo>
                    <a:pt x="0" y="702685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73983" y="2007867"/>
            <a:ext cx="11423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200" b="1" spc="-10" dirty="0">
                <a:latin typeface="Calibri"/>
                <a:cs typeface="Calibri"/>
              </a:rPr>
              <a:t>equals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95725" y="514366"/>
            <a:ext cx="4238640" cy="6000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18027" y="546984"/>
            <a:ext cx="29743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Подведение</a:t>
            </a:r>
            <a:r>
              <a:rPr sz="275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Calibri"/>
                <a:cs typeface="Calibri"/>
              </a:rPr>
              <a:t>итогов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33525" y="3771900"/>
            <a:ext cx="3515360" cy="1466850"/>
            <a:chOff x="9525" y="3771900"/>
            <a:chExt cx="3515360" cy="146685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25" y="3771900"/>
              <a:ext cx="3514740" cy="13430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375" y="3771900"/>
              <a:ext cx="2181225" cy="14668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94" y="3810000"/>
              <a:ext cx="3391045" cy="12191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7794" y="3810000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5" h="1219200">
                  <a:moveTo>
                    <a:pt x="0" y="609599"/>
                  </a:moveTo>
                  <a:lnTo>
                    <a:pt x="5351" y="560810"/>
                  </a:lnTo>
                  <a:lnTo>
                    <a:pt x="21135" y="513076"/>
                  </a:lnTo>
                  <a:lnTo>
                    <a:pt x="46947" y="466543"/>
                  </a:lnTo>
                  <a:lnTo>
                    <a:pt x="82381" y="421358"/>
                  </a:lnTo>
                  <a:lnTo>
                    <a:pt x="127031" y="377665"/>
                  </a:lnTo>
                  <a:lnTo>
                    <a:pt x="180494" y="335611"/>
                  </a:lnTo>
                  <a:lnTo>
                    <a:pt x="242363" y="295341"/>
                  </a:lnTo>
                  <a:lnTo>
                    <a:pt x="276324" y="275921"/>
                  </a:lnTo>
                  <a:lnTo>
                    <a:pt x="312234" y="257001"/>
                  </a:lnTo>
                  <a:lnTo>
                    <a:pt x="350043" y="238600"/>
                  </a:lnTo>
                  <a:lnTo>
                    <a:pt x="389701" y="220737"/>
                  </a:lnTo>
                  <a:lnTo>
                    <a:pt x="431156" y="203429"/>
                  </a:lnTo>
                  <a:lnTo>
                    <a:pt x="474358" y="186694"/>
                  </a:lnTo>
                  <a:lnTo>
                    <a:pt x="519257" y="170551"/>
                  </a:lnTo>
                  <a:lnTo>
                    <a:pt x="565802" y="155018"/>
                  </a:lnTo>
                  <a:lnTo>
                    <a:pt x="613941" y="140113"/>
                  </a:lnTo>
                  <a:lnTo>
                    <a:pt x="663625" y="125854"/>
                  </a:lnTo>
                  <a:lnTo>
                    <a:pt x="714803" y="112260"/>
                  </a:lnTo>
                  <a:lnTo>
                    <a:pt x="767424" y="99349"/>
                  </a:lnTo>
                  <a:lnTo>
                    <a:pt x="821438" y="87139"/>
                  </a:lnTo>
                  <a:lnTo>
                    <a:pt x="876793" y="75648"/>
                  </a:lnTo>
                  <a:lnTo>
                    <a:pt x="933440" y="64894"/>
                  </a:lnTo>
                  <a:lnTo>
                    <a:pt x="991327" y="54896"/>
                  </a:lnTo>
                  <a:lnTo>
                    <a:pt x="1050404" y="45672"/>
                  </a:lnTo>
                  <a:lnTo>
                    <a:pt x="1110620" y="37240"/>
                  </a:lnTo>
                  <a:lnTo>
                    <a:pt x="1171925" y="29619"/>
                  </a:lnTo>
                  <a:lnTo>
                    <a:pt x="1234267" y="22825"/>
                  </a:lnTo>
                  <a:lnTo>
                    <a:pt x="1297597" y="16879"/>
                  </a:lnTo>
                  <a:lnTo>
                    <a:pt x="1361864" y="11797"/>
                  </a:lnTo>
                  <a:lnTo>
                    <a:pt x="1427016" y="7599"/>
                  </a:lnTo>
                  <a:lnTo>
                    <a:pt x="1493004" y="4301"/>
                  </a:lnTo>
                  <a:lnTo>
                    <a:pt x="1559777" y="1924"/>
                  </a:lnTo>
                  <a:lnTo>
                    <a:pt x="1627283" y="484"/>
                  </a:lnTo>
                  <a:lnTo>
                    <a:pt x="1695473" y="0"/>
                  </a:lnTo>
                  <a:lnTo>
                    <a:pt x="1763672" y="484"/>
                  </a:lnTo>
                  <a:lnTo>
                    <a:pt x="1831188" y="1924"/>
                  </a:lnTo>
                  <a:lnTo>
                    <a:pt x="1897968" y="4301"/>
                  </a:lnTo>
                  <a:lnTo>
                    <a:pt x="1963964" y="7599"/>
                  </a:lnTo>
                  <a:lnTo>
                    <a:pt x="2029124" y="11797"/>
                  </a:lnTo>
                  <a:lnTo>
                    <a:pt x="2093397" y="16879"/>
                  </a:lnTo>
                  <a:lnTo>
                    <a:pt x="2156733" y="22825"/>
                  </a:lnTo>
                  <a:lnTo>
                    <a:pt x="2219081" y="29619"/>
                  </a:lnTo>
                  <a:lnTo>
                    <a:pt x="2280391" y="37240"/>
                  </a:lnTo>
                  <a:lnTo>
                    <a:pt x="2340612" y="45672"/>
                  </a:lnTo>
                  <a:lnTo>
                    <a:pt x="2399694" y="54896"/>
                  </a:lnTo>
                  <a:lnTo>
                    <a:pt x="2457585" y="64894"/>
                  </a:lnTo>
                  <a:lnTo>
                    <a:pt x="2514235" y="75648"/>
                  </a:lnTo>
                  <a:lnTo>
                    <a:pt x="2569594" y="87139"/>
                  </a:lnTo>
                  <a:lnTo>
                    <a:pt x="2623610" y="99349"/>
                  </a:lnTo>
                  <a:lnTo>
                    <a:pt x="2676234" y="112260"/>
                  </a:lnTo>
                  <a:lnTo>
                    <a:pt x="2727414" y="125854"/>
                  </a:lnTo>
                  <a:lnTo>
                    <a:pt x="2777100" y="140113"/>
                  </a:lnTo>
                  <a:lnTo>
                    <a:pt x="2825241" y="155018"/>
                  </a:lnTo>
                  <a:lnTo>
                    <a:pt x="2871787" y="170551"/>
                  </a:lnTo>
                  <a:lnTo>
                    <a:pt x="2916687" y="186694"/>
                  </a:lnTo>
                  <a:lnTo>
                    <a:pt x="2959890" y="203429"/>
                  </a:lnTo>
                  <a:lnTo>
                    <a:pt x="3001346" y="220737"/>
                  </a:lnTo>
                  <a:lnTo>
                    <a:pt x="3041004" y="238600"/>
                  </a:lnTo>
                  <a:lnTo>
                    <a:pt x="3078814" y="257001"/>
                  </a:lnTo>
                  <a:lnTo>
                    <a:pt x="3114724" y="275921"/>
                  </a:lnTo>
                  <a:lnTo>
                    <a:pt x="3148685" y="295341"/>
                  </a:lnTo>
                  <a:lnTo>
                    <a:pt x="3210554" y="335611"/>
                  </a:lnTo>
                  <a:lnTo>
                    <a:pt x="3264016" y="377665"/>
                  </a:lnTo>
                  <a:lnTo>
                    <a:pt x="3308666" y="421358"/>
                  </a:lnTo>
                  <a:lnTo>
                    <a:pt x="3344099" y="466543"/>
                  </a:lnTo>
                  <a:lnTo>
                    <a:pt x="3369910" y="513076"/>
                  </a:lnTo>
                  <a:lnTo>
                    <a:pt x="3385694" y="560810"/>
                  </a:lnTo>
                  <a:lnTo>
                    <a:pt x="3391045" y="609599"/>
                  </a:lnTo>
                  <a:lnTo>
                    <a:pt x="3389699" y="634117"/>
                  </a:lnTo>
                  <a:lnTo>
                    <a:pt x="3379081" y="682397"/>
                  </a:lnTo>
                  <a:lnTo>
                    <a:pt x="3358233" y="729549"/>
                  </a:lnTo>
                  <a:lnTo>
                    <a:pt x="3327560" y="775426"/>
                  </a:lnTo>
                  <a:lnTo>
                    <a:pt x="3287468" y="819883"/>
                  </a:lnTo>
                  <a:lnTo>
                    <a:pt x="3238361" y="862775"/>
                  </a:lnTo>
                  <a:lnTo>
                    <a:pt x="3180645" y="903955"/>
                  </a:lnTo>
                  <a:lnTo>
                    <a:pt x="3114724" y="943278"/>
                  </a:lnTo>
                  <a:lnTo>
                    <a:pt x="3078814" y="962198"/>
                  </a:lnTo>
                  <a:lnTo>
                    <a:pt x="3041004" y="980599"/>
                  </a:lnTo>
                  <a:lnTo>
                    <a:pt x="3001346" y="998462"/>
                  </a:lnTo>
                  <a:lnTo>
                    <a:pt x="2959890" y="1015770"/>
                  </a:lnTo>
                  <a:lnTo>
                    <a:pt x="2916687" y="1032505"/>
                  </a:lnTo>
                  <a:lnTo>
                    <a:pt x="2871787" y="1048648"/>
                  </a:lnTo>
                  <a:lnTo>
                    <a:pt x="2825241" y="1064181"/>
                  </a:lnTo>
                  <a:lnTo>
                    <a:pt x="2777100" y="1079086"/>
                  </a:lnTo>
                  <a:lnTo>
                    <a:pt x="2727414" y="1093345"/>
                  </a:lnTo>
                  <a:lnTo>
                    <a:pt x="2676234" y="1106939"/>
                  </a:lnTo>
                  <a:lnTo>
                    <a:pt x="2623610" y="1119850"/>
                  </a:lnTo>
                  <a:lnTo>
                    <a:pt x="2569594" y="1132060"/>
                  </a:lnTo>
                  <a:lnTo>
                    <a:pt x="2514235" y="1143551"/>
                  </a:lnTo>
                  <a:lnTo>
                    <a:pt x="2457585" y="1154305"/>
                  </a:lnTo>
                  <a:lnTo>
                    <a:pt x="2399694" y="1164303"/>
                  </a:lnTo>
                  <a:lnTo>
                    <a:pt x="2340612" y="1173527"/>
                  </a:lnTo>
                  <a:lnTo>
                    <a:pt x="2280391" y="1181959"/>
                  </a:lnTo>
                  <a:lnTo>
                    <a:pt x="2219081" y="1189580"/>
                  </a:lnTo>
                  <a:lnTo>
                    <a:pt x="2156733" y="1196374"/>
                  </a:lnTo>
                  <a:lnTo>
                    <a:pt x="2093397" y="1202320"/>
                  </a:lnTo>
                  <a:lnTo>
                    <a:pt x="2029124" y="1207402"/>
                  </a:lnTo>
                  <a:lnTo>
                    <a:pt x="1963964" y="1211600"/>
                  </a:lnTo>
                  <a:lnTo>
                    <a:pt x="1897968" y="1214898"/>
                  </a:lnTo>
                  <a:lnTo>
                    <a:pt x="1831188" y="1217275"/>
                  </a:lnTo>
                  <a:lnTo>
                    <a:pt x="1763672" y="1218715"/>
                  </a:lnTo>
                  <a:lnTo>
                    <a:pt x="1695473" y="1219199"/>
                  </a:lnTo>
                  <a:lnTo>
                    <a:pt x="1627283" y="1218715"/>
                  </a:lnTo>
                  <a:lnTo>
                    <a:pt x="1559777" y="1217275"/>
                  </a:lnTo>
                  <a:lnTo>
                    <a:pt x="1493004" y="1214898"/>
                  </a:lnTo>
                  <a:lnTo>
                    <a:pt x="1427016" y="1211600"/>
                  </a:lnTo>
                  <a:lnTo>
                    <a:pt x="1361864" y="1207402"/>
                  </a:lnTo>
                  <a:lnTo>
                    <a:pt x="1297597" y="1202320"/>
                  </a:lnTo>
                  <a:lnTo>
                    <a:pt x="1234267" y="1196374"/>
                  </a:lnTo>
                  <a:lnTo>
                    <a:pt x="1171925" y="1189580"/>
                  </a:lnTo>
                  <a:lnTo>
                    <a:pt x="1110620" y="1181959"/>
                  </a:lnTo>
                  <a:lnTo>
                    <a:pt x="1050404" y="1173527"/>
                  </a:lnTo>
                  <a:lnTo>
                    <a:pt x="991327" y="1164303"/>
                  </a:lnTo>
                  <a:lnTo>
                    <a:pt x="933440" y="1154305"/>
                  </a:lnTo>
                  <a:lnTo>
                    <a:pt x="876793" y="1143551"/>
                  </a:lnTo>
                  <a:lnTo>
                    <a:pt x="821438" y="1132060"/>
                  </a:lnTo>
                  <a:lnTo>
                    <a:pt x="767424" y="1119850"/>
                  </a:lnTo>
                  <a:lnTo>
                    <a:pt x="714803" y="1106939"/>
                  </a:lnTo>
                  <a:lnTo>
                    <a:pt x="663625" y="1093345"/>
                  </a:lnTo>
                  <a:lnTo>
                    <a:pt x="613941" y="1079086"/>
                  </a:lnTo>
                  <a:lnTo>
                    <a:pt x="565802" y="1064181"/>
                  </a:lnTo>
                  <a:lnTo>
                    <a:pt x="519257" y="1048648"/>
                  </a:lnTo>
                  <a:lnTo>
                    <a:pt x="474358" y="1032505"/>
                  </a:lnTo>
                  <a:lnTo>
                    <a:pt x="431156" y="1015770"/>
                  </a:lnTo>
                  <a:lnTo>
                    <a:pt x="389701" y="998462"/>
                  </a:lnTo>
                  <a:lnTo>
                    <a:pt x="350043" y="980599"/>
                  </a:lnTo>
                  <a:lnTo>
                    <a:pt x="312234" y="962198"/>
                  </a:lnTo>
                  <a:lnTo>
                    <a:pt x="276324" y="943278"/>
                  </a:lnTo>
                  <a:lnTo>
                    <a:pt x="242363" y="923858"/>
                  </a:lnTo>
                  <a:lnTo>
                    <a:pt x="180494" y="883588"/>
                  </a:lnTo>
                  <a:lnTo>
                    <a:pt x="127031" y="841534"/>
                  </a:lnTo>
                  <a:lnTo>
                    <a:pt x="82381" y="797841"/>
                  </a:lnTo>
                  <a:lnTo>
                    <a:pt x="46947" y="752656"/>
                  </a:lnTo>
                  <a:lnTo>
                    <a:pt x="21135" y="706123"/>
                  </a:lnTo>
                  <a:lnTo>
                    <a:pt x="5351" y="658389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530155" y="3896104"/>
            <a:ext cx="1515745" cy="100393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74625" marR="5080" indent="-162560">
              <a:lnSpc>
                <a:spcPts val="3829"/>
              </a:lnSpc>
              <a:spcBef>
                <a:spcPts val="245"/>
              </a:spcBef>
            </a:pPr>
            <a:r>
              <a:rPr sz="3200" b="1" spc="-20" dirty="0">
                <a:latin typeface="Calibri"/>
                <a:cs typeface="Calibri"/>
              </a:rPr>
              <a:t>Wrapper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classes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19934" y="1571610"/>
            <a:ext cx="3295650" cy="1400175"/>
            <a:chOff x="5695934" y="1571609"/>
            <a:chExt cx="3295650" cy="1400175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95934" y="1571609"/>
              <a:ext cx="3295650" cy="14001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2700" y="1847834"/>
              <a:ext cx="2057400" cy="9810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32525" y="1587489"/>
              <a:ext cx="3223778" cy="13293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732525" y="1587489"/>
              <a:ext cx="3223895" cy="1329690"/>
            </a:xfrm>
            <a:custGeom>
              <a:avLst/>
              <a:gdLst/>
              <a:ahLst/>
              <a:cxnLst/>
              <a:rect l="l" t="t" r="r" b="b"/>
              <a:pathLst>
                <a:path w="3223895" h="1329689">
                  <a:moveTo>
                    <a:pt x="0" y="664585"/>
                  </a:moveTo>
                  <a:lnTo>
                    <a:pt x="5343" y="610083"/>
                  </a:lnTo>
                  <a:lnTo>
                    <a:pt x="21098" y="556794"/>
                  </a:lnTo>
                  <a:lnTo>
                    <a:pt x="46849" y="504888"/>
                  </a:lnTo>
                  <a:lnTo>
                    <a:pt x="82181" y="454537"/>
                  </a:lnTo>
                  <a:lnTo>
                    <a:pt x="126679" y="405912"/>
                  </a:lnTo>
                  <a:lnTo>
                    <a:pt x="179928" y="359184"/>
                  </a:lnTo>
                  <a:lnTo>
                    <a:pt x="241513" y="314524"/>
                  </a:lnTo>
                  <a:lnTo>
                    <a:pt x="275302" y="293023"/>
                  </a:lnTo>
                  <a:lnTo>
                    <a:pt x="311019" y="272103"/>
                  </a:lnTo>
                  <a:lnTo>
                    <a:pt x="348613" y="251786"/>
                  </a:lnTo>
                  <a:lnTo>
                    <a:pt x="388032" y="232093"/>
                  </a:lnTo>
                  <a:lnTo>
                    <a:pt x="429223" y="213045"/>
                  </a:lnTo>
                  <a:lnTo>
                    <a:pt x="472135" y="194664"/>
                  </a:lnTo>
                  <a:lnTo>
                    <a:pt x="516716" y="176971"/>
                  </a:lnTo>
                  <a:lnTo>
                    <a:pt x="562914" y="159988"/>
                  </a:lnTo>
                  <a:lnTo>
                    <a:pt x="610677" y="143735"/>
                  </a:lnTo>
                  <a:lnTo>
                    <a:pt x="659954" y="128235"/>
                  </a:lnTo>
                  <a:lnTo>
                    <a:pt x="710692" y="113509"/>
                  </a:lnTo>
                  <a:lnTo>
                    <a:pt x="762840" y="99577"/>
                  </a:lnTo>
                  <a:lnTo>
                    <a:pt x="816346" y="86462"/>
                  </a:lnTo>
                  <a:lnTo>
                    <a:pt x="871158" y="74185"/>
                  </a:lnTo>
                  <a:lnTo>
                    <a:pt x="927223" y="62767"/>
                  </a:lnTo>
                  <a:lnTo>
                    <a:pt x="984491" y="52230"/>
                  </a:lnTo>
                  <a:lnTo>
                    <a:pt x="1042909" y="42595"/>
                  </a:lnTo>
                  <a:lnTo>
                    <a:pt x="1102425" y="33884"/>
                  </a:lnTo>
                  <a:lnTo>
                    <a:pt x="1162988" y="26117"/>
                  </a:lnTo>
                  <a:lnTo>
                    <a:pt x="1224546" y="19316"/>
                  </a:lnTo>
                  <a:lnTo>
                    <a:pt x="1287046" y="13503"/>
                  </a:lnTo>
                  <a:lnTo>
                    <a:pt x="1350437" y="8699"/>
                  </a:lnTo>
                  <a:lnTo>
                    <a:pt x="1414667" y="4925"/>
                  </a:lnTo>
                  <a:lnTo>
                    <a:pt x="1479685" y="2203"/>
                  </a:lnTo>
                  <a:lnTo>
                    <a:pt x="1545437" y="554"/>
                  </a:lnTo>
                  <a:lnTo>
                    <a:pt x="1611873" y="0"/>
                  </a:lnTo>
                  <a:lnTo>
                    <a:pt x="1678320" y="554"/>
                  </a:lnTo>
                  <a:lnTo>
                    <a:pt x="1744083" y="2203"/>
                  </a:lnTo>
                  <a:lnTo>
                    <a:pt x="1809109" y="4925"/>
                  </a:lnTo>
                  <a:lnTo>
                    <a:pt x="1873347" y="8699"/>
                  </a:lnTo>
                  <a:lnTo>
                    <a:pt x="1936746" y="13503"/>
                  </a:lnTo>
                  <a:lnTo>
                    <a:pt x="1999252" y="19316"/>
                  </a:lnTo>
                  <a:lnTo>
                    <a:pt x="2060815" y="26117"/>
                  </a:lnTo>
                  <a:lnTo>
                    <a:pt x="2121383" y="33884"/>
                  </a:lnTo>
                  <a:lnTo>
                    <a:pt x="2180903" y="42595"/>
                  </a:lnTo>
                  <a:lnTo>
                    <a:pt x="2239325" y="52230"/>
                  </a:lnTo>
                  <a:lnTo>
                    <a:pt x="2296595" y="62767"/>
                  </a:lnTo>
                  <a:lnTo>
                    <a:pt x="2352663" y="74185"/>
                  </a:lnTo>
                  <a:lnTo>
                    <a:pt x="2407476" y="86462"/>
                  </a:lnTo>
                  <a:lnTo>
                    <a:pt x="2460982" y="99577"/>
                  </a:lnTo>
                  <a:lnTo>
                    <a:pt x="2513131" y="113509"/>
                  </a:lnTo>
                  <a:lnTo>
                    <a:pt x="2563869" y="128235"/>
                  </a:lnTo>
                  <a:lnTo>
                    <a:pt x="2613145" y="143735"/>
                  </a:lnTo>
                  <a:lnTo>
                    <a:pt x="2660908" y="159988"/>
                  </a:lnTo>
                  <a:lnTo>
                    <a:pt x="2707105" y="176971"/>
                  </a:lnTo>
                  <a:lnTo>
                    <a:pt x="2751684" y="194664"/>
                  </a:lnTo>
                  <a:lnTo>
                    <a:pt x="2794594" y="213045"/>
                  </a:lnTo>
                  <a:lnTo>
                    <a:pt x="2835784" y="232093"/>
                  </a:lnTo>
                  <a:lnTo>
                    <a:pt x="2875200" y="251786"/>
                  </a:lnTo>
                  <a:lnTo>
                    <a:pt x="2912791" y="272103"/>
                  </a:lnTo>
                  <a:lnTo>
                    <a:pt x="2948506" y="293023"/>
                  </a:lnTo>
                  <a:lnTo>
                    <a:pt x="2982292" y="314524"/>
                  </a:lnTo>
                  <a:lnTo>
                    <a:pt x="3014097" y="336584"/>
                  </a:lnTo>
                  <a:lnTo>
                    <a:pt x="3071561" y="382300"/>
                  </a:lnTo>
                  <a:lnTo>
                    <a:pt x="3120481" y="429998"/>
                  </a:lnTo>
                  <a:lnTo>
                    <a:pt x="3160443" y="479507"/>
                  </a:lnTo>
                  <a:lnTo>
                    <a:pt x="3191032" y="530657"/>
                  </a:lnTo>
                  <a:lnTo>
                    <a:pt x="3211834" y="583276"/>
                  </a:lnTo>
                  <a:lnTo>
                    <a:pt x="3222433" y="637193"/>
                  </a:lnTo>
                  <a:lnTo>
                    <a:pt x="3223778" y="664585"/>
                  </a:lnTo>
                  <a:lnTo>
                    <a:pt x="3222433" y="691989"/>
                  </a:lnTo>
                  <a:lnTo>
                    <a:pt x="3211834" y="745926"/>
                  </a:lnTo>
                  <a:lnTo>
                    <a:pt x="3191032" y="798564"/>
                  </a:lnTo>
                  <a:lnTo>
                    <a:pt x="3160443" y="849730"/>
                  </a:lnTo>
                  <a:lnTo>
                    <a:pt x="3120481" y="899255"/>
                  </a:lnTo>
                  <a:lnTo>
                    <a:pt x="3071561" y="946965"/>
                  </a:lnTo>
                  <a:lnTo>
                    <a:pt x="3014097" y="992692"/>
                  </a:lnTo>
                  <a:lnTo>
                    <a:pt x="2982292" y="1014758"/>
                  </a:lnTo>
                  <a:lnTo>
                    <a:pt x="2948506" y="1036263"/>
                  </a:lnTo>
                  <a:lnTo>
                    <a:pt x="2912791" y="1057187"/>
                  </a:lnTo>
                  <a:lnTo>
                    <a:pt x="2875200" y="1077508"/>
                  </a:lnTo>
                  <a:lnTo>
                    <a:pt x="2835784" y="1097205"/>
                  </a:lnTo>
                  <a:lnTo>
                    <a:pt x="2794594" y="1116256"/>
                  </a:lnTo>
                  <a:lnTo>
                    <a:pt x="2751684" y="1134640"/>
                  </a:lnTo>
                  <a:lnTo>
                    <a:pt x="2707105" y="1152336"/>
                  </a:lnTo>
                  <a:lnTo>
                    <a:pt x="2660908" y="1169322"/>
                  </a:lnTo>
                  <a:lnTo>
                    <a:pt x="2613145" y="1185576"/>
                  </a:lnTo>
                  <a:lnTo>
                    <a:pt x="2563869" y="1201079"/>
                  </a:lnTo>
                  <a:lnTo>
                    <a:pt x="2513131" y="1215807"/>
                  </a:lnTo>
                  <a:lnTo>
                    <a:pt x="2460982" y="1229740"/>
                  </a:lnTo>
                  <a:lnTo>
                    <a:pt x="2407476" y="1242856"/>
                  </a:lnTo>
                  <a:lnTo>
                    <a:pt x="2352663" y="1255134"/>
                  </a:lnTo>
                  <a:lnTo>
                    <a:pt x="2296595" y="1266553"/>
                  </a:lnTo>
                  <a:lnTo>
                    <a:pt x="2239325" y="1277091"/>
                  </a:lnTo>
                  <a:lnTo>
                    <a:pt x="2180903" y="1286726"/>
                  </a:lnTo>
                  <a:lnTo>
                    <a:pt x="2121383" y="1295438"/>
                  </a:lnTo>
                  <a:lnTo>
                    <a:pt x="2060815" y="1303206"/>
                  </a:lnTo>
                  <a:lnTo>
                    <a:pt x="1999252" y="1310007"/>
                  </a:lnTo>
                  <a:lnTo>
                    <a:pt x="1936746" y="1315820"/>
                  </a:lnTo>
                  <a:lnTo>
                    <a:pt x="1873347" y="1320624"/>
                  </a:lnTo>
                  <a:lnTo>
                    <a:pt x="1809109" y="1324398"/>
                  </a:lnTo>
                  <a:lnTo>
                    <a:pt x="1744083" y="1327120"/>
                  </a:lnTo>
                  <a:lnTo>
                    <a:pt x="1678320" y="1328769"/>
                  </a:lnTo>
                  <a:lnTo>
                    <a:pt x="1611873" y="1329324"/>
                  </a:lnTo>
                  <a:lnTo>
                    <a:pt x="1545437" y="1328769"/>
                  </a:lnTo>
                  <a:lnTo>
                    <a:pt x="1479685" y="1327120"/>
                  </a:lnTo>
                  <a:lnTo>
                    <a:pt x="1414667" y="1324398"/>
                  </a:lnTo>
                  <a:lnTo>
                    <a:pt x="1350437" y="1320624"/>
                  </a:lnTo>
                  <a:lnTo>
                    <a:pt x="1287046" y="1315820"/>
                  </a:lnTo>
                  <a:lnTo>
                    <a:pt x="1224546" y="1310007"/>
                  </a:lnTo>
                  <a:lnTo>
                    <a:pt x="1162988" y="1303206"/>
                  </a:lnTo>
                  <a:lnTo>
                    <a:pt x="1102425" y="1295438"/>
                  </a:lnTo>
                  <a:lnTo>
                    <a:pt x="1042909" y="1286726"/>
                  </a:lnTo>
                  <a:lnTo>
                    <a:pt x="984491" y="1277091"/>
                  </a:lnTo>
                  <a:lnTo>
                    <a:pt x="927223" y="1266553"/>
                  </a:lnTo>
                  <a:lnTo>
                    <a:pt x="871158" y="1255134"/>
                  </a:lnTo>
                  <a:lnTo>
                    <a:pt x="816346" y="1242856"/>
                  </a:lnTo>
                  <a:lnTo>
                    <a:pt x="762840" y="1229740"/>
                  </a:lnTo>
                  <a:lnTo>
                    <a:pt x="710692" y="1215807"/>
                  </a:lnTo>
                  <a:lnTo>
                    <a:pt x="659954" y="1201079"/>
                  </a:lnTo>
                  <a:lnTo>
                    <a:pt x="610677" y="1185576"/>
                  </a:lnTo>
                  <a:lnTo>
                    <a:pt x="562914" y="1169322"/>
                  </a:lnTo>
                  <a:lnTo>
                    <a:pt x="516716" y="1152336"/>
                  </a:lnTo>
                  <a:lnTo>
                    <a:pt x="472135" y="1134640"/>
                  </a:lnTo>
                  <a:lnTo>
                    <a:pt x="429223" y="1116256"/>
                  </a:lnTo>
                  <a:lnTo>
                    <a:pt x="388032" y="1097205"/>
                  </a:lnTo>
                  <a:lnTo>
                    <a:pt x="348613" y="1077508"/>
                  </a:lnTo>
                  <a:lnTo>
                    <a:pt x="311019" y="1057187"/>
                  </a:lnTo>
                  <a:lnTo>
                    <a:pt x="275302" y="1036263"/>
                  </a:lnTo>
                  <a:lnTo>
                    <a:pt x="241513" y="1014758"/>
                  </a:lnTo>
                  <a:lnTo>
                    <a:pt x="209705" y="992692"/>
                  </a:lnTo>
                  <a:lnTo>
                    <a:pt x="152236" y="946965"/>
                  </a:lnTo>
                  <a:lnTo>
                    <a:pt x="103310" y="899255"/>
                  </a:lnTo>
                  <a:lnTo>
                    <a:pt x="63343" y="849730"/>
                  </a:lnTo>
                  <a:lnTo>
                    <a:pt x="32750" y="798564"/>
                  </a:lnTo>
                  <a:lnTo>
                    <a:pt x="11945" y="745926"/>
                  </a:lnTo>
                  <a:lnTo>
                    <a:pt x="1344" y="691989"/>
                  </a:lnTo>
                  <a:lnTo>
                    <a:pt x="0" y="664585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186426" y="1969767"/>
            <a:ext cx="1384935" cy="518159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0" dirty="0">
                <a:solidFill>
                  <a:srgbClr val="000000"/>
                </a:solidFill>
                <a:latin typeface="Calibri"/>
                <a:cs typeface="Calibri"/>
              </a:rPr>
              <a:t>toString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953250" y="3771901"/>
            <a:ext cx="3515360" cy="1362075"/>
            <a:chOff x="5429250" y="3771900"/>
            <a:chExt cx="3515360" cy="1362075"/>
          </a:xfrm>
        </p:grpSpPr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29250" y="3771900"/>
              <a:ext cx="3514740" cy="13430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38850" y="3857625"/>
              <a:ext cx="2362200" cy="12763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92892" y="3810000"/>
              <a:ext cx="3391021" cy="121919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492892" y="3810000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4" h="1219200">
                  <a:moveTo>
                    <a:pt x="0" y="609599"/>
                  </a:moveTo>
                  <a:lnTo>
                    <a:pt x="5351" y="560810"/>
                  </a:lnTo>
                  <a:lnTo>
                    <a:pt x="21134" y="513076"/>
                  </a:lnTo>
                  <a:lnTo>
                    <a:pt x="46945" y="466543"/>
                  </a:lnTo>
                  <a:lnTo>
                    <a:pt x="82377" y="421358"/>
                  </a:lnTo>
                  <a:lnTo>
                    <a:pt x="127027" y="377665"/>
                  </a:lnTo>
                  <a:lnTo>
                    <a:pt x="180488" y="335611"/>
                  </a:lnTo>
                  <a:lnTo>
                    <a:pt x="242355" y="295341"/>
                  </a:lnTo>
                  <a:lnTo>
                    <a:pt x="276314" y="275921"/>
                  </a:lnTo>
                  <a:lnTo>
                    <a:pt x="312223" y="257001"/>
                  </a:lnTo>
                  <a:lnTo>
                    <a:pt x="350031" y="238600"/>
                  </a:lnTo>
                  <a:lnTo>
                    <a:pt x="389688" y="220737"/>
                  </a:lnTo>
                  <a:lnTo>
                    <a:pt x="431142" y="203429"/>
                  </a:lnTo>
                  <a:lnTo>
                    <a:pt x="474343" y="186694"/>
                  </a:lnTo>
                  <a:lnTo>
                    <a:pt x="519241" y="170551"/>
                  </a:lnTo>
                  <a:lnTo>
                    <a:pt x="565785" y="155018"/>
                  </a:lnTo>
                  <a:lnTo>
                    <a:pt x="613923" y="140113"/>
                  </a:lnTo>
                  <a:lnTo>
                    <a:pt x="663606" y="125854"/>
                  </a:lnTo>
                  <a:lnTo>
                    <a:pt x="714783" y="112260"/>
                  </a:lnTo>
                  <a:lnTo>
                    <a:pt x="767404" y="99349"/>
                  </a:lnTo>
                  <a:lnTo>
                    <a:pt x="821416" y="87139"/>
                  </a:lnTo>
                  <a:lnTo>
                    <a:pt x="876771" y="75648"/>
                  </a:lnTo>
                  <a:lnTo>
                    <a:pt x="933417" y="64894"/>
                  </a:lnTo>
                  <a:lnTo>
                    <a:pt x="991303" y="54896"/>
                  </a:lnTo>
                  <a:lnTo>
                    <a:pt x="1050380" y="45672"/>
                  </a:lnTo>
                  <a:lnTo>
                    <a:pt x="1110595" y="37240"/>
                  </a:lnTo>
                  <a:lnTo>
                    <a:pt x="1171900" y="29619"/>
                  </a:lnTo>
                  <a:lnTo>
                    <a:pt x="1234242" y="22825"/>
                  </a:lnTo>
                  <a:lnTo>
                    <a:pt x="1297572" y="16879"/>
                  </a:lnTo>
                  <a:lnTo>
                    <a:pt x="1361839" y="11797"/>
                  </a:lnTo>
                  <a:lnTo>
                    <a:pt x="1426991" y="7599"/>
                  </a:lnTo>
                  <a:lnTo>
                    <a:pt x="1492979" y="4301"/>
                  </a:lnTo>
                  <a:lnTo>
                    <a:pt x="1559752" y="1924"/>
                  </a:lnTo>
                  <a:lnTo>
                    <a:pt x="1627259" y="484"/>
                  </a:lnTo>
                  <a:lnTo>
                    <a:pt x="1695449" y="0"/>
                  </a:lnTo>
                  <a:lnTo>
                    <a:pt x="1763638" y="484"/>
                  </a:lnTo>
                  <a:lnTo>
                    <a:pt x="1831144" y="1924"/>
                  </a:lnTo>
                  <a:lnTo>
                    <a:pt x="1897916" y="4301"/>
                  </a:lnTo>
                  <a:lnTo>
                    <a:pt x="1963904" y="7599"/>
                  </a:lnTo>
                  <a:lnTo>
                    <a:pt x="2029057" y="11797"/>
                  </a:lnTo>
                  <a:lnTo>
                    <a:pt x="2093324" y="16879"/>
                  </a:lnTo>
                  <a:lnTo>
                    <a:pt x="2156655" y="22825"/>
                  </a:lnTo>
                  <a:lnTo>
                    <a:pt x="2219000" y="29619"/>
                  </a:lnTo>
                  <a:lnTo>
                    <a:pt x="2280306" y="37240"/>
                  </a:lnTo>
                  <a:lnTo>
                    <a:pt x="2340525" y="45672"/>
                  </a:lnTo>
                  <a:lnTo>
                    <a:pt x="2399604" y="54896"/>
                  </a:lnTo>
                  <a:lnTo>
                    <a:pt x="2457494" y="64894"/>
                  </a:lnTo>
                  <a:lnTo>
                    <a:pt x="2514144" y="75648"/>
                  </a:lnTo>
                  <a:lnTo>
                    <a:pt x="2569502" y="87139"/>
                  </a:lnTo>
                  <a:lnTo>
                    <a:pt x="2623519" y="99349"/>
                  </a:lnTo>
                  <a:lnTo>
                    <a:pt x="2676143" y="112260"/>
                  </a:lnTo>
                  <a:lnTo>
                    <a:pt x="2727325" y="125854"/>
                  </a:lnTo>
                  <a:lnTo>
                    <a:pt x="2777013" y="140113"/>
                  </a:lnTo>
                  <a:lnTo>
                    <a:pt x="2825156" y="155018"/>
                  </a:lnTo>
                  <a:lnTo>
                    <a:pt x="2871705" y="170551"/>
                  </a:lnTo>
                  <a:lnTo>
                    <a:pt x="2916607" y="186694"/>
                  </a:lnTo>
                  <a:lnTo>
                    <a:pt x="2959814" y="203429"/>
                  </a:lnTo>
                  <a:lnTo>
                    <a:pt x="3001273" y="220737"/>
                  </a:lnTo>
                  <a:lnTo>
                    <a:pt x="3040935" y="238600"/>
                  </a:lnTo>
                  <a:lnTo>
                    <a:pt x="3078748" y="257001"/>
                  </a:lnTo>
                  <a:lnTo>
                    <a:pt x="3114662" y="275921"/>
                  </a:lnTo>
                  <a:lnTo>
                    <a:pt x="3148626" y="295341"/>
                  </a:lnTo>
                  <a:lnTo>
                    <a:pt x="3210503" y="335611"/>
                  </a:lnTo>
                  <a:lnTo>
                    <a:pt x="3263972" y="377665"/>
                  </a:lnTo>
                  <a:lnTo>
                    <a:pt x="3308629" y="421358"/>
                  </a:lnTo>
                  <a:lnTo>
                    <a:pt x="3344067" y="466543"/>
                  </a:lnTo>
                  <a:lnTo>
                    <a:pt x="3369883" y="513076"/>
                  </a:lnTo>
                  <a:lnTo>
                    <a:pt x="3385669" y="560810"/>
                  </a:lnTo>
                  <a:lnTo>
                    <a:pt x="3391021" y="609599"/>
                  </a:lnTo>
                  <a:lnTo>
                    <a:pt x="3389675" y="634117"/>
                  </a:lnTo>
                  <a:lnTo>
                    <a:pt x="3379055" y="682397"/>
                  </a:lnTo>
                  <a:lnTo>
                    <a:pt x="3358203" y="729549"/>
                  </a:lnTo>
                  <a:lnTo>
                    <a:pt x="3327526" y="775426"/>
                  </a:lnTo>
                  <a:lnTo>
                    <a:pt x="3287427" y="819883"/>
                  </a:lnTo>
                  <a:lnTo>
                    <a:pt x="3238313" y="862775"/>
                  </a:lnTo>
                  <a:lnTo>
                    <a:pt x="3180590" y="903955"/>
                  </a:lnTo>
                  <a:lnTo>
                    <a:pt x="3114662" y="943278"/>
                  </a:lnTo>
                  <a:lnTo>
                    <a:pt x="3078748" y="962198"/>
                  </a:lnTo>
                  <a:lnTo>
                    <a:pt x="3040935" y="980599"/>
                  </a:lnTo>
                  <a:lnTo>
                    <a:pt x="3001273" y="998462"/>
                  </a:lnTo>
                  <a:lnTo>
                    <a:pt x="2959814" y="1015770"/>
                  </a:lnTo>
                  <a:lnTo>
                    <a:pt x="2916607" y="1032505"/>
                  </a:lnTo>
                  <a:lnTo>
                    <a:pt x="2871705" y="1048648"/>
                  </a:lnTo>
                  <a:lnTo>
                    <a:pt x="2825156" y="1064181"/>
                  </a:lnTo>
                  <a:lnTo>
                    <a:pt x="2777013" y="1079086"/>
                  </a:lnTo>
                  <a:lnTo>
                    <a:pt x="2727325" y="1093345"/>
                  </a:lnTo>
                  <a:lnTo>
                    <a:pt x="2676143" y="1106939"/>
                  </a:lnTo>
                  <a:lnTo>
                    <a:pt x="2623519" y="1119850"/>
                  </a:lnTo>
                  <a:lnTo>
                    <a:pt x="2569502" y="1132060"/>
                  </a:lnTo>
                  <a:lnTo>
                    <a:pt x="2514144" y="1143551"/>
                  </a:lnTo>
                  <a:lnTo>
                    <a:pt x="2457494" y="1154305"/>
                  </a:lnTo>
                  <a:lnTo>
                    <a:pt x="2399604" y="1164303"/>
                  </a:lnTo>
                  <a:lnTo>
                    <a:pt x="2340525" y="1173527"/>
                  </a:lnTo>
                  <a:lnTo>
                    <a:pt x="2280306" y="1181959"/>
                  </a:lnTo>
                  <a:lnTo>
                    <a:pt x="2219000" y="1189580"/>
                  </a:lnTo>
                  <a:lnTo>
                    <a:pt x="2156655" y="1196374"/>
                  </a:lnTo>
                  <a:lnTo>
                    <a:pt x="2093324" y="1202320"/>
                  </a:lnTo>
                  <a:lnTo>
                    <a:pt x="2029057" y="1207402"/>
                  </a:lnTo>
                  <a:lnTo>
                    <a:pt x="1963904" y="1211600"/>
                  </a:lnTo>
                  <a:lnTo>
                    <a:pt x="1897916" y="1214898"/>
                  </a:lnTo>
                  <a:lnTo>
                    <a:pt x="1831144" y="1217275"/>
                  </a:lnTo>
                  <a:lnTo>
                    <a:pt x="1763638" y="1218715"/>
                  </a:lnTo>
                  <a:lnTo>
                    <a:pt x="1695449" y="1219199"/>
                  </a:lnTo>
                  <a:lnTo>
                    <a:pt x="1627259" y="1218715"/>
                  </a:lnTo>
                  <a:lnTo>
                    <a:pt x="1559752" y="1217275"/>
                  </a:lnTo>
                  <a:lnTo>
                    <a:pt x="1492979" y="1214898"/>
                  </a:lnTo>
                  <a:lnTo>
                    <a:pt x="1426991" y="1211600"/>
                  </a:lnTo>
                  <a:lnTo>
                    <a:pt x="1361839" y="1207402"/>
                  </a:lnTo>
                  <a:lnTo>
                    <a:pt x="1297572" y="1202320"/>
                  </a:lnTo>
                  <a:lnTo>
                    <a:pt x="1234242" y="1196374"/>
                  </a:lnTo>
                  <a:lnTo>
                    <a:pt x="1171900" y="1189580"/>
                  </a:lnTo>
                  <a:lnTo>
                    <a:pt x="1110595" y="1181959"/>
                  </a:lnTo>
                  <a:lnTo>
                    <a:pt x="1050380" y="1173527"/>
                  </a:lnTo>
                  <a:lnTo>
                    <a:pt x="991303" y="1164303"/>
                  </a:lnTo>
                  <a:lnTo>
                    <a:pt x="933417" y="1154305"/>
                  </a:lnTo>
                  <a:lnTo>
                    <a:pt x="876771" y="1143551"/>
                  </a:lnTo>
                  <a:lnTo>
                    <a:pt x="821416" y="1132060"/>
                  </a:lnTo>
                  <a:lnTo>
                    <a:pt x="767404" y="1119850"/>
                  </a:lnTo>
                  <a:lnTo>
                    <a:pt x="714783" y="1106939"/>
                  </a:lnTo>
                  <a:lnTo>
                    <a:pt x="663606" y="1093345"/>
                  </a:lnTo>
                  <a:lnTo>
                    <a:pt x="613923" y="1079086"/>
                  </a:lnTo>
                  <a:lnTo>
                    <a:pt x="565785" y="1064181"/>
                  </a:lnTo>
                  <a:lnTo>
                    <a:pt x="519241" y="1048648"/>
                  </a:lnTo>
                  <a:lnTo>
                    <a:pt x="474343" y="1032505"/>
                  </a:lnTo>
                  <a:lnTo>
                    <a:pt x="431142" y="1015770"/>
                  </a:lnTo>
                  <a:lnTo>
                    <a:pt x="389688" y="998462"/>
                  </a:lnTo>
                  <a:lnTo>
                    <a:pt x="350031" y="980599"/>
                  </a:lnTo>
                  <a:lnTo>
                    <a:pt x="312223" y="962198"/>
                  </a:lnTo>
                  <a:lnTo>
                    <a:pt x="276314" y="943278"/>
                  </a:lnTo>
                  <a:lnTo>
                    <a:pt x="242355" y="923858"/>
                  </a:lnTo>
                  <a:lnTo>
                    <a:pt x="180488" y="883588"/>
                  </a:lnTo>
                  <a:lnTo>
                    <a:pt x="127027" y="841534"/>
                  </a:lnTo>
                  <a:lnTo>
                    <a:pt x="82377" y="797841"/>
                  </a:lnTo>
                  <a:lnTo>
                    <a:pt x="46945" y="752656"/>
                  </a:lnTo>
                  <a:lnTo>
                    <a:pt x="21134" y="706123"/>
                  </a:lnTo>
                  <a:lnTo>
                    <a:pt x="5351" y="658389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827389" y="3966462"/>
            <a:ext cx="1774825" cy="878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85750">
              <a:lnSpc>
                <a:spcPct val="102400"/>
              </a:lnSpc>
              <a:spcBef>
                <a:spcPts val="50"/>
              </a:spcBef>
            </a:pPr>
            <a:r>
              <a:rPr sz="2750" b="1" spc="-10" dirty="0">
                <a:latin typeface="Calibri"/>
                <a:cs typeface="Calibri"/>
              </a:rPr>
              <a:t>Method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latin typeface="Calibri"/>
                <a:cs typeface="Calibri"/>
              </a:rPr>
              <a:t>overloading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62100" y="5457826"/>
            <a:ext cx="3458210" cy="1285875"/>
            <a:chOff x="38100" y="5457825"/>
            <a:chExt cx="3458210" cy="1285875"/>
          </a:xfrm>
        </p:grpSpPr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100" y="5457825"/>
              <a:ext cx="3457589" cy="128587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0549" y="5676900"/>
              <a:ext cx="2447925" cy="98107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175" y="5469123"/>
              <a:ext cx="3391072" cy="121916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0175" y="5469123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5" h="1219200">
                  <a:moveTo>
                    <a:pt x="0" y="609563"/>
                  </a:moveTo>
                  <a:lnTo>
                    <a:pt x="5351" y="560773"/>
                  </a:lnTo>
                  <a:lnTo>
                    <a:pt x="21135" y="513040"/>
                  </a:lnTo>
                  <a:lnTo>
                    <a:pt x="46947" y="466508"/>
                  </a:lnTo>
                  <a:lnTo>
                    <a:pt x="82381" y="421325"/>
                  </a:lnTo>
                  <a:lnTo>
                    <a:pt x="127032" y="377634"/>
                  </a:lnTo>
                  <a:lnTo>
                    <a:pt x="180495" y="335582"/>
                  </a:lnTo>
                  <a:lnTo>
                    <a:pt x="242365" y="295314"/>
                  </a:lnTo>
                  <a:lnTo>
                    <a:pt x="276325" y="275895"/>
                  </a:lnTo>
                  <a:lnTo>
                    <a:pt x="312236" y="256977"/>
                  </a:lnTo>
                  <a:lnTo>
                    <a:pt x="350046" y="238578"/>
                  </a:lnTo>
                  <a:lnTo>
                    <a:pt x="389704" y="220715"/>
                  </a:lnTo>
                  <a:lnTo>
                    <a:pt x="431159" y="203408"/>
                  </a:lnTo>
                  <a:lnTo>
                    <a:pt x="474362" y="186675"/>
                  </a:lnTo>
                  <a:lnTo>
                    <a:pt x="519262" y="170533"/>
                  </a:lnTo>
                  <a:lnTo>
                    <a:pt x="565807" y="155001"/>
                  </a:lnTo>
                  <a:lnTo>
                    <a:pt x="613947" y="140098"/>
                  </a:lnTo>
                  <a:lnTo>
                    <a:pt x="663632" y="125841"/>
                  </a:lnTo>
                  <a:lnTo>
                    <a:pt x="714811" y="112248"/>
                  </a:lnTo>
                  <a:lnTo>
                    <a:pt x="767433" y="99338"/>
                  </a:lnTo>
                  <a:lnTo>
                    <a:pt x="821448" y="87129"/>
                  </a:lnTo>
                  <a:lnTo>
                    <a:pt x="876804" y="75639"/>
                  </a:lnTo>
                  <a:lnTo>
                    <a:pt x="933452" y="64887"/>
                  </a:lnTo>
                  <a:lnTo>
                    <a:pt x="991341" y="54890"/>
                  </a:lnTo>
                  <a:lnTo>
                    <a:pt x="1050419" y="45667"/>
                  </a:lnTo>
                  <a:lnTo>
                    <a:pt x="1110637" y="37236"/>
                  </a:lnTo>
                  <a:lnTo>
                    <a:pt x="1171943" y="29615"/>
                  </a:lnTo>
                  <a:lnTo>
                    <a:pt x="1234288" y="22823"/>
                  </a:lnTo>
                  <a:lnTo>
                    <a:pt x="1297620" y="16877"/>
                  </a:lnTo>
                  <a:lnTo>
                    <a:pt x="1361888" y="11796"/>
                  </a:lnTo>
                  <a:lnTo>
                    <a:pt x="1427043" y="7598"/>
                  </a:lnTo>
                  <a:lnTo>
                    <a:pt x="1493033" y="4301"/>
                  </a:lnTo>
                  <a:lnTo>
                    <a:pt x="1559808" y="1923"/>
                  </a:lnTo>
                  <a:lnTo>
                    <a:pt x="1627317" y="483"/>
                  </a:lnTo>
                  <a:lnTo>
                    <a:pt x="1695509" y="0"/>
                  </a:lnTo>
                  <a:lnTo>
                    <a:pt x="1763699" y="483"/>
                  </a:lnTo>
                  <a:lnTo>
                    <a:pt x="1831206" y="1923"/>
                  </a:lnTo>
                  <a:lnTo>
                    <a:pt x="1897979" y="4301"/>
                  </a:lnTo>
                  <a:lnTo>
                    <a:pt x="1963968" y="7598"/>
                  </a:lnTo>
                  <a:lnTo>
                    <a:pt x="2029122" y="11796"/>
                  </a:lnTo>
                  <a:lnTo>
                    <a:pt x="2093390" y="16877"/>
                  </a:lnTo>
                  <a:lnTo>
                    <a:pt x="2156722" y="22823"/>
                  </a:lnTo>
                  <a:lnTo>
                    <a:pt x="2219067" y="29615"/>
                  </a:lnTo>
                  <a:lnTo>
                    <a:pt x="2280374" y="37236"/>
                  </a:lnTo>
                  <a:lnTo>
                    <a:pt x="2340592" y="45667"/>
                  </a:lnTo>
                  <a:lnTo>
                    <a:pt x="2399671" y="54890"/>
                  </a:lnTo>
                  <a:lnTo>
                    <a:pt x="2457561" y="64887"/>
                  </a:lnTo>
                  <a:lnTo>
                    <a:pt x="2514211" y="75639"/>
                  </a:lnTo>
                  <a:lnTo>
                    <a:pt x="2569569" y="87129"/>
                  </a:lnTo>
                  <a:lnTo>
                    <a:pt x="2623585" y="99338"/>
                  </a:lnTo>
                  <a:lnTo>
                    <a:pt x="2676209" y="112248"/>
                  </a:lnTo>
                  <a:lnTo>
                    <a:pt x="2727390" y="125841"/>
                  </a:lnTo>
                  <a:lnTo>
                    <a:pt x="2777078" y="140098"/>
                  </a:lnTo>
                  <a:lnTo>
                    <a:pt x="2825221" y="155001"/>
                  </a:lnTo>
                  <a:lnTo>
                    <a:pt x="2871768" y="170533"/>
                  </a:lnTo>
                  <a:lnTo>
                    <a:pt x="2916670" y="186675"/>
                  </a:lnTo>
                  <a:lnTo>
                    <a:pt x="2959876" y="203408"/>
                  </a:lnTo>
                  <a:lnTo>
                    <a:pt x="3001334" y="220715"/>
                  </a:lnTo>
                  <a:lnTo>
                    <a:pt x="3040995" y="238578"/>
                  </a:lnTo>
                  <a:lnTo>
                    <a:pt x="3078807" y="256977"/>
                  </a:lnTo>
                  <a:lnTo>
                    <a:pt x="3114721" y="275895"/>
                  </a:lnTo>
                  <a:lnTo>
                    <a:pt x="3148684" y="295314"/>
                  </a:lnTo>
                  <a:lnTo>
                    <a:pt x="3210559" y="335582"/>
                  </a:lnTo>
                  <a:lnTo>
                    <a:pt x="3264027" y="377634"/>
                  </a:lnTo>
                  <a:lnTo>
                    <a:pt x="3308682" y="421325"/>
                  </a:lnTo>
                  <a:lnTo>
                    <a:pt x="3344120" y="466508"/>
                  </a:lnTo>
                  <a:lnTo>
                    <a:pt x="3369934" y="513040"/>
                  </a:lnTo>
                  <a:lnTo>
                    <a:pt x="3385720" y="560773"/>
                  </a:lnTo>
                  <a:lnTo>
                    <a:pt x="3391072" y="609563"/>
                  </a:lnTo>
                  <a:lnTo>
                    <a:pt x="3389725" y="634081"/>
                  </a:lnTo>
                  <a:lnTo>
                    <a:pt x="3379106" y="682361"/>
                  </a:lnTo>
                  <a:lnTo>
                    <a:pt x="3358255" y="729512"/>
                  </a:lnTo>
                  <a:lnTo>
                    <a:pt x="3327578" y="775390"/>
                  </a:lnTo>
                  <a:lnTo>
                    <a:pt x="3287481" y="819847"/>
                  </a:lnTo>
                  <a:lnTo>
                    <a:pt x="3238369" y="862739"/>
                  </a:lnTo>
                  <a:lnTo>
                    <a:pt x="3180647" y="903919"/>
                  </a:lnTo>
                  <a:lnTo>
                    <a:pt x="3114721" y="943242"/>
                  </a:lnTo>
                  <a:lnTo>
                    <a:pt x="3078807" y="962162"/>
                  </a:lnTo>
                  <a:lnTo>
                    <a:pt x="3040995" y="980562"/>
                  </a:lnTo>
                  <a:lnTo>
                    <a:pt x="3001334" y="998426"/>
                  </a:lnTo>
                  <a:lnTo>
                    <a:pt x="2959876" y="1015734"/>
                  </a:lnTo>
                  <a:lnTo>
                    <a:pt x="2916670" y="1032469"/>
                  </a:lnTo>
                  <a:lnTo>
                    <a:pt x="2871768" y="1048612"/>
                  </a:lnTo>
                  <a:lnTo>
                    <a:pt x="2825221" y="1064145"/>
                  </a:lnTo>
                  <a:lnTo>
                    <a:pt x="2777078" y="1079050"/>
                  </a:lnTo>
                  <a:lnTo>
                    <a:pt x="2727390" y="1093309"/>
                  </a:lnTo>
                  <a:lnTo>
                    <a:pt x="2676209" y="1106903"/>
                  </a:lnTo>
                  <a:lnTo>
                    <a:pt x="2623585" y="1119814"/>
                  </a:lnTo>
                  <a:lnTo>
                    <a:pt x="2569569" y="1132024"/>
                  </a:lnTo>
                  <a:lnTo>
                    <a:pt x="2514211" y="1143515"/>
                  </a:lnTo>
                  <a:lnTo>
                    <a:pt x="2457561" y="1154269"/>
                  </a:lnTo>
                  <a:lnTo>
                    <a:pt x="2399671" y="1164267"/>
                  </a:lnTo>
                  <a:lnTo>
                    <a:pt x="2340592" y="1173491"/>
                  </a:lnTo>
                  <a:lnTo>
                    <a:pt x="2280374" y="1181923"/>
                  </a:lnTo>
                  <a:lnTo>
                    <a:pt x="2219067" y="1189545"/>
                  </a:lnTo>
                  <a:lnTo>
                    <a:pt x="2156722" y="1196338"/>
                  </a:lnTo>
                  <a:lnTo>
                    <a:pt x="2093390" y="1202284"/>
                  </a:lnTo>
                  <a:lnTo>
                    <a:pt x="2029122" y="1207366"/>
                  </a:lnTo>
                  <a:lnTo>
                    <a:pt x="1963968" y="1211565"/>
                  </a:lnTo>
                  <a:lnTo>
                    <a:pt x="1897979" y="1214862"/>
                  </a:lnTo>
                  <a:lnTo>
                    <a:pt x="1831206" y="1217240"/>
                  </a:lnTo>
                  <a:lnTo>
                    <a:pt x="1763699" y="1218680"/>
                  </a:lnTo>
                  <a:lnTo>
                    <a:pt x="1695509" y="1219164"/>
                  </a:lnTo>
                  <a:lnTo>
                    <a:pt x="1627317" y="1218680"/>
                  </a:lnTo>
                  <a:lnTo>
                    <a:pt x="1559808" y="1217240"/>
                  </a:lnTo>
                  <a:lnTo>
                    <a:pt x="1493033" y="1214862"/>
                  </a:lnTo>
                  <a:lnTo>
                    <a:pt x="1427043" y="1211565"/>
                  </a:lnTo>
                  <a:lnTo>
                    <a:pt x="1361888" y="1207366"/>
                  </a:lnTo>
                  <a:lnTo>
                    <a:pt x="1297620" y="1202284"/>
                  </a:lnTo>
                  <a:lnTo>
                    <a:pt x="1234288" y="1196338"/>
                  </a:lnTo>
                  <a:lnTo>
                    <a:pt x="1171943" y="1189545"/>
                  </a:lnTo>
                  <a:lnTo>
                    <a:pt x="1110637" y="1181923"/>
                  </a:lnTo>
                  <a:lnTo>
                    <a:pt x="1050419" y="1173491"/>
                  </a:lnTo>
                  <a:lnTo>
                    <a:pt x="991341" y="1164267"/>
                  </a:lnTo>
                  <a:lnTo>
                    <a:pt x="933452" y="1154269"/>
                  </a:lnTo>
                  <a:lnTo>
                    <a:pt x="876804" y="1143515"/>
                  </a:lnTo>
                  <a:lnTo>
                    <a:pt x="821448" y="1132024"/>
                  </a:lnTo>
                  <a:lnTo>
                    <a:pt x="767433" y="1119814"/>
                  </a:lnTo>
                  <a:lnTo>
                    <a:pt x="714811" y="1106903"/>
                  </a:lnTo>
                  <a:lnTo>
                    <a:pt x="663632" y="1093309"/>
                  </a:lnTo>
                  <a:lnTo>
                    <a:pt x="613947" y="1079050"/>
                  </a:lnTo>
                  <a:lnTo>
                    <a:pt x="565807" y="1064145"/>
                  </a:lnTo>
                  <a:lnTo>
                    <a:pt x="519262" y="1048612"/>
                  </a:lnTo>
                  <a:lnTo>
                    <a:pt x="474362" y="1032469"/>
                  </a:lnTo>
                  <a:lnTo>
                    <a:pt x="431159" y="1015734"/>
                  </a:lnTo>
                  <a:lnTo>
                    <a:pt x="389704" y="998426"/>
                  </a:lnTo>
                  <a:lnTo>
                    <a:pt x="350046" y="980562"/>
                  </a:lnTo>
                  <a:lnTo>
                    <a:pt x="312236" y="962162"/>
                  </a:lnTo>
                  <a:lnTo>
                    <a:pt x="276325" y="943242"/>
                  </a:lnTo>
                  <a:lnTo>
                    <a:pt x="242365" y="923822"/>
                  </a:lnTo>
                  <a:lnTo>
                    <a:pt x="180495" y="883552"/>
                  </a:lnTo>
                  <a:lnTo>
                    <a:pt x="127032" y="841498"/>
                  </a:lnTo>
                  <a:lnTo>
                    <a:pt x="82381" y="797805"/>
                  </a:lnTo>
                  <a:lnTo>
                    <a:pt x="46947" y="752620"/>
                  </a:lnTo>
                  <a:lnTo>
                    <a:pt x="21135" y="706087"/>
                  </a:lnTo>
                  <a:lnTo>
                    <a:pt x="5351" y="658353"/>
                  </a:lnTo>
                  <a:lnTo>
                    <a:pt x="0" y="609563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408555" y="5801674"/>
            <a:ext cx="177165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initializers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81826" y="5457825"/>
            <a:ext cx="3467735" cy="1333500"/>
            <a:chOff x="5457825" y="5457825"/>
            <a:chExt cx="3467735" cy="1333500"/>
          </a:xfrm>
        </p:grpSpPr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57825" y="5457825"/>
              <a:ext cx="3467115" cy="128587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05509" y="5514975"/>
              <a:ext cx="2276475" cy="127635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95177" y="5469123"/>
              <a:ext cx="3391021" cy="121916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495177" y="5469123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4" h="1219200">
                  <a:moveTo>
                    <a:pt x="0" y="609563"/>
                  </a:moveTo>
                  <a:lnTo>
                    <a:pt x="5352" y="560773"/>
                  </a:lnTo>
                  <a:lnTo>
                    <a:pt x="21137" y="513040"/>
                  </a:lnTo>
                  <a:lnTo>
                    <a:pt x="46952" y="466508"/>
                  </a:lnTo>
                  <a:lnTo>
                    <a:pt x="82389" y="421325"/>
                  </a:lnTo>
                  <a:lnTo>
                    <a:pt x="127045" y="377634"/>
                  </a:lnTo>
                  <a:lnTo>
                    <a:pt x="180513" y="335582"/>
                  </a:lnTo>
                  <a:lnTo>
                    <a:pt x="242388" y="295314"/>
                  </a:lnTo>
                  <a:lnTo>
                    <a:pt x="276351" y="275895"/>
                  </a:lnTo>
                  <a:lnTo>
                    <a:pt x="312265" y="256977"/>
                  </a:lnTo>
                  <a:lnTo>
                    <a:pt x="350077" y="238578"/>
                  </a:lnTo>
                  <a:lnTo>
                    <a:pt x="389738" y="220715"/>
                  </a:lnTo>
                  <a:lnTo>
                    <a:pt x="431196" y="203408"/>
                  </a:lnTo>
                  <a:lnTo>
                    <a:pt x="474402" y="186675"/>
                  </a:lnTo>
                  <a:lnTo>
                    <a:pt x="519304" y="170533"/>
                  </a:lnTo>
                  <a:lnTo>
                    <a:pt x="565852" y="155001"/>
                  </a:lnTo>
                  <a:lnTo>
                    <a:pt x="613995" y="140098"/>
                  </a:lnTo>
                  <a:lnTo>
                    <a:pt x="663683" y="125841"/>
                  </a:lnTo>
                  <a:lnTo>
                    <a:pt x="714864" y="112248"/>
                  </a:lnTo>
                  <a:lnTo>
                    <a:pt x="767488" y="99338"/>
                  </a:lnTo>
                  <a:lnTo>
                    <a:pt x="821505" y="87129"/>
                  </a:lnTo>
                  <a:lnTo>
                    <a:pt x="876864" y="75639"/>
                  </a:lnTo>
                  <a:lnTo>
                    <a:pt x="933513" y="64887"/>
                  </a:lnTo>
                  <a:lnTo>
                    <a:pt x="991404" y="54890"/>
                  </a:lnTo>
                  <a:lnTo>
                    <a:pt x="1050483" y="45667"/>
                  </a:lnTo>
                  <a:lnTo>
                    <a:pt x="1110702" y="37236"/>
                  </a:lnTo>
                  <a:lnTo>
                    <a:pt x="1172010" y="29615"/>
                  </a:lnTo>
                  <a:lnTo>
                    <a:pt x="1234355" y="22823"/>
                  </a:lnTo>
                  <a:lnTo>
                    <a:pt x="1297687" y="16877"/>
                  </a:lnTo>
                  <a:lnTo>
                    <a:pt x="1361955" y="11796"/>
                  </a:lnTo>
                  <a:lnTo>
                    <a:pt x="1427110" y="7598"/>
                  </a:lnTo>
                  <a:lnTo>
                    <a:pt x="1493099" y="4301"/>
                  </a:lnTo>
                  <a:lnTo>
                    <a:pt x="1559873" y="1923"/>
                  </a:lnTo>
                  <a:lnTo>
                    <a:pt x="1627381" y="483"/>
                  </a:lnTo>
                  <a:lnTo>
                    <a:pt x="1695571" y="0"/>
                  </a:lnTo>
                  <a:lnTo>
                    <a:pt x="1763762" y="483"/>
                  </a:lnTo>
                  <a:lnTo>
                    <a:pt x="1831269" y="1923"/>
                  </a:lnTo>
                  <a:lnTo>
                    <a:pt x="1898042" y="4301"/>
                  </a:lnTo>
                  <a:lnTo>
                    <a:pt x="1964030" y="7598"/>
                  </a:lnTo>
                  <a:lnTo>
                    <a:pt x="2029182" y="11796"/>
                  </a:lnTo>
                  <a:lnTo>
                    <a:pt x="2093449" y="16877"/>
                  </a:lnTo>
                  <a:lnTo>
                    <a:pt x="2156779" y="22823"/>
                  </a:lnTo>
                  <a:lnTo>
                    <a:pt x="2219121" y="29615"/>
                  </a:lnTo>
                  <a:lnTo>
                    <a:pt x="2280425" y="37236"/>
                  </a:lnTo>
                  <a:lnTo>
                    <a:pt x="2340641" y="45667"/>
                  </a:lnTo>
                  <a:lnTo>
                    <a:pt x="2399718" y="54890"/>
                  </a:lnTo>
                  <a:lnTo>
                    <a:pt x="2457604" y="64887"/>
                  </a:lnTo>
                  <a:lnTo>
                    <a:pt x="2514250" y="75639"/>
                  </a:lnTo>
                  <a:lnTo>
                    <a:pt x="2569605" y="87129"/>
                  </a:lnTo>
                  <a:lnTo>
                    <a:pt x="2623617" y="99338"/>
                  </a:lnTo>
                  <a:lnTo>
                    <a:pt x="2676237" y="112248"/>
                  </a:lnTo>
                  <a:lnTo>
                    <a:pt x="2727414" y="125841"/>
                  </a:lnTo>
                  <a:lnTo>
                    <a:pt x="2777098" y="140098"/>
                  </a:lnTo>
                  <a:lnTo>
                    <a:pt x="2825236" y="155001"/>
                  </a:lnTo>
                  <a:lnTo>
                    <a:pt x="2871780" y="170533"/>
                  </a:lnTo>
                  <a:lnTo>
                    <a:pt x="2916677" y="186675"/>
                  </a:lnTo>
                  <a:lnTo>
                    <a:pt x="2959879" y="203408"/>
                  </a:lnTo>
                  <a:lnTo>
                    <a:pt x="3001333" y="220715"/>
                  </a:lnTo>
                  <a:lnTo>
                    <a:pt x="3040989" y="238578"/>
                  </a:lnTo>
                  <a:lnTo>
                    <a:pt x="3078797" y="256977"/>
                  </a:lnTo>
                  <a:lnTo>
                    <a:pt x="3114707" y="275895"/>
                  </a:lnTo>
                  <a:lnTo>
                    <a:pt x="3148666" y="295314"/>
                  </a:lnTo>
                  <a:lnTo>
                    <a:pt x="3210533" y="335582"/>
                  </a:lnTo>
                  <a:lnTo>
                    <a:pt x="3263994" y="377634"/>
                  </a:lnTo>
                  <a:lnTo>
                    <a:pt x="3308644" y="421325"/>
                  </a:lnTo>
                  <a:lnTo>
                    <a:pt x="3344076" y="466508"/>
                  </a:lnTo>
                  <a:lnTo>
                    <a:pt x="3369887" y="513040"/>
                  </a:lnTo>
                  <a:lnTo>
                    <a:pt x="3385670" y="560773"/>
                  </a:lnTo>
                  <a:lnTo>
                    <a:pt x="3391021" y="609563"/>
                  </a:lnTo>
                  <a:lnTo>
                    <a:pt x="3389675" y="634081"/>
                  </a:lnTo>
                  <a:lnTo>
                    <a:pt x="3379057" y="682361"/>
                  </a:lnTo>
                  <a:lnTo>
                    <a:pt x="3358209" y="729512"/>
                  </a:lnTo>
                  <a:lnTo>
                    <a:pt x="3327537" y="775390"/>
                  </a:lnTo>
                  <a:lnTo>
                    <a:pt x="3287446" y="819847"/>
                  </a:lnTo>
                  <a:lnTo>
                    <a:pt x="3238340" y="862739"/>
                  </a:lnTo>
                  <a:lnTo>
                    <a:pt x="3180625" y="903919"/>
                  </a:lnTo>
                  <a:lnTo>
                    <a:pt x="3114707" y="943242"/>
                  </a:lnTo>
                  <a:lnTo>
                    <a:pt x="3078797" y="962162"/>
                  </a:lnTo>
                  <a:lnTo>
                    <a:pt x="3040989" y="980562"/>
                  </a:lnTo>
                  <a:lnTo>
                    <a:pt x="3001333" y="998426"/>
                  </a:lnTo>
                  <a:lnTo>
                    <a:pt x="2959879" y="1015734"/>
                  </a:lnTo>
                  <a:lnTo>
                    <a:pt x="2916677" y="1032469"/>
                  </a:lnTo>
                  <a:lnTo>
                    <a:pt x="2871780" y="1048612"/>
                  </a:lnTo>
                  <a:lnTo>
                    <a:pt x="2825236" y="1064145"/>
                  </a:lnTo>
                  <a:lnTo>
                    <a:pt x="2777098" y="1079050"/>
                  </a:lnTo>
                  <a:lnTo>
                    <a:pt x="2727414" y="1093309"/>
                  </a:lnTo>
                  <a:lnTo>
                    <a:pt x="2676237" y="1106903"/>
                  </a:lnTo>
                  <a:lnTo>
                    <a:pt x="2623617" y="1119814"/>
                  </a:lnTo>
                  <a:lnTo>
                    <a:pt x="2569605" y="1132024"/>
                  </a:lnTo>
                  <a:lnTo>
                    <a:pt x="2514250" y="1143515"/>
                  </a:lnTo>
                  <a:lnTo>
                    <a:pt x="2457604" y="1154269"/>
                  </a:lnTo>
                  <a:lnTo>
                    <a:pt x="2399718" y="1164267"/>
                  </a:lnTo>
                  <a:lnTo>
                    <a:pt x="2340641" y="1173491"/>
                  </a:lnTo>
                  <a:lnTo>
                    <a:pt x="2280425" y="1181923"/>
                  </a:lnTo>
                  <a:lnTo>
                    <a:pt x="2219121" y="1189545"/>
                  </a:lnTo>
                  <a:lnTo>
                    <a:pt x="2156779" y="1196338"/>
                  </a:lnTo>
                  <a:lnTo>
                    <a:pt x="2093449" y="1202284"/>
                  </a:lnTo>
                  <a:lnTo>
                    <a:pt x="2029182" y="1207366"/>
                  </a:lnTo>
                  <a:lnTo>
                    <a:pt x="1964030" y="1211565"/>
                  </a:lnTo>
                  <a:lnTo>
                    <a:pt x="1898042" y="1214862"/>
                  </a:lnTo>
                  <a:lnTo>
                    <a:pt x="1831269" y="1217240"/>
                  </a:lnTo>
                  <a:lnTo>
                    <a:pt x="1763762" y="1218680"/>
                  </a:lnTo>
                  <a:lnTo>
                    <a:pt x="1695571" y="1219164"/>
                  </a:lnTo>
                  <a:lnTo>
                    <a:pt x="1627381" y="1218680"/>
                  </a:lnTo>
                  <a:lnTo>
                    <a:pt x="1559873" y="1217240"/>
                  </a:lnTo>
                  <a:lnTo>
                    <a:pt x="1493099" y="1214862"/>
                  </a:lnTo>
                  <a:lnTo>
                    <a:pt x="1427110" y="1211565"/>
                  </a:lnTo>
                  <a:lnTo>
                    <a:pt x="1361955" y="1207366"/>
                  </a:lnTo>
                  <a:lnTo>
                    <a:pt x="1297687" y="1202284"/>
                  </a:lnTo>
                  <a:lnTo>
                    <a:pt x="1234355" y="1196338"/>
                  </a:lnTo>
                  <a:lnTo>
                    <a:pt x="1172010" y="1189545"/>
                  </a:lnTo>
                  <a:lnTo>
                    <a:pt x="1110702" y="1181923"/>
                  </a:lnTo>
                  <a:lnTo>
                    <a:pt x="1050483" y="1173491"/>
                  </a:lnTo>
                  <a:lnTo>
                    <a:pt x="991404" y="1164267"/>
                  </a:lnTo>
                  <a:lnTo>
                    <a:pt x="933513" y="1154269"/>
                  </a:lnTo>
                  <a:lnTo>
                    <a:pt x="876864" y="1143515"/>
                  </a:lnTo>
                  <a:lnTo>
                    <a:pt x="821505" y="1132024"/>
                  </a:lnTo>
                  <a:lnTo>
                    <a:pt x="767488" y="1119814"/>
                  </a:lnTo>
                  <a:lnTo>
                    <a:pt x="714864" y="1106903"/>
                  </a:lnTo>
                  <a:lnTo>
                    <a:pt x="663683" y="1093309"/>
                  </a:lnTo>
                  <a:lnTo>
                    <a:pt x="613995" y="1079050"/>
                  </a:lnTo>
                  <a:lnTo>
                    <a:pt x="565852" y="1064145"/>
                  </a:lnTo>
                  <a:lnTo>
                    <a:pt x="519304" y="1048612"/>
                  </a:lnTo>
                  <a:lnTo>
                    <a:pt x="474402" y="1032469"/>
                  </a:lnTo>
                  <a:lnTo>
                    <a:pt x="431196" y="1015734"/>
                  </a:lnTo>
                  <a:lnTo>
                    <a:pt x="389738" y="998426"/>
                  </a:lnTo>
                  <a:lnTo>
                    <a:pt x="350077" y="980562"/>
                  </a:lnTo>
                  <a:lnTo>
                    <a:pt x="312265" y="962162"/>
                  </a:lnTo>
                  <a:lnTo>
                    <a:pt x="276351" y="943242"/>
                  </a:lnTo>
                  <a:lnTo>
                    <a:pt x="242388" y="923822"/>
                  </a:lnTo>
                  <a:lnTo>
                    <a:pt x="180513" y="883552"/>
                  </a:lnTo>
                  <a:lnTo>
                    <a:pt x="127045" y="841498"/>
                  </a:lnTo>
                  <a:lnTo>
                    <a:pt x="82389" y="797805"/>
                  </a:lnTo>
                  <a:lnTo>
                    <a:pt x="46952" y="752620"/>
                  </a:lnTo>
                  <a:lnTo>
                    <a:pt x="21137" y="706087"/>
                  </a:lnTo>
                  <a:lnTo>
                    <a:pt x="5352" y="658353"/>
                  </a:lnTo>
                  <a:lnTo>
                    <a:pt x="0" y="609563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886960" y="5628009"/>
            <a:ext cx="1661795" cy="8782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36525" marR="5080" indent="-123825">
              <a:lnSpc>
                <a:spcPct val="102400"/>
              </a:lnSpc>
              <a:spcBef>
                <a:spcPts val="45"/>
              </a:spcBef>
            </a:pPr>
            <a:r>
              <a:rPr sz="2750" b="1" dirty="0">
                <a:latin typeface="Calibri"/>
                <a:cs typeface="Calibri"/>
              </a:rPr>
              <a:t>Non-</a:t>
            </a:r>
            <a:r>
              <a:rPr sz="2750" b="1" spc="-10" dirty="0">
                <a:latin typeface="Calibri"/>
                <a:cs typeface="Calibri"/>
              </a:rPr>
              <a:t>access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latin typeface="Calibri"/>
                <a:cs typeface="Calibri"/>
              </a:rPr>
              <a:t>modifiers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6100" y="1885951"/>
            <a:ext cx="6191250" cy="2867025"/>
            <a:chOff x="1562100" y="1885950"/>
            <a:chExt cx="6191250" cy="2867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100" y="1885950"/>
              <a:ext cx="6191234" cy="28670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1905000"/>
              <a:ext cx="6117579" cy="27875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0200" y="1905000"/>
              <a:ext cx="6117590" cy="2787650"/>
            </a:xfrm>
            <a:custGeom>
              <a:avLst/>
              <a:gdLst/>
              <a:ahLst/>
              <a:cxnLst/>
              <a:rect l="l" t="t" r="r" b="b"/>
              <a:pathLst>
                <a:path w="6117590" h="2787650">
                  <a:moveTo>
                    <a:pt x="0" y="0"/>
                  </a:moveTo>
                  <a:lnTo>
                    <a:pt x="5653034" y="0"/>
                  </a:lnTo>
                  <a:lnTo>
                    <a:pt x="6117579" y="464576"/>
                  </a:lnTo>
                  <a:lnTo>
                    <a:pt x="6117579" y="2787527"/>
                  </a:lnTo>
                  <a:lnTo>
                    <a:pt x="464570" y="2787527"/>
                  </a:lnTo>
                  <a:lnTo>
                    <a:pt x="0" y="2322956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48457" y="2683761"/>
            <a:ext cx="3067685" cy="112458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1" dirty="0">
                <a:solidFill>
                  <a:srgbClr val="FF0000"/>
                </a:solidFill>
                <a:latin typeface="Calibri"/>
                <a:cs typeface="Calibri"/>
              </a:rPr>
              <a:t>Урок</a:t>
            </a:r>
            <a:r>
              <a:rPr sz="7200" b="1" spc="-3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200" b="1" spc="-25" dirty="0">
                <a:solidFill>
                  <a:srgbClr val="FF0000"/>
                </a:solidFill>
                <a:latin typeface="Calibri"/>
                <a:cs typeface="Calibri"/>
              </a:rPr>
              <a:t>26</a:t>
            </a:r>
            <a:endParaRPr sz="7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7200" y="686854"/>
            <a:ext cx="10729546" cy="1171575"/>
            <a:chOff x="1247775" y="200025"/>
            <a:chExt cx="6953250" cy="117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5"/>
              <a:ext cx="6953250" cy="1171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125" y="419115"/>
              <a:ext cx="67532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6680210" y="0"/>
                  </a:moveTo>
                  <a:lnTo>
                    <a:pt x="177795" y="0"/>
                  </a:lnTo>
                  <a:lnTo>
                    <a:pt x="130540" y="6351"/>
                  </a:lnTo>
                  <a:lnTo>
                    <a:pt x="88070" y="24276"/>
                  </a:lnTo>
                  <a:lnTo>
                    <a:pt x="52085" y="52078"/>
                  </a:lnTo>
                  <a:lnTo>
                    <a:pt x="24280" y="88062"/>
                  </a:lnTo>
                  <a:lnTo>
                    <a:pt x="6352" y="130531"/>
                  </a:lnTo>
                  <a:lnTo>
                    <a:pt x="0" y="177789"/>
                  </a:lnTo>
                  <a:lnTo>
                    <a:pt x="0" y="889010"/>
                  </a:lnTo>
                  <a:lnTo>
                    <a:pt x="6352" y="936258"/>
                  </a:lnTo>
                  <a:lnTo>
                    <a:pt x="24280" y="978724"/>
                  </a:lnTo>
                  <a:lnTo>
                    <a:pt x="52085" y="1014709"/>
                  </a:lnTo>
                  <a:lnTo>
                    <a:pt x="88070" y="1042516"/>
                  </a:lnTo>
                  <a:lnTo>
                    <a:pt x="130540" y="1060446"/>
                  </a:lnTo>
                  <a:lnTo>
                    <a:pt x="177795" y="1066799"/>
                  </a:lnTo>
                  <a:lnTo>
                    <a:pt x="6680210" y="1066799"/>
                  </a:lnTo>
                  <a:lnTo>
                    <a:pt x="6727468" y="1060446"/>
                  </a:lnTo>
                  <a:lnTo>
                    <a:pt x="6769937" y="1042516"/>
                  </a:lnTo>
                  <a:lnTo>
                    <a:pt x="6805920" y="1014709"/>
                  </a:lnTo>
                  <a:lnTo>
                    <a:pt x="6833723" y="978724"/>
                  </a:lnTo>
                  <a:lnTo>
                    <a:pt x="6851648" y="936258"/>
                  </a:lnTo>
                  <a:lnTo>
                    <a:pt x="6857999" y="889010"/>
                  </a:lnTo>
                  <a:lnTo>
                    <a:pt x="6857999" y="177789"/>
                  </a:lnTo>
                  <a:lnTo>
                    <a:pt x="6851648" y="130531"/>
                  </a:lnTo>
                  <a:lnTo>
                    <a:pt x="6833723" y="88062"/>
                  </a:lnTo>
                  <a:lnTo>
                    <a:pt x="6805920" y="52078"/>
                  </a:lnTo>
                  <a:lnTo>
                    <a:pt x="6769937" y="24276"/>
                  </a:lnTo>
                  <a:lnTo>
                    <a:pt x="6727468" y="6351"/>
                  </a:lnTo>
                  <a:lnTo>
                    <a:pt x="668021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0" y="177789"/>
                  </a:moveTo>
                  <a:lnTo>
                    <a:pt x="6352" y="130531"/>
                  </a:lnTo>
                  <a:lnTo>
                    <a:pt x="24280" y="88062"/>
                  </a:lnTo>
                  <a:lnTo>
                    <a:pt x="52085" y="52078"/>
                  </a:lnTo>
                  <a:lnTo>
                    <a:pt x="88070" y="24276"/>
                  </a:lnTo>
                  <a:lnTo>
                    <a:pt x="130540" y="6351"/>
                  </a:lnTo>
                  <a:lnTo>
                    <a:pt x="177795" y="0"/>
                  </a:lnTo>
                  <a:lnTo>
                    <a:pt x="6680210" y="0"/>
                  </a:lnTo>
                  <a:lnTo>
                    <a:pt x="6727468" y="6351"/>
                  </a:lnTo>
                  <a:lnTo>
                    <a:pt x="6769937" y="24276"/>
                  </a:lnTo>
                  <a:lnTo>
                    <a:pt x="6805920" y="52078"/>
                  </a:lnTo>
                  <a:lnTo>
                    <a:pt x="6833723" y="88062"/>
                  </a:lnTo>
                  <a:lnTo>
                    <a:pt x="6851648" y="130531"/>
                  </a:lnTo>
                  <a:lnTo>
                    <a:pt x="6857999" y="177789"/>
                  </a:lnTo>
                  <a:lnTo>
                    <a:pt x="6857999" y="889010"/>
                  </a:lnTo>
                  <a:lnTo>
                    <a:pt x="6851648" y="936258"/>
                  </a:lnTo>
                  <a:lnTo>
                    <a:pt x="6833723" y="978724"/>
                  </a:lnTo>
                  <a:lnTo>
                    <a:pt x="6805920" y="1014709"/>
                  </a:lnTo>
                  <a:lnTo>
                    <a:pt x="6769937" y="1042516"/>
                  </a:lnTo>
                  <a:lnTo>
                    <a:pt x="6727468" y="1060446"/>
                  </a:lnTo>
                  <a:lnTo>
                    <a:pt x="6680210" y="1066799"/>
                  </a:lnTo>
                  <a:lnTo>
                    <a:pt x="177795" y="1066799"/>
                  </a:lnTo>
                  <a:lnTo>
                    <a:pt x="130540" y="1060446"/>
                  </a:lnTo>
                  <a:lnTo>
                    <a:pt x="88070" y="1042516"/>
                  </a:lnTo>
                  <a:lnTo>
                    <a:pt x="52085" y="1014709"/>
                  </a:lnTo>
                  <a:lnTo>
                    <a:pt x="24280" y="978724"/>
                  </a:lnTo>
                  <a:lnTo>
                    <a:pt x="6352" y="936258"/>
                  </a:lnTo>
                  <a:lnTo>
                    <a:pt x="0" y="889010"/>
                  </a:lnTo>
                  <a:lnTo>
                    <a:pt x="0" y="17778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51146" y="596369"/>
            <a:ext cx="10515600" cy="1034514"/>
          </a:xfrm>
          <a:prstGeom prst="rect">
            <a:avLst/>
          </a:prstGeom>
        </p:spPr>
        <p:txBody>
          <a:bodyPr vert="horz" wrap="square" lIns="0" tIns="353949" rIns="0" bIns="0" rtlCol="0" anchor="ctr">
            <a:spAutoFit/>
          </a:bodyPr>
          <a:lstStyle/>
          <a:p>
            <a:pPr marL="526415">
              <a:lnSpc>
                <a:spcPct val="100000"/>
              </a:lnSpc>
              <a:spcBef>
                <a:spcPts val="130"/>
              </a:spcBef>
            </a:pPr>
            <a:r>
              <a:rPr dirty="0"/>
              <a:t>Краткий</a:t>
            </a:r>
            <a:r>
              <a:rPr spc="215" dirty="0"/>
              <a:t> </a:t>
            </a:r>
            <a:r>
              <a:rPr dirty="0"/>
              <a:t>повтор</a:t>
            </a:r>
            <a:r>
              <a:rPr spc="105" dirty="0"/>
              <a:t> </a:t>
            </a:r>
            <a:r>
              <a:rPr dirty="0"/>
              <a:t>пройденного</a:t>
            </a:r>
            <a:r>
              <a:rPr spc="175" dirty="0"/>
              <a:t> </a:t>
            </a:r>
            <a:r>
              <a:rPr spc="-10" dirty="0"/>
              <a:t>материала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90700" y="3114676"/>
            <a:ext cx="8686800" cy="904875"/>
            <a:chOff x="266700" y="3114675"/>
            <a:chExt cx="8686800" cy="9048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" y="3114675"/>
              <a:ext cx="8686800" cy="838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9990" y="3171825"/>
              <a:ext cx="2085975" cy="8477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99" y="3133862"/>
              <a:ext cx="8610599" cy="75818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3133862"/>
              <a:ext cx="8610600" cy="758190"/>
            </a:xfrm>
            <a:custGeom>
              <a:avLst/>
              <a:gdLst/>
              <a:ahLst/>
              <a:cxnLst/>
              <a:rect l="l" t="t" r="r" b="b"/>
              <a:pathLst>
                <a:path w="8610600" h="758189">
                  <a:moveTo>
                    <a:pt x="0" y="126339"/>
                  </a:moveTo>
                  <a:lnTo>
                    <a:pt x="9930" y="77191"/>
                  </a:lnTo>
                  <a:lnTo>
                    <a:pt x="37012" y="37029"/>
                  </a:lnTo>
                  <a:lnTo>
                    <a:pt x="77178" y="9937"/>
                  </a:lnTo>
                  <a:lnTo>
                    <a:pt x="126360" y="0"/>
                  </a:lnTo>
                  <a:lnTo>
                    <a:pt x="8484229" y="0"/>
                  </a:lnTo>
                  <a:lnTo>
                    <a:pt x="8533447" y="9937"/>
                  </a:lnTo>
                  <a:lnTo>
                    <a:pt x="8573612" y="37029"/>
                  </a:lnTo>
                  <a:lnTo>
                    <a:pt x="8600678" y="77191"/>
                  </a:lnTo>
                  <a:lnTo>
                    <a:pt x="8610599" y="126339"/>
                  </a:lnTo>
                  <a:lnTo>
                    <a:pt x="8610599" y="631819"/>
                  </a:lnTo>
                  <a:lnTo>
                    <a:pt x="8600678" y="680974"/>
                  </a:lnTo>
                  <a:lnTo>
                    <a:pt x="8573612" y="721144"/>
                  </a:lnTo>
                  <a:lnTo>
                    <a:pt x="8533447" y="748243"/>
                  </a:lnTo>
                  <a:lnTo>
                    <a:pt x="8484229" y="758183"/>
                  </a:lnTo>
                  <a:lnTo>
                    <a:pt x="126360" y="758183"/>
                  </a:lnTo>
                  <a:lnTo>
                    <a:pt x="77178" y="748243"/>
                  </a:lnTo>
                  <a:lnTo>
                    <a:pt x="37012" y="721144"/>
                  </a:lnTo>
                  <a:lnTo>
                    <a:pt x="9930" y="680974"/>
                  </a:lnTo>
                  <a:lnTo>
                    <a:pt x="0" y="631819"/>
                  </a:lnTo>
                  <a:lnTo>
                    <a:pt x="0" y="12633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790700" y="2085976"/>
            <a:ext cx="8686800" cy="923925"/>
            <a:chOff x="266700" y="2085975"/>
            <a:chExt cx="8686800" cy="92392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" y="2085975"/>
              <a:ext cx="8686800" cy="8858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14700" y="2162175"/>
              <a:ext cx="2667000" cy="8477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799" y="2105284"/>
              <a:ext cx="8610599" cy="8057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4799" y="2105284"/>
              <a:ext cx="8610600" cy="805815"/>
            </a:xfrm>
            <a:custGeom>
              <a:avLst/>
              <a:gdLst/>
              <a:ahLst/>
              <a:cxnLst/>
              <a:rect l="l" t="t" r="r" b="b"/>
              <a:pathLst>
                <a:path w="8610600" h="805814">
                  <a:moveTo>
                    <a:pt x="0" y="134355"/>
                  </a:moveTo>
                  <a:lnTo>
                    <a:pt x="6846" y="91906"/>
                  </a:lnTo>
                  <a:lnTo>
                    <a:pt x="25912" y="55026"/>
                  </a:lnTo>
                  <a:lnTo>
                    <a:pt x="54984" y="25935"/>
                  </a:lnTo>
                  <a:lnTo>
                    <a:pt x="91852" y="6853"/>
                  </a:lnTo>
                  <a:lnTo>
                    <a:pt x="134304" y="0"/>
                  </a:lnTo>
                  <a:lnTo>
                    <a:pt x="8476365" y="0"/>
                  </a:lnTo>
                  <a:lnTo>
                    <a:pt x="8518802" y="6853"/>
                  </a:lnTo>
                  <a:lnTo>
                    <a:pt x="8555652" y="25935"/>
                  </a:lnTo>
                  <a:lnTo>
                    <a:pt x="8584706" y="55026"/>
                  </a:lnTo>
                  <a:lnTo>
                    <a:pt x="8603758" y="91906"/>
                  </a:lnTo>
                  <a:lnTo>
                    <a:pt x="8610599" y="134355"/>
                  </a:lnTo>
                  <a:lnTo>
                    <a:pt x="8610599" y="671443"/>
                  </a:lnTo>
                  <a:lnTo>
                    <a:pt x="8603758" y="713893"/>
                  </a:lnTo>
                  <a:lnTo>
                    <a:pt x="8584706" y="750773"/>
                  </a:lnTo>
                  <a:lnTo>
                    <a:pt x="8555652" y="779863"/>
                  </a:lnTo>
                  <a:lnTo>
                    <a:pt x="8518802" y="798945"/>
                  </a:lnTo>
                  <a:lnTo>
                    <a:pt x="8476365" y="805799"/>
                  </a:lnTo>
                  <a:lnTo>
                    <a:pt x="134304" y="805799"/>
                  </a:lnTo>
                  <a:lnTo>
                    <a:pt x="91852" y="798945"/>
                  </a:lnTo>
                  <a:lnTo>
                    <a:pt x="54984" y="779863"/>
                  </a:lnTo>
                  <a:lnTo>
                    <a:pt x="25912" y="750773"/>
                  </a:lnTo>
                  <a:lnTo>
                    <a:pt x="6846" y="713893"/>
                  </a:lnTo>
                  <a:lnTo>
                    <a:pt x="0" y="671443"/>
                  </a:lnTo>
                  <a:lnTo>
                    <a:pt x="0" y="13435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790700" y="4095750"/>
            <a:ext cx="8686800" cy="895350"/>
            <a:chOff x="266700" y="4095750"/>
            <a:chExt cx="8686800" cy="89535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700" y="4095750"/>
              <a:ext cx="8686800" cy="838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90950" y="4143375"/>
              <a:ext cx="1714500" cy="8477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99" y="4114800"/>
              <a:ext cx="8610599" cy="75818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4799" y="4114800"/>
              <a:ext cx="8610600" cy="758190"/>
            </a:xfrm>
            <a:custGeom>
              <a:avLst/>
              <a:gdLst/>
              <a:ahLst/>
              <a:cxnLst/>
              <a:rect l="l" t="t" r="r" b="b"/>
              <a:pathLst>
                <a:path w="8610600" h="758189">
                  <a:moveTo>
                    <a:pt x="0" y="126360"/>
                  </a:moveTo>
                  <a:lnTo>
                    <a:pt x="9930" y="77152"/>
                  </a:lnTo>
                  <a:lnTo>
                    <a:pt x="37012" y="36989"/>
                  </a:lnTo>
                  <a:lnTo>
                    <a:pt x="77178" y="9922"/>
                  </a:lnTo>
                  <a:lnTo>
                    <a:pt x="126360" y="0"/>
                  </a:lnTo>
                  <a:lnTo>
                    <a:pt x="8484229" y="0"/>
                  </a:lnTo>
                  <a:lnTo>
                    <a:pt x="8533447" y="9922"/>
                  </a:lnTo>
                  <a:lnTo>
                    <a:pt x="8573612" y="36989"/>
                  </a:lnTo>
                  <a:lnTo>
                    <a:pt x="8600678" y="77152"/>
                  </a:lnTo>
                  <a:lnTo>
                    <a:pt x="8610599" y="126360"/>
                  </a:lnTo>
                  <a:lnTo>
                    <a:pt x="8610599" y="631829"/>
                  </a:lnTo>
                  <a:lnTo>
                    <a:pt x="8600678" y="680987"/>
                  </a:lnTo>
                  <a:lnTo>
                    <a:pt x="8573612" y="721155"/>
                  </a:lnTo>
                  <a:lnTo>
                    <a:pt x="8533447" y="748250"/>
                  </a:lnTo>
                  <a:lnTo>
                    <a:pt x="8484229" y="758189"/>
                  </a:lnTo>
                  <a:lnTo>
                    <a:pt x="126360" y="758189"/>
                  </a:lnTo>
                  <a:lnTo>
                    <a:pt x="77178" y="748250"/>
                  </a:lnTo>
                  <a:lnTo>
                    <a:pt x="37012" y="721155"/>
                  </a:lnTo>
                  <a:lnTo>
                    <a:pt x="9930" y="680987"/>
                  </a:lnTo>
                  <a:lnTo>
                    <a:pt x="0" y="631829"/>
                  </a:lnTo>
                  <a:lnTo>
                    <a:pt x="0" y="12636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790700" y="5076825"/>
            <a:ext cx="8686800" cy="895350"/>
            <a:chOff x="266700" y="5076825"/>
            <a:chExt cx="8686800" cy="895350"/>
          </a:xfrm>
        </p:grpSpPr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6700" y="5076825"/>
              <a:ext cx="8686800" cy="838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86075" y="5124450"/>
              <a:ext cx="3524250" cy="8477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4799" y="5095743"/>
              <a:ext cx="8610599" cy="75814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04799" y="5095743"/>
              <a:ext cx="8610600" cy="758190"/>
            </a:xfrm>
            <a:custGeom>
              <a:avLst/>
              <a:gdLst/>
              <a:ahLst/>
              <a:cxnLst/>
              <a:rect l="l" t="t" r="r" b="b"/>
              <a:pathLst>
                <a:path w="8610600" h="758189">
                  <a:moveTo>
                    <a:pt x="0" y="126373"/>
                  </a:moveTo>
                  <a:lnTo>
                    <a:pt x="9930" y="77157"/>
                  </a:lnTo>
                  <a:lnTo>
                    <a:pt x="37012" y="36991"/>
                  </a:lnTo>
                  <a:lnTo>
                    <a:pt x="77178" y="9922"/>
                  </a:lnTo>
                  <a:lnTo>
                    <a:pt x="126360" y="0"/>
                  </a:lnTo>
                  <a:lnTo>
                    <a:pt x="8484229" y="0"/>
                  </a:lnTo>
                  <a:lnTo>
                    <a:pt x="8533447" y="9922"/>
                  </a:lnTo>
                  <a:lnTo>
                    <a:pt x="8573612" y="36991"/>
                  </a:lnTo>
                  <a:lnTo>
                    <a:pt x="8600678" y="77157"/>
                  </a:lnTo>
                  <a:lnTo>
                    <a:pt x="8610599" y="126373"/>
                  </a:lnTo>
                  <a:lnTo>
                    <a:pt x="8610599" y="631792"/>
                  </a:lnTo>
                  <a:lnTo>
                    <a:pt x="8600678" y="680974"/>
                  </a:lnTo>
                  <a:lnTo>
                    <a:pt x="8573612" y="721135"/>
                  </a:lnTo>
                  <a:lnTo>
                    <a:pt x="8533447" y="748212"/>
                  </a:lnTo>
                  <a:lnTo>
                    <a:pt x="8484229" y="758141"/>
                  </a:lnTo>
                  <a:lnTo>
                    <a:pt x="126360" y="758141"/>
                  </a:lnTo>
                  <a:lnTo>
                    <a:pt x="77178" y="748212"/>
                  </a:lnTo>
                  <a:lnTo>
                    <a:pt x="37012" y="721135"/>
                  </a:lnTo>
                  <a:lnTo>
                    <a:pt x="9930" y="680974"/>
                  </a:lnTo>
                  <a:lnTo>
                    <a:pt x="0" y="631792"/>
                  </a:lnTo>
                  <a:lnTo>
                    <a:pt x="0" y="12637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738754" y="2266374"/>
            <a:ext cx="2870835" cy="3420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74930" algn="ctr">
              <a:spcBef>
                <a:spcPts val="125"/>
              </a:spcBef>
            </a:pPr>
            <a:r>
              <a:rPr sz="2750" spc="-10" dirty="0">
                <a:latin typeface="Calibri"/>
                <a:cs typeface="Calibri"/>
              </a:rPr>
              <a:t>Polymorphism</a:t>
            </a:r>
            <a:endParaRPr sz="2750">
              <a:latin typeface="Calibri"/>
              <a:cs typeface="Calibri"/>
            </a:endParaRPr>
          </a:p>
          <a:p>
            <a:pPr marL="660400" marR="720725" algn="ctr">
              <a:lnSpc>
                <a:spcPct val="234400"/>
              </a:lnSpc>
              <a:spcBef>
                <a:spcPts val="190"/>
              </a:spcBef>
            </a:pPr>
            <a:r>
              <a:rPr sz="2750" spc="-10" dirty="0">
                <a:latin typeface="Calibri"/>
                <a:cs typeface="Calibri"/>
              </a:rPr>
              <a:t>instanceof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Casting</a:t>
            </a:r>
            <a:endParaRPr sz="275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3600">
              <a:latin typeface="Calibri"/>
              <a:cs typeface="Calibri"/>
            </a:endParaRPr>
          </a:p>
          <a:p>
            <a:pPr algn="ctr">
              <a:spcBef>
                <a:spcPts val="5"/>
              </a:spcBef>
            </a:pPr>
            <a:r>
              <a:rPr sz="2750" dirty="0">
                <a:latin typeface="Calibri"/>
                <a:cs typeface="Calibri"/>
              </a:rPr>
              <a:t>Numeric</a:t>
            </a:r>
            <a:r>
              <a:rPr sz="2750" spc="114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promotion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4576" y="428626"/>
            <a:ext cx="7572375" cy="981075"/>
            <a:chOff x="790575" y="428625"/>
            <a:chExt cx="7572375" cy="98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75" y="428625"/>
              <a:ext cx="7572375" cy="8667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559" y="428625"/>
              <a:ext cx="3086099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7340671" y="0"/>
                  </a:moveTo>
                  <a:lnTo>
                    <a:pt x="127004" y="0"/>
                  </a:lnTo>
                  <a:lnTo>
                    <a:pt x="77570" y="9986"/>
                  </a:lnTo>
                  <a:lnTo>
                    <a:pt x="37200" y="37216"/>
                  </a:lnTo>
                  <a:lnTo>
                    <a:pt x="9981" y="77589"/>
                  </a:lnTo>
                  <a:lnTo>
                    <a:pt x="0" y="127010"/>
                  </a:lnTo>
                  <a:lnTo>
                    <a:pt x="0" y="634989"/>
                  </a:lnTo>
                  <a:lnTo>
                    <a:pt x="9981" y="684410"/>
                  </a:lnTo>
                  <a:lnTo>
                    <a:pt x="37200" y="724783"/>
                  </a:lnTo>
                  <a:lnTo>
                    <a:pt x="77570" y="752013"/>
                  </a:lnTo>
                  <a:lnTo>
                    <a:pt x="127004" y="761999"/>
                  </a:lnTo>
                  <a:lnTo>
                    <a:pt x="7340671" y="761999"/>
                  </a:lnTo>
                  <a:lnTo>
                    <a:pt x="7390087" y="752013"/>
                  </a:lnTo>
                  <a:lnTo>
                    <a:pt x="7430450" y="724783"/>
                  </a:lnTo>
                  <a:lnTo>
                    <a:pt x="7457669" y="684410"/>
                  </a:lnTo>
                  <a:lnTo>
                    <a:pt x="7467651" y="634989"/>
                  </a:lnTo>
                  <a:lnTo>
                    <a:pt x="7467651" y="127010"/>
                  </a:lnTo>
                  <a:lnTo>
                    <a:pt x="7457669" y="77589"/>
                  </a:lnTo>
                  <a:lnTo>
                    <a:pt x="7430450" y="37216"/>
                  </a:lnTo>
                  <a:lnTo>
                    <a:pt x="7390087" y="9986"/>
                  </a:lnTo>
                  <a:lnTo>
                    <a:pt x="7340671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0" y="127010"/>
                  </a:moveTo>
                  <a:lnTo>
                    <a:pt x="9981" y="77589"/>
                  </a:lnTo>
                  <a:lnTo>
                    <a:pt x="37200" y="37216"/>
                  </a:lnTo>
                  <a:lnTo>
                    <a:pt x="77570" y="9986"/>
                  </a:lnTo>
                  <a:lnTo>
                    <a:pt x="127004" y="0"/>
                  </a:lnTo>
                  <a:lnTo>
                    <a:pt x="7340671" y="0"/>
                  </a:lnTo>
                  <a:lnTo>
                    <a:pt x="7390087" y="9986"/>
                  </a:lnTo>
                  <a:lnTo>
                    <a:pt x="7430450" y="37216"/>
                  </a:lnTo>
                  <a:lnTo>
                    <a:pt x="7457669" y="77589"/>
                  </a:lnTo>
                  <a:lnTo>
                    <a:pt x="7467651" y="127010"/>
                  </a:lnTo>
                  <a:lnTo>
                    <a:pt x="7467651" y="634989"/>
                  </a:lnTo>
                  <a:lnTo>
                    <a:pt x="7457669" y="684410"/>
                  </a:lnTo>
                  <a:lnTo>
                    <a:pt x="7430450" y="724783"/>
                  </a:lnTo>
                  <a:lnTo>
                    <a:pt x="7390087" y="752013"/>
                  </a:lnTo>
                  <a:lnTo>
                    <a:pt x="7340671" y="761999"/>
                  </a:lnTo>
                  <a:lnTo>
                    <a:pt x="127004" y="761999"/>
                  </a:lnTo>
                  <a:lnTo>
                    <a:pt x="77570" y="752013"/>
                  </a:lnTo>
                  <a:lnTo>
                    <a:pt x="37200" y="724783"/>
                  </a:lnTo>
                  <a:lnTo>
                    <a:pt x="9981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28859" y="257177"/>
            <a:ext cx="10515600" cy="886075"/>
          </a:xfrm>
          <a:prstGeom prst="rect">
            <a:avLst/>
          </a:prstGeom>
        </p:spPr>
        <p:txBody>
          <a:bodyPr vert="horz" wrap="square" lIns="0" tIns="389826" rIns="0" bIns="0" rtlCol="0" anchor="ctr">
            <a:spAutoFit/>
          </a:bodyPr>
          <a:lstStyle/>
          <a:p>
            <a:pPr marL="2263775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Проверка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д/з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66900" y="1609725"/>
            <a:ext cx="8506460" cy="3390900"/>
            <a:chOff x="342900" y="1609725"/>
            <a:chExt cx="8506460" cy="33909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625" y="1657350"/>
              <a:ext cx="8305815" cy="2667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900" y="1609725"/>
              <a:ext cx="8505840" cy="3390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128" y="1676400"/>
              <a:ext cx="8229599" cy="25907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4128" y="1676400"/>
              <a:ext cx="8229600" cy="2590800"/>
            </a:xfrm>
            <a:custGeom>
              <a:avLst/>
              <a:gdLst/>
              <a:ahLst/>
              <a:cxnLst/>
              <a:rect l="l" t="t" r="r" b="b"/>
              <a:pathLst>
                <a:path w="8229600" h="2590800">
                  <a:moveTo>
                    <a:pt x="0" y="2590799"/>
                  </a:moveTo>
                  <a:lnTo>
                    <a:pt x="8229599" y="2590799"/>
                  </a:lnTo>
                  <a:lnTo>
                    <a:pt x="8229599" y="0"/>
                  </a:lnTo>
                  <a:lnTo>
                    <a:pt x="0" y="0"/>
                  </a:lnTo>
                  <a:lnTo>
                    <a:pt x="0" y="25907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67560" y="1692270"/>
            <a:ext cx="8054340" cy="2166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spcBef>
                <a:spcPts val="130"/>
              </a:spcBef>
            </a:pPr>
            <a:r>
              <a:rPr sz="2000" spc="-10" dirty="0">
                <a:latin typeface="Calibri"/>
                <a:cs typeface="Calibri"/>
              </a:rPr>
              <a:t>Переименуйте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класс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Lesson24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из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последнего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домашнего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задания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в </a:t>
            </a:r>
            <a:r>
              <a:rPr sz="2000" dirty="0">
                <a:latin typeface="Calibri"/>
                <a:cs typeface="Calibri"/>
              </a:rPr>
              <a:t>Lesson25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измените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его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метод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следующим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образом. Создайте</a:t>
            </a:r>
            <a:r>
              <a:rPr sz="2000" spc="-50" dirty="0">
                <a:latin typeface="Calibri"/>
                <a:cs typeface="Calibri"/>
              </a:rPr>
              <a:t> в</a:t>
            </a:r>
            <a:r>
              <a:rPr sz="2000" spc="5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нём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массива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типа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Speakable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типа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Animal,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которые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будут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содержать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все </a:t>
            </a:r>
            <a:r>
              <a:rPr sz="2000" dirty="0">
                <a:latin typeface="Calibri"/>
                <a:cs typeface="Calibri"/>
              </a:rPr>
              <a:t>возможные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ссылочные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переменные,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ссылающиеся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все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возможные </a:t>
            </a:r>
            <a:r>
              <a:rPr sz="2000" dirty="0">
                <a:latin typeface="Calibri"/>
                <a:cs typeface="Calibri"/>
              </a:rPr>
              <a:t>объекты.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Используя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instanceof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проверяйте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какой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объект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ссылается </a:t>
            </a:r>
            <a:r>
              <a:rPr sz="2000" dirty="0">
                <a:latin typeface="Calibri"/>
                <a:cs typeface="Calibri"/>
              </a:rPr>
              <a:t>переменная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выводите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экран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соответствующие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переменные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данного </a:t>
            </a:r>
            <a:r>
              <a:rPr sz="2000" dirty="0">
                <a:latin typeface="Calibri"/>
                <a:cs typeface="Calibri"/>
              </a:rPr>
              <a:t>объекта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вызывайте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его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методы.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90726" y="5724525"/>
            <a:ext cx="7800975" cy="742950"/>
            <a:chOff x="466725" y="5724525"/>
            <a:chExt cx="7800975" cy="74295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500" y="5772150"/>
              <a:ext cx="7696200" cy="5334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725" y="5724525"/>
              <a:ext cx="4038600" cy="7429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599" y="5791200"/>
              <a:ext cx="7619999" cy="4571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133600" y="5791200"/>
            <a:ext cx="7620000" cy="404598"/>
          </a:xfrm>
          <a:prstGeom prst="rect">
            <a:avLst/>
          </a:prstGeom>
          <a:ln w="9534">
            <a:solidFill>
              <a:srgbClr val="97B853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spcBef>
                <a:spcPts val="275"/>
              </a:spcBef>
            </a:pPr>
            <a:r>
              <a:rPr sz="2400" dirty="0">
                <a:latin typeface="Calibri"/>
                <a:cs typeface="Calibri"/>
              </a:rPr>
              <a:t>Ответ: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Homework.Lesson25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57275"/>
            <a:chOff x="800100" y="390525"/>
            <a:chExt cx="7572375" cy="1057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1057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9825" y="552465"/>
              <a:ext cx="44196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7308320" y="0"/>
                  </a:moveTo>
                  <a:lnTo>
                    <a:pt x="159328" y="0"/>
                  </a:lnTo>
                  <a:lnTo>
                    <a:pt x="108966" y="8115"/>
                  </a:lnTo>
                  <a:lnTo>
                    <a:pt x="65229" y="30716"/>
                  </a:lnTo>
                  <a:lnTo>
                    <a:pt x="30739" y="65185"/>
                  </a:lnTo>
                  <a:lnTo>
                    <a:pt x="8122" y="108904"/>
                  </a:lnTo>
                  <a:lnTo>
                    <a:pt x="0" y="159257"/>
                  </a:lnTo>
                  <a:lnTo>
                    <a:pt x="0" y="796564"/>
                  </a:lnTo>
                  <a:lnTo>
                    <a:pt x="8122" y="846930"/>
                  </a:lnTo>
                  <a:lnTo>
                    <a:pt x="30739" y="890680"/>
                  </a:lnTo>
                  <a:lnTo>
                    <a:pt x="65229" y="925185"/>
                  </a:lnTo>
                  <a:lnTo>
                    <a:pt x="108966" y="947816"/>
                  </a:lnTo>
                  <a:lnTo>
                    <a:pt x="159328" y="955944"/>
                  </a:lnTo>
                  <a:lnTo>
                    <a:pt x="7308320" y="955944"/>
                  </a:lnTo>
                  <a:lnTo>
                    <a:pt x="7358638" y="947816"/>
                  </a:lnTo>
                  <a:lnTo>
                    <a:pt x="7402353" y="925185"/>
                  </a:lnTo>
                  <a:lnTo>
                    <a:pt x="7436836" y="890680"/>
                  </a:lnTo>
                  <a:lnTo>
                    <a:pt x="7459454" y="846930"/>
                  </a:lnTo>
                  <a:lnTo>
                    <a:pt x="7467578" y="796564"/>
                  </a:lnTo>
                  <a:lnTo>
                    <a:pt x="7467578" y="159257"/>
                  </a:lnTo>
                  <a:lnTo>
                    <a:pt x="7459454" y="108904"/>
                  </a:lnTo>
                  <a:lnTo>
                    <a:pt x="7436836" y="65185"/>
                  </a:lnTo>
                  <a:lnTo>
                    <a:pt x="7402353" y="30716"/>
                  </a:lnTo>
                  <a:lnTo>
                    <a:pt x="7358638" y="8115"/>
                  </a:lnTo>
                  <a:lnTo>
                    <a:pt x="73083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0" y="159257"/>
                  </a:moveTo>
                  <a:lnTo>
                    <a:pt x="8122" y="108904"/>
                  </a:lnTo>
                  <a:lnTo>
                    <a:pt x="30739" y="65185"/>
                  </a:lnTo>
                  <a:lnTo>
                    <a:pt x="65229" y="30716"/>
                  </a:lnTo>
                  <a:lnTo>
                    <a:pt x="108966" y="8115"/>
                  </a:lnTo>
                  <a:lnTo>
                    <a:pt x="159328" y="0"/>
                  </a:lnTo>
                  <a:lnTo>
                    <a:pt x="7308320" y="0"/>
                  </a:lnTo>
                  <a:lnTo>
                    <a:pt x="7358638" y="8115"/>
                  </a:lnTo>
                  <a:lnTo>
                    <a:pt x="7402353" y="30716"/>
                  </a:lnTo>
                  <a:lnTo>
                    <a:pt x="7436836" y="65185"/>
                  </a:lnTo>
                  <a:lnTo>
                    <a:pt x="7459454" y="108904"/>
                  </a:lnTo>
                  <a:lnTo>
                    <a:pt x="7467578" y="159257"/>
                  </a:lnTo>
                  <a:lnTo>
                    <a:pt x="7467578" y="796564"/>
                  </a:lnTo>
                  <a:lnTo>
                    <a:pt x="7459454" y="846930"/>
                  </a:lnTo>
                  <a:lnTo>
                    <a:pt x="7436836" y="890680"/>
                  </a:lnTo>
                  <a:lnTo>
                    <a:pt x="7402353" y="925185"/>
                  </a:lnTo>
                  <a:lnTo>
                    <a:pt x="7358638" y="947816"/>
                  </a:lnTo>
                  <a:lnTo>
                    <a:pt x="7308320" y="955944"/>
                  </a:lnTo>
                  <a:lnTo>
                    <a:pt x="159328" y="955944"/>
                  </a:lnTo>
                  <a:lnTo>
                    <a:pt x="108966" y="947816"/>
                  </a:lnTo>
                  <a:lnTo>
                    <a:pt x="65229" y="925185"/>
                  </a:lnTo>
                  <a:lnTo>
                    <a:pt x="30739" y="890680"/>
                  </a:lnTo>
                  <a:lnTo>
                    <a:pt x="8122" y="846930"/>
                  </a:lnTo>
                  <a:lnTo>
                    <a:pt x="0" y="796564"/>
                  </a:lnTo>
                  <a:lnTo>
                    <a:pt x="0" y="1592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33575" y="90488"/>
            <a:ext cx="10515600" cy="1167178"/>
          </a:xfrm>
          <a:prstGeom prst="rect">
            <a:avLst/>
          </a:prstGeom>
        </p:spPr>
        <p:txBody>
          <a:bodyPr vert="horz" wrap="square" lIns="0" tIns="485330" rIns="0" bIns="0" rtlCol="0" anchor="ctr">
            <a:spAutoFit/>
          </a:bodyPr>
          <a:lstStyle/>
          <a:p>
            <a:pPr marL="1555115">
              <a:lnSpc>
                <a:spcPct val="100000"/>
              </a:lnSpc>
              <a:spcBef>
                <a:spcPts val="125"/>
              </a:spcBef>
            </a:pPr>
            <a:r>
              <a:rPr dirty="0"/>
              <a:t>Методы</a:t>
            </a:r>
            <a:r>
              <a:rPr spc="10" dirty="0"/>
              <a:t> </a:t>
            </a:r>
            <a:r>
              <a:rPr dirty="0"/>
              <a:t>equals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dirty="0"/>
              <a:t>и</a:t>
            </a:r>
            <a:r>
              <a:rPr spc="-30" dirty="0"/>
              <a:t> </a:t>
            </a:r>
            <a:r>
              <a:rPr spc="-10" dirty="0"/>
              <a:t>toString.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895475" y="1485885"/>
            <a:ext cx="8382000" cy="5353685"/>
            <a:chOff x="371475" y="1485884"/>
            <a:chExt cx="8382000" cy="535368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575" y="1543034"/>
              <a:ext cx="8296290" cy="685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475" y="1485884"/>
              <a:ext cx="8267700" cy="8667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1947" y="1562862"/>
              <a:ext cx="8229612" cy="6126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1947" y="1562862"/>
              <a:ext cx="8230234" cy="612775"/>
            </a:xfrm>
            <a:custGeom>
              <a:avLst/>
              <a:gdLst/>
              <a:ahLst/>
              <a:cxnLst/>
              <a:rect l="l" t="t" r="r" b="b"/>
              <a:pathLst>
                <a:path w="8230234" h="612775">
                  <a:moveTo>
                    <a:pt x="0" y="102107"/>
                  </a:moveTo>
                  <a:lnTo>
                    <a:pt x="8023" y="62364"/>
                  </a:lnTo>
                  <a:lnTo>
                    <a:pt x="29903" y="29908"/>
                  </a:lnTo>
                  <a:lnTo>
                    <a:pt x="62359" y="8024"/>
                  </a:lnTo>
                  <a:lnTo>
                    <a:pt x="102107" y="0"/>
                  </a:lnTo>
                  <a:lnTo>
                    <a:pt x="8127504" y="0"/>
                  </a:lnTo>
                  <a:lnTo>
                    <a:pt x="8167247" y="8024"/>
                  </a:lnTo>
                  <a:lnTo>
                    <a:pt x="8199703" y="29908"/>
                  </a:lnTo>
                  <a:lnTo>
                    <a:pt x="8221587" y="62364"/>
                  </a:lnTo>
                  <a:lnTo>
                    <a:pt x="8229612" y="102107"/>
                  </a:lnTo>
                  <a:lnTo>
                    <a:pt x="8229612" y="510539"/>
                  </a:lnTo>
                  <a:lnTo>
                    <a:pt x="8221587" y="550283"/>
                  </a:lnTo>
                  <a:lnTo>
                    <a:pt x="8199703" y="582739"/>
                  </a:lnTo>
                  <a:lnTo>
                    <a:pt x="8167247" y="604623"/>
                  </a:lnTo>
                  <a:lnTo>
                    <a:pt x="8127504" y="612647"/>
                  </a:lnTo>
                  <a:lnTo>
                    <a:pt x="102107" y="612647"/>
                  </a:lnTo>
                  <a:lnTo>
                    <a:pt x="62359" y="604623"/>
                  </a:lnTo>
                  <a:lnTo>
                    <a:pt x="29903" y="582739"/>
                  </a:lnTo>
                  <a:lnTo>
                    <a:pt x="8023" y="550283"/>
                  </a:lnTo>
                  <a:lnTo>
                    <a:pt x="0" y="510539"/>
                  </a:lnTo>
                  <a:lnTo>
                    <a:pt x="0" y="10210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9575" y="2971800"/>
              <a:ext cx="8296290" cy="5429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000" y="2895584"/>
              <a:ext cx="8343900" cy="7715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1947" y="2991612"/>
              <a:ext cx="8229612" cy="46786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41947" y="2991612"/>
              <a:ext cx="8230234" cy="467995"/>
            </a:xfrm>
            <a:custGeom>
              <a:avLst/>
              <a:gdLst/>
              <a:ahLst/>
              <a:cxnLst/>
              <a:rect l="l" t="t" r="r" b="b"/>
              <a:pathLst>
                <a:path w="8230234" h="467995">
                  <a:moveTo>
                    <a:pt x="0" y="77967"/>
                  </a:moveTo>
                  <a:lnTo>
                    <a:pt x="6127" y="47628"/>
                  </a:lnTo>
                  <a:lnTo>
                    <a:pt x="22837" y="22844"/>
                  </a:lnTo>
                  <a:lnTo>
                    <a:pt x="47622" y="6130"/>
                  </a:lnTo>
                  <a:lnTo>
                    <a:pt x="77973" y="0"/>
                  </a:lnTo>
                  <a:lnTo>
                    <a:pt x="8151644" y="0"/>
                  </a:lnTo>
                  <a:lnTo>
                    <a:pt x="8181983" y="6130"/>
                  </a:lnTo>
                  <a:lnTo>
                    <a:pt x="8206767" y="22844"/>
                  </a:lnTo>
                  <a:lnTo>
                    <a:pt x="8223481" y="47628"/>
                  </a:lnTo>
                  <a:lnTo>
                    <a:pt x="8229612" y="77967"/>
                  </a:lnTo>
                  <a:lnTo>
                    <a:pt x="8229612" y="389900"/>
                  </a:lnTo>
                  <a:lnTo>
                    <a:pt x="8223481" y="420239"/>
                  </a:lnTo>
                  <a:lnTo>
                    <a:pt x="8206767" y="445023"/>
                  </a:lnTo>
                  <a:lnTo>
                    <a:pt x="8181983" y="461737"/>
                  </a:lnTo>
                  <a:lnTo>
                    <a:pt x="8151644" y="467867"/>
                  </a:lnTo>
                  <a:lnTo>
                    <a:pt x="77973" y="467867"/>
                  </a:lnTo>
                  <a:lnTo>
                    <a:pt x="47622" y="461737"/>
                  </a:lnTo>
                  <a:lnTo>
                    <a:pt x="22837" y="445023"/>
                  </a:lnTo>
                  <a:lnTo>
                    <a:pt x="6127" y="420239"/>
                  </a:lnTo>
                  <a:lnTo>
                    <a:pt x="0" y="389900"/>
                  </a:lnTo>
                  <a:lnTo>
                    <a:pt x="0" y="7796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1000" y="2305050"/>
              <a:ext cx="8353440" cy="685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1475" y="2238375"/>
              <a:ext cx="7286640" cy="8667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1947" y="2343150"/>
              <a:ext cx="8229612" cy="56159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41947" y="2343150"/>
              <a:ext cx="8230234" cy="561975"/>
            </a:xfrm>
            <a:custGeom>
              <a:avLst/>
              <a:gdLst/>
              <a:ahLst/>
              <a:cxnLst/>
              <a:rect l="l" t="t" r="r" b="b"/>
              <a:pathLst>
                <a:path w="8230234" h="561975">
                  <a:moveTo>
                    <a:pt x="0" y="93604"/>
                  </a:moveTo>
                  <a:lnTo>
                    <a:pt x="7354" y="57170"/>
                  </a:lnTo>
                  <a:lnTo>
                    <a:pt x="27411" y="27416"/>
                  </a:lnTo>
                  <a:lnTo>
                    <a:pt x="57161" y="7356"/>
                  </a:lnTo>
                  <a:lnTo>
                    <a:pt x="93594" y="0"/>
                  </a:lnTo>
                  <a:lnTo>
                    <a:pt x="8136007" y="0"/>
                  </a:lnTo>
                  <a:lnTo>
                    <a:pt x="8172442" y="7356"/>
                  </a:lnTo>
                  <a:lnTo>
                    <a:pt x="8202195" y="27416"/>
                  </a:lnTo>
                  <a:lnTo>
                    <a:pt x="8222255" y="57170"/>
                  </a:lnTo>
                  <a:lnTo>
                    <a:pt x="8229612" y="93604"/>
                  </a:lnTo>
                  <a:lnTo>
                    <a:pt x="8229612" y="467989"/>
                  </a:lnTo>
                  <a:lnTo>
                    <a:pt x="8222255" y="504423"/>
                  </a:lnTo>
                  <a:lnTo>
                    <a:pt x="8202195" y="534177"/>
                  </a:lnTo>
                  <a:lnTo>
                    <a:pt x="8172442" y="554237"/>
                  </a:lnTo>
                  <a:lnTo>
                    <a:pt x="8136007" y="561593"/>
                  </a:lnTo>
                  <a:lnTo>
                    <a:pt x="93594" y="561593"/>
                  </a:lnTo>
                  <a:lnTo>
                    <a:pt x="57161" y="554237"/>
                  </a:lnTo>
                  <a:lnTo>
                    <a:pt x="27411" y="534177"/>
                  </a:lnTo>
                  <a:lnTo>
                    <a:pt x="7354" y="504423"/>
                  </a:lnTo>
                  <a:lnTo>
                    <a:pt x="0" y="467989"/>
                  </a:lnTo>
                  <a:lnTo>
                    <a:pt x="0" y="936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1475" y="3505200"/>
              <a:ext cx="8353440" cy="5905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1000" y="3448050"/>
              <a:ext cx="7810500" cy="7715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5839" y="3546348"/>
              <a:ext cx="8229624" cy="46786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35839" y="3546348"/>
              <a:ext cx="8230234" cy="467995"/>
            </a:xfrm>
            <a:custGeom>
              <a:avLst/>
              <a:gdLst/>
              <a:ahLst/>
              <a:cxnLst/>
              <a:rect l="l" t="t" r="r" b="b"/>
              <a:pathLst>
                <a:path w="8230234" h="467995">
                  <a:moveTo>
                    <a:pt x="0" y="77967"/>
                  </a:moveTo>
                  <a:lnTo>
                    <a:pt x="6127" y="47628"/>
                  </a:lnTo>
                  <a:lnTo>
                    <a:pt x="22839" y="22844"/>
                  </a:lnTo>
                  <a:lnTo>
                    <a:pt x="47627" y="6130"/>
                  </a:lnTo>
                  <a:lnTo>
                    <a:pt x="77986" y="0"/>
                  </a:lnTo>
                  <a:lnTo>
                    <a:pt x="8151656" y="0"/>
                  </a:lnTo>
                  <a:lnTo>
                    <a:pt x="8181995" y="6130"/>
                  </a:lnTo>
                  <a:lnTo>
                    <a:pt x="8206779" y="22844"/>
                  </a:lnTo>
                  <a:lnTo>
                    <a:pt x="8223493" y="47628"/>
                  </a:lnTo>
                  <a:lnTo>
                    <a:pt x="8229624" y="77967"/>
                  </a:lnTo>
                  <a:lnTo>
                    <a:pt x="8229624" y="389894"/>
                  </a:lnTo>
                  <a:lnTo>
                    <a:pt x="8223493" y="420240"/>
                  </a:lnTo>
                  <a:lnTo>
                    <a:pt x="8206779" y="445025"/>
                  </a:lnTo>
                  <a:lnTo>
                    <a:pt x="8181995" y="461738"/>
                  </a:lnTo>
                  <a:lnTo>
                    <a:pt x="8151656" y="467867"/>
                  </a:lnTo>
                  <a:lnTo>
                    <a:pt x="77986" y="467867"/>
                  </a:lnTo>
                  <a:lnTo>
                    <a:pt x="47627" y="461738"/>
                  </a:lnTo>
                  <a:lnTo>
                    <a:pt x="22839" y="445025"/>
                  </a:lnTo>
                  <a:lnTo>
                    <a:pt x="6127" y="420240"/>
                  </a:lnTo>
                  <a:lnTo>
                    <a:pt x="0" y="389894"/>
                  </a:lnTo>
                  <a:lnTo>
                    <a:pt x="0" y="7796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1475" y="4057650"/>
              <a:ext cx="8353440" cy="5905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1000" y="4010025"/>
              <a:ext cx="7610490" cy="7715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5839" y="4101084"/>
              <a:ext cx="8229624" cy="46786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35839" y="4101084"/>
              <a:ext cx="8230234" cy="467995"/>
            </a:xfrm>
            <a:custGeom>
              <a:avLst/>
              <a:gdLst/>
              <a:ahLst/>
              <a:cxnLst/>
              <a:rect l="l" t="t" r="r" b="b"/>
              <a:pathLst>
                <a:path w="8230234" h="467995">
                  <a:moveTo>
                    <a:pt x="0" y="77973"/>
                  </a:moveTo>
                  <a:lnTo>
                    <a:pt x="6127" y="47627"/>
                  </a:lnTo>
                  <a:lnTo>
                    <a:pt x="22837" y="22842"/>
                  </a:lnTo>
                  <a:lnTo>
                    <a:pt x="47622" y="6129"/>
                  </a:lnTo>
                  <a:lnTo>
                    <a:pt x="77973" y="0"/>
                  </a:lnTo>
                  <a:lnTo>
                    <a:pt x="8151656" y="0"/>
                  </a:lnTo>
                  <a:lnTo>
                    <a:pt x="8181995" y="6129"/>
                  </a:lnTo>
                  <a:lnTo>
                    <a:pt x="8206779" y="22842"/>
                  </a:lnTo>
                  <a:lnTo>
                    <a:pt x="8223493" y="47627"/>
                  </a:lnTo>
                  <a:lnTo>
                    <a:pt x="8229624" y="77973"/>
                  </a:lnTo>
                  <a:lnTo>
                    <a:pt x="8229624" y="389894"/>
                  </a:lnTo>
                  <a:lnTo>
                    <a:pt x="8223493" y="420240"/>
                  </a:lnTo>
                  <a:lnTo>
                    <a:pt x="8206779" y="445025"/>
                  </a:lnTo>
                  <a:lnTo>
                    <a:pt x="8181995" y="461738"/>
                  </a:lnTo>
                  <a:lnTo>
                    <a:pt x="8151656" y="467867"/>
                  </a:lnTo>
                  <a:lnTo>
                    <a:pt x="77973" y="467867"/>
                  </a:lnTo>
                  <a:lnTo>
                    <a:pt x="47622" y="461738"/>
                  </a:lnTo>
                  <a:lnTo>
                    <a:pt x="22837" y="445025"/>
                  </a:lnTo>
                  <a:lnTo>
                    <a:pt x="6127" y="420240"/>
                  </a:lnTo>
                  <a:lnTo>
                    <a:pt x="0" y="389894"/>
                  </a:lnTo>
                  <a:lnTo>
                    <a:pt x="0" y="7797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1475" y="4610100"/>
              <a:ext cx="8353440" cy="6000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1000" y="4562475"/>
              <a:ext cx="7572390" cy="77152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5839" y="4655819"/>
              <a:ext cx="8229624" cy="46786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35839" y="4655819"/>
              <a:ext cx="8230234" cy="467995"/>
            </a:xfrm>
            <a:custGeom>
              <a:avLst/>
              <a:gdLst/>
              <a:ahLst/>
              <a:cxnLst/>
              <a:rect l="l" t="t" r="r" b="b"/>
              <a:pathLst>
                <a:path w="8230234" h="467995">
                  <a:moveTo>
                    <a:pt x="0" y="77973"/>
                  </a:moveTo>
                  <a:lnTo>
                    <a:pt x="6127" y="47627"/>
                  </a:lnTo>
                  <a:lnTo>
                    <a:pt x="22837" y="22842"/>
                  </a:lnTo>
                  <a:lnTo>
                    <a:pt x="47622" y="6129"/>
                  </a:lnTo>
                  <a:lnTo>
                    <a:pt x="77973" y="0"/>
                  </a:lnTo>
                  <a:lnTo>
                    <a:pt x="8151656" y="0"/>
                  </a:lnTo>
                  <a:lnTo>
                    <a:pt x="8181995" y="6129"/>
                  </a:lnTo>
                  <a:lnTo>
                    <a:pt x="8206779" y="22842"/>
                  </a:lnTo>
                  <a:lnTo>
                    <a:pt x="8223493" y="47627"/>
                  </a:lnTo>
                  <a:lnTo>
                    <a:pt x="8229624" y="77973"/>
                  </a:lnTo>
                  <a:lnTo>
                    <a:pt x="8229624" y="389894"/>
                  </a:lnTo>
                  <a:lnTo>
                    <a:pt x="8223493" y="420240"/>
                  </a:lnTo>
                  <a:lnTo>
                    <a:pt x="8206779" y="445025"/>
                  </a:lnTo>
                  <a:lnTo>
                    <a:pt x="8181995" y="461738"/>
                  </a:lnTo>
                  <a:lnTo>
                    <a:pt x="8151656" y="467867"/>
                  </a:lnTo>
                  <a:lnTo>
                    <a:pt x="77973" y="467867"/>
                  </a:lnTo>
                  <a:lnTo>
                    <a:pt x="47622" y="461738"/>
                  </a:lnTo>
                  <a:lnTo>
                    <a:pt x="22837" y="445025"/>
                  </a:lnTo>
                  <a:lnTo>
                    <a:pt x="6127" y="420240"/>
                  </a:lnTo>
                  <a:lnTo>
                    <a:pt x="0" y="389894"/>
                  </a:lnTo>
                  <a:lnTo>
                    <a:pt x="0" y="7797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1475" y="5172074"/>
              <a:ext cx="8353440" cy="59055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1000" y="5238749"/>
              <a:ext cx="8039100" cy="5238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35839" y="5210555"/>
              <a:ext cx="8229624" cy="46788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35839" y="5210555"/>
              <a:ext cx="8230234" cy="467995"/>
            </a:xfrm>
            <a:custGeom>
              <a:avLst/>
              <a:gdLst/>
              <a:ahLst/>
              <a:cxnLst/>
              <a:rect l="l" t="t" r="r" b="b"/>
              <a:pathLst>
                <a:path w="8230234" h="467995">
                  <a:moveTo>
                    <a:pt x="0" y="77973"/>
                  </a:moveTo>
                  <a:lnTo>
                    <a:pt x="6127" y="47627"/>
                  </a:lnTo>
                  <a:lnTo>
                    <a:pt x="22837" y="22842"/>
                  </a:lnTo>
                  <a:lnTo>
                    <a:pt x="47622" y="6129"/>
                  </a:lnTo>
                  <a:lnTo>
                    <a:pt x="77973" y="0"/>
                  </a:lnTo>
                  <a:lnTo>
                    <a:pt x="8151656" y="0"/>
                  </a:lnTo>
                  <a:lnTo>
                    <a:pt x="8181995" y="6129"/>
                  </a:lnTo>
                  <a:lnTo>
                    <a:pt x="8206779" y="22842"/>
                  </a:lnTo>
                  <a:lnTo>
                    <a:pt x="8223493" y="47627"/>
                  </a:lnTo>
                  <a:lnTo>
                    <a:pt x="8229624" y="77973"/>
                  </a:lnTo>
                  <a:lnTo>
                    <a:pt x="8229624" y="389894"/>
                  </a:lnTo>
                  <a:lnTo>
                    <a:pt x="8223493" y="420252"/>
                  </a:lnTo>
                  <a:lnTo>
                    <a:pt x="8206779" y="445041"/>
                  </a:lnTo>
                  <a:lnTo>
                    <a:pt x="8181995" y="461752"/>
                  </a:lnTo>
                  <a:lnTo>
                    <a:pt x="8151656" y="467880"/>
                  </a:lnTo>
                  <a:lnTo>
                    <a:pt x="77973" y="467880"/>
                  </a:lnTo>
                  <a:lnTo>
                    <a:pt x="47622" y="461752"/>
                  </a:lnTo>
                  <a:lnTo>
                    <a:pt x="22837" y="445041"/>
                  </a:lnTo>
                  <a:lnTo>
                    <a:pt x="6127" y="420252"/>
                  </a:lnTo>
                  <a:lnTo>
                    <a:pt x="0" y="389894"/>
                  </a:lnTo>
                  <a:lnTo>
                    <a:pt x="0" y="7797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9575" y="5791199"/>
              <a:ext cx="8296290" cy="89535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81000" y="5695949"/>
              <a:ext cx="8372459" cy="11430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41935" y="5810237"/>
              <a:ext cx="8229624" cy="81610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41935" y="5810237"/>
              <a:ext cx="8230234" cy="816610"/>
            </a:xfrm>
            <a:custGeom>
              <a:avLst/>
              <a:gdLst/>
              <a:ahLst/>
              <a:cxnLst/>
              <a:rect l="l" t="t" r="r" b="b"/>
              <a:pathLst>
                <a:path w="8230234" h="816609">
                  <a:moveTo>
                    <a:pt x="0" y="136029"/>
                  </a:moveTo>
                  <a:lnTo>
                    <a:pt x="6936" y="93033"/>
                  </a:lnTo>
                  <a:lnTo>
                    <a:pt x="26249" y="55692"/>
                  </a:lnTo>
                  <a:lnTo>
                    <a:pt x="55697" y="26245"/>
                  </a:lnTo>
                  <a:lnTo>
                    <a:pt x="93038" y="6934"/>
                  </a:lnTo>
                  <a:lnTo>
                    <a:pt x="136029" y="0"/>
                  </a:lnTo>
                  <a:lnTo>
                    <a:pt x="8093622" y="0"/>
                  </a:lnTo>
                  <a:lnTo>
                    <a:pt x="8136582" y="6934"/>
                  </a:lnTo>
                  <a:lnTo>
                    <a:pt x="8173913" y="26245"/>
                  </a:lnTo>
                  <a:lnTo>
                    <a:pt x="8203363" y="55692"/>
                  </a:lnTo>
                  <a:lnTo>
                    <a:pt x="8222684" y="93033"/>
                  </a:lnTo>
                  <a:lnTo>
                    <a:pt x="8229624" y="136029"/>
                  </a:lnTo>
                  <a:lnTo>
                    <a:pt x="8229624" y="680084"/>
                  </a:lnTo>
                  <a:lnTo>
                    <a:pt x="8222684" y="723075"/>
                  </a:lnTo>
                  <a:lnTo>
                    <a:pt x="8203363" y="760413"/>
                  </a:lnTo>
                  <a:lnTo>
                    <a:pt x="8173913" y="789857"/>
                  </a:lnTo>
                  <a:lnTo>
                    <a:pt x="8136582" y="809167"/>
                  </a:lnTo>
                  <a:lnTo>
                    <a:pt x="8093622" y="816102"/>
                  </a:lnTo>
                  <a:lnTo>
                    <a:pt x="136029" y="816102"/>
                  </a:lnTo>
                  <a:lnTo>
                    <a:pt x="93038" y="809167"/>
                  </a:lnTo>
                  <a:lnTo>
                    <a:pt x="55697" y="789857"/>
                  </a:lnTo>
                  <a:lnTo>
                    <a:pt x="26249" y="760413"/>
                  </a:lnTo>
                  <a:lnTo>
                    <a:pt x="6936" y="723075"/>
                  </a:lnTo>
                  <a:lnTo>
                    <a:pt x="0" y="680084"/>
                  </a:lnTo>
                  <a:lnTo>
                    <a:pt x="0" y="13602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061841" y="1565207"/>
            <a:ext cx="7990840" cy="5071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034" marR="133350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Если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перезаписываете</a:t>
            </a:r>
            <a:r>
              <a:rPr spc="-1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equals,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всегда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используйте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его параметре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тип </a:t>
            </a:r>
            <a:r>
              <a:rPr dirty="0">
                <a:latin typeface="Calibri"/>
                <a:cs typeface="Calibri"/>
              </a:rPr>
              <a:t>данных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Object.</a:t>
            </a:r>
            <a:endParaRPr dirty="0">
              <a:latin typeface="Calibri"/>
              <a:cs typeface="Calibri"/>
            </a:endParaRPr>
          </a:p>
          <a:p>
            <a:pPr marL="23495">
              <a:spcBef>
                <a:spcPts val="1610"/>
              </a:spcBef>
            </a:pPr>
            <a:r>
              <a:rPr dirty="0">
                <a:latin typeface="Calibri"/>
                <a:cs typeface="Calibri"/>
              </a:rPr>
              <a:t>Правильно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логично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перезаписанный</a:t>
            </a:r>
            <a:r>
              <a:rPr spc="-1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</a:t>
            </a:r>
            <a:r>
              <a:rPr spc="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equals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должен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обладать</a:t>
            </a:r>
            <a:endParaRPr dirty="0">
              <a:latin typeface="Calibri"/>
              <a:cs typeface="Calibri"/>
            </a:endParaRPr>
          </a:p>
          <a:p>
            <a:pPr marL="23495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следующими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свойствами:</a:t>
            </a:r>
            <a:endParaRPr dirty="0">
              <a:latin typeface="Calibri"/>
              <a:cs typeface="Calibri"/>
            </a:endParaRPr>
          </a:p>
          <a:p>
            <a:pPr marL="218440" indent="-200025">
              <a:spcBef>
                <a:spcPts val="745"/>
              </a:spcBef>
              <a:buAutoNum type="arabicPeriod"/>
              <a:tabLst>
                <a:tab pos="219075" algn="l"/>
              </a:tabLst>
            </a:pPr>
            <a:r>
              <a:rPr sz="1550" dirty="0">
                <a:latin typeface="Calibri"/>
                <a:cs typeface="Calibri"/>
              </a:rPr>
              <a:t>Симметричность</a:t>
            </a:r>
            <a:r>
              <a:rPr sz="1550" spc="3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–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для</a:t>
            </a:r>
            <a:r>
              <a:rPr sz="1550" spc="-5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non-</a:t>
            </a:r>
            <a:r>
              <a:rPr sz="1550" dirty="0">
                <a:latin typeface="Calibri"/>
                <a:cs typeface="Calibri"/>
              </a:rPr>
              <a:t>null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ссылочных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переменных</a:t>
            </a:r>
            <a:r>
              <a:rPr sz="1550" spc="3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b,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a.equals(b)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возвращает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true</a:t>
            </a:r>
            <a:endParaRPr sz="1550" dirty="0">
              <a:latin typeface="Calibri"/>
              <a:cs typeface="Calibri"/>
            </a:endParaRPr>
          </a:p>
          <a:p>
            <a:pPr marL="19050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тогда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только</a:t>
            </a:r>
            <a:r>
              <a:rPr sz="1550" spc="-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тогда,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когда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b.equals(a)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возвращает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true;</a:t>
            </a:r>
            <a:r>
              <a:rPr lang="en-US" sz="1550" spc="-10" dirty="0">
                <a:latin typeface="Calibri"/>
                <a:cs typeface="Calibri"/>
              </a:rPr>
              <a:t> // if a==b then b==a</a:t>
            </a:r>
            <a:endParaRPr sz="1550" dirty="0">
              <a:latin typeface="Calibri"/>
              <a:cs typeface="Calibri"/>
            </a:endParaRPr>
          </a:p>
          <a:p>
            <a:pPr marL="212725" indent="-200660">
              <a:spcBef>
                <a:spcPts val="560"/>
              </a:spcBef>
              <a:buAutoNum type="arabicPeriod" startAt="2"/>
              <a:tabLst>
                <a:tab pos="213360" algn="l"/>
              </a:tabLst>
            </a:pPr>
            <a:r>
              <a:rPr sz="1550" dirty="0">
                <a:latin typeface="Calibri"/>
                <a:cs typeface="Calibri"/>
              </a:rPr>
              <a:t>Рефлексивность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–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для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non-</a:t>
            </a:r>
            <a:r>
              <a:rPr sz="1550" dirty="0">
                <a:latin typeface="Calibri"/>
                <a:cs typeface="Calibri"/>
              </a:rPr>
              <a:t>null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ссылочной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переменной</a:t>
            </a:r>
            <a:r>
              <a:rPr sz="1550" spc="2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a,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a.equals(a)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всегда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должно</a:t>
            </a:r>
            <a:endParaRPr sz="1550" dirty="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возвращать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true;</a:t>
            </a:r>
            <a:r>
              <a:rPr lang="en-US" sz="1550" spc="-20" dirty="0">
                <a:latin typeface="Calibri"/>
                <a:cs typeface="Calibri"/>
              </a:rPr>
              <a:t> // object is always equal to itself</a:t>
            </a:r>
            <a:endParaRPr sz="1550" dirty="0">
              <a:latin typeface="Calibri"/>
              <a:cs typeface="Calibri"/>
            </a:endParaRPr>
          </a:p>
          <a:p>
            <a:pPr marL="212725" indent="-200660">
              <a:spcBef>
                <a:spcPts val="560"/>
              </a:spcBef>
              <a:buAutoNum type="arabicPeriod" startAt="3"/>
              <a:tabLst>
                <a:tab pos="213360" algn="l"/>
              </a:tabLst>
            </a:pPr>
            <a:r>
              <a:rPr sz="1550" dirty="0">
                <a:latin typeface="Calibri"/>
                <a:cs typeface="Calibri"/>
              </a:rPr>
              <a:t>Транзитивность</a:t>
            </a:r>
            <a:r>
              <a:rPr sz="1550" spc="3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–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для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non-</a:t>
            </a:r>
            <a:r>
              <a:rPr sz="1550" dirty="0">
                <a:latin typeface="Calibri"/>
                <a:cs typeface="Calibri"/>
              </a:rPr>
              <a:t>null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ссылочных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переменных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a,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b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c, если</a:t>
            </a:r>
            <a:r>
              <a:rPr sz="1550" spc="4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a.equals(b)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и</a:t>
            </a:r>
            <a:endParaRPr sz="1550" dirty="0">
              <a:latin typeface="Calibri"/>
              <a:cs typeface="Calibri"/>
            </a:endParaRPr>
          </a:p>
          <a:p>
            <a:pPr marL="12700">
              <a:spcBef>
                <a:spcPts val="90"/>
              </a:spcBef>
            </a:pPr>
            <a:r>
              <a:rPr sz="1550" dirty="0">
                <a:latin typeface="Calibri"/>
                <a:cs typeface="Calibri"/>
              </a:rPr>
              <a:t>b.equals(c)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возвращает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true,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то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a.equals(c)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тоже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должно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возвращать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true;</a:t>
            </a:r>
            <a:endParaRPr sz="1550" dirty="0">
              <a:latin typeface="Calibri"/>
              <a:cs typeface="Calibri"/>
            </a:endParaRPr>
          </a:p>
          <a:p>
            <a:pPr marL="12700">
              <a:spcBef>
                <a:spcPts val="565"/>
              </a:spcBef>
            </a:pPr>
            <a:r>
              <a:rPr sz="1550" dirty="0">
                <a:latin typeface="Calibri"/>
                <a:cs typeface="Calibri"/>
              </a:rPr>
              <a:t>4.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Постоянство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–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для</a:t>
            </a:r>
            <a:r>
              <a:rPr sz="1550" spc="-4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non-</a:t>
            </a:r>
            <a:r>
              <a:rPr sz="1550" dirty="0">
                <a:latin typeface="Calibri"/>
                <a:cs typeface="Calibri"/>
              </a:rPr>
              <a:t>null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ссылочных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переменных</a:t>
            </a:r>
            <a:r>
              <a:rPr sz="1550" spc="3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b,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неоднократный</a:t>
            </a:r>
            <a:r>
              <a:rPr sz="1550" spc="32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вызов</a:t>
            </a:r>
            <a:endParaRPr sz="1550" dirty="0">
              <a:latin typeface="Calibri"/>
              <a:cs typeface="Calibri"/>
            </a:endParaRPr>
          </a:p>
          <a:p>
            <a:pPr marL="12700">
              <a:spcBef>
                <a:spcPts val="90"/>
              </a:spcBef>
            </a:pPr>
            <a:r>
              <a:rPr sz="1550" dirty="0">
                <a:latin typeface="Calibri"/>
                <a:cs typeface="Calibri"/>
              </a:rPr>
              <a:t>a.equals(b)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должен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возвращать</a:t>
            </a:r>
            <a:r>
              <a:rPr sz="1550" spc="20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или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только true,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или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только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false;</a:t>
            </a:r>
            <a:endParaRPr sz="1550" dirty="0"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1200" dirty="0">
              <a:latin typeface="Calibri"/>
              <a:cs typeface="Calibri"/>
            </a:endParaRPr>
          </a:p>
          <a:p>
            <a:pPr marL="12700"/>
            <a:r>
              <a:rPr sz="1550" dirty="0">
                <a:latin typeface="Calibri"/>
                <a:cs typeface="Calibri"/>
              </a:rPr>
              <a:t>5.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Для</a:t>
            </a:r>
            <a:r>
              <a:rPr sz="1550" spc="-4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non-</a:t>
            </a:r>
            <a:r>
              <a:rPr sz="1550" dirty="0">
                <a:latin typeface="Calibri"/>
                <a:cs typeface="Calibri"/>
              </a:rPr>
              <a:t>null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ссылочной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переменной</a:t>
            </a:r>
            <a:r>
              <a:rPr sz="1550" spc="2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a,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a.equals(null)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всегда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должно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возвращать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false;</a:t>
            </a:r>
            <a:endParaRPr sz="1550" dirty="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1500" dirty="0">
              <a:latin typeface="Calibri"/>
              <a:cs typeface="Calibri"/>
            </a:endParaRPr>
          </a:p>
          <a:p>
            <a:pPr marL="35560"/>
            <a:r>
              <a:rPr spc="-10" dirty="0">
                <a:latin typeface="Calibri"/>
                <a:cs typeface="Calibri"/>
              </a:rPr>
              <a:t>Метод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toString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принадлежит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классу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Object,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возвращает</a:t>
            </a:r>
            <a:r>
              <a:rPr spc="-1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строковое</a:t>
            </a:r>
            <a:endParaRPr dirty="0">
              <a:latin typeface="Calibri"/>
              <a:cs typeface="Calibri"/>
            </a:endParaRPr>
          </a:p>
          <a:p>
            <a:pPr marL="35560" marR="508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представление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объекта.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Дефолтная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реализация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метода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возвращает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имя </a:t>
            </a:r>
            <a:r>
              <a:rPr dirty="0">
                <a:latin typeface="Calibri"/>
                <a:cs typeface="Calibri"/>
              </a:rPr>
              <a:t>класса,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@,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число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(результат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метода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hashcode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объекта).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7DC3-6F3A-BCC3-595C-C0B303B8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</p:spPr>
        <p:txBody>
          <a:bodyPr>
            <a:normAutofit fontScale="90000"/>
          </a:bodyPr>
          <a:lstStyle/>
          <a:p>
            <a:r>
              <a:rPr lang="en-US" dirty="0"/>
              <a:t>Overriding Method equals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8667C-7183-0D60-8800-EF5D4D99B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8468"/>
            <a:ext cx="10515600" cy="5725550"/>
          </a:xfrm>
        </p:spPr>
        <p:txBody>
          <a:bodyPr>
            <a:noAutofit/>
          </a:bodyPr>
          <a:lstStyle/>
          <a:p>
            <a:r>
              <a:rPr lang="en-CA" sz="16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Lesson26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Equals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6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6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Car c1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6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Car (</a:t>
            </a:r>
            <a:r>
              <a:rPr lang="en-CA" sz="1600" dirty="0">
                <a:solidFill>
                  <a:srgbClr val="067D17"/>
                </a:solidFill>
                <a:effectLst/>
                <a:latin typeface="JetBrains Mono"/>
              </a:rPr>
              <a:t>"black"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600" dirty="0">
                <a:solidFill>
                  <a:srgbClr val="067D17"/>
                </a:solidFill>
                <a:effectLst/>
                <a:latin typeface="JetBrains Mono"/>
              </a:rPr>
              <a:t>"v4"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Car c2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6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Car (</a:t>
            </a:r>
            <a:r>
              <a:rPr lang="en-CA" sz="1600" dirty="0">
                <a:solidFill>
                  <a:srgbClr val="067D17"/>
                </a:solidFill>
                <a:effectLst/>
                <a:latin typeface="JetBrains Mono"/>
              </a:rPr>
              <a:t>"black"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600" dirty="0">
                <a:solidFill>
                  <a:srgbClr val="067D17"/>
                </a:solidFill>
                <a:effectLst/>
                <a:latin typeface="JetBrains Mono"/>
              </a:rPr>
              <a:t>"v4"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Car c3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6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Car (</a:t>
            </a:r>
            <a:r>
              <a:rPr lang="en-CA" sz="1600" dirty="0">
                <a:solidFill>
                  <a:srgbClr val="067D17"/>
                </a:solidFill>
                <a:effectLst/>
                <a:latin typeface="JetBrains Mono"/>
              </a:rPr>
              <a:t>"white"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600" dirty="0">
                <a:solidFill>
                  <a:srgbClr val="067D17"/>
                </a:solidFill>
                <a:effectLst/>
                <a:latin typeface="JetBrains Mono"/>
              </a:rPr>
              <a:t>"v4"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6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c1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.equals(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c2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CA" sz="1600" i="1" dirty="0">
                <a:solidFill>
                  <a:srgbClr val="8C8C8C"/>
                </a:solidFill>
                <a:effectLst/>
                <a:latin typeface="JetBrains Mono"/>
              </a:rPr>
              <a:t>// true - re-written method equals;</a:t>
            </a:r>
            <a:br>
              <a:rPr lang="en-CA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Car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600" dirty="0">
                <a:solidFill>
                  <a:srgbClr val="871094"/>
                </a:solidFill>
                <a:effectLst/>
                <a:latin typeface="JetBrains Mono"/>
              </a:rPr>
              <a:t>color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600" dirty="0">
                <a:solidFill>
                  <a:srgbClr val="871094"/>
                </a:solidFill>
                <a:effectLst/>
                <a:latin typeface="JetBrains Mono"/>
              </a:rPr>
              <a:t>engine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600" dirty="0">
                <a:solidFill>
                  <a:srgbClr val="00627A"/>
                </a:solidFill>
                <a:effectLst/>
                <a:latin typeface="JetBrains Mono"/>
              </a:rPr>
              <a:t>Car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color, 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engine){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6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600" dirty="0" err="1">
                <a:solidFill>
                  <a:srgbClr val="871094"/>
                </a:solidFill>
                <a:effectLst/>
                <a:latin typeface="JetBrains Mono"/>
              </a:rPr>
              <a:t>color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=color;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6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600" dirty="0" err="1">
                <a:solidFill>
                  <a:srgbClr val="871094"/>
                </a:solidFill>
                <a:effectLst/>
                <a:latin typeface="JetBrains Mono"/>
              </a:rPr>
              <a:t>engine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=engine;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6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-CA" sz="1600" dirty="0" err="1"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lang="en-CA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CA" sz="1600" dirty="0">
                <a:solidFill>
                  <a:srgbClr val="00627A"/>
                </a:solidFill>
                <a:effectLst/>
                <a:latin typeface="JetBrains Mono"/>
              </a:rPr>
              <a:t>equals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obj) {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(obj </a:t>
            </a:r>
            <a:r>
              <a:rPr lang="en-CA" sz="1600" dirty="0" err="1"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lang="en-CA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Car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Car c2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Car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)obj;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CA" sz="16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lang="en-CA" sz="1600" dirty="0" err="1">
                <a:solidFill>
                  <a:srgbClr val="871094"/>
                </a:solidFill>
                <a:effectLst/>
                <a:latin typeface="JetBrains Mono"/>
              </a:rPr>
              <a:t>color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.equals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c2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600" dirty="0">
                <a:solidFill>
                  <a:srgbClr val="871094"/>
                </a:solidFill>
                <a:effectLst/>
                <a:latin typeface="JetBrains Mono"/>
              </a:rPr>
              <a:t>color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) &amp;&amp; </a:t>
            </a:r>
            <a:r>
              <a:rPr lang="en-CA" sz="1600" dirty="0" err="1">
                <a:solidFill>
                  <a:srgbClr val="871094"/>
                </a:solidFill>
                <a:effectLst/>
                <a:latin typeface="JetBrains Mono"/>
              </a:rPr>
              <a:t>engine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.equals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c2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600" dirty="0">
                <a:solidFill>
                  <a:srgbClr val="871094"/>
                </a:solidFill>
                <a:effectLst/>
                <a:latin typeface="JetBrains Mono"/>
              </a:rPr>
              <a:t>engine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600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CA" sz="1600" dirty="0">
                <a:solidFill>
                  <a:srgbClr val="0033B3"/>
                </a:solidFill>
                <a:effectLst/>
                <a:latin typeface="JetBrains Mono"/>
              </a:rPr>
              <a:t>return false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;}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380773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57275"/>
            <a:chOff x="800100" y="390525"/>
            <a:chExt cx="7572375" cy="1057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1057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2300" y="552465"/>
              <a:ext cx="29241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7308320" y="0"/>
                  </a:moveTo>
                  <a:lnTo>
                    <a:pt x="159328" y="0"/>
                  </a:lnTo>
                  <a:lnTo>
                    <a:pt x="108966" y="8115"/>
                  </a:lnTo>
                  <a:lnTo>
                    <a:pt x="65229" y="30716"/>
                  </a:lnTo>
                  <a:lnTo>
                    <a:pt x="30739" y="65185"/>
                  </a:lnTo>
                  <a:lnTo>
                    <a:pt x="8122" y="108904"/>
                  </a:lnTo>
                  <a:lnTo>
                    <a:pt x="0" y="159257"/>
                  </a:lnTo>
                  <a:lnTo>
                    <a:pt x="0" y="796564"/>
                  </a:lnTo>
                  <a:lnTo>
                    <a:pt x="8122" y="846930"/>
                  </a:lnTo>
                  <a:lnTo>
                    <a:pt x="30739" y="890680"/>
                  </a:lnTo>
                  <a:lnTo>
                    <a:pt x="65229" y="925185"/>
                  </a:lnTo>
                  <a:lnTo>
                    <a:pt x="108966" y="947816"/>
                  </a:lnTo>
                  <a:lnTo>
                    <a:pt x="159328" y="955944"/>
                  </a:lnTo>
                  <a:lnTo>
                    <a:pt x="7308320" y="955944"/>
                  </a:lnTo>
                  <a:lnTo>
                    <a:pt x="7358638" y="947816"/>
                  </a:lnTo>
                  <a:lnTo>
                    <a:pt x="7402353" y="925185"/>
                  </a:lnTo>
                  <a:lnTo>
                    <a:pt x="7436836" y="890680"/>
                  </a:lnTo>
                  <a:lnTo>
                    <a:pt x="7459454" y="846930"/>
                  </a:lnTo>
                  <a:lnTo>
                    <a:pt x="7467578" y="796564"/>
                  </a:lnTo>
                  <a:lnTo>
                    <a:pt x="7467578" y="159257"/>
                  </a:lnTo>
                  <a:lnTo>
                    <a:pt x="7459454" y="108904"/>
                  </a:lnTo>
                  <a:lnTo>
                    <a:pt x="7436836" y="65185"/>
                  </a:lnTo>
                  <a:lnTo>
                    <a:pt x="7402353" y="30716"/>
                  </a:lnTo>
                  <a:lnTo>
                    <a:pt x="7358638" y="8115"/>
                  </a:lnTo>
                  <a:lnTo>
                    <a:pt x="73083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0" y="159257"/>
                  </a:moveTo>
                  <a:lnTo>
                    <a:pt x="8122" y="108904"/>
                  </a:lnTo>
                  <a:lnTo>
                    <a:pt x="30739" y="65185"/>
                  </a:lnTo>
                  <a:lnTo>
                    <a:pt x="65229" y="30716"/>
                  </a:lnTo>
                  <a:lnTo>
                    <a:pt x="108966" y="8115"/>
                  </a:lnTo>
                  <a:lnTo>
                    <a:pt x="159328" y="0"/>
                  </a:lnTo>
                  <a:lnTo>
                    <a:pt x="7308320" y="0"/>
                  </a:lnTo>
                  <a:lnTo>
                    <a:pt x="7358638" y="8115"/>
                  </a:lnTo>
                  <a:lnTo>
                    <a:pt x="7402353" y="30716"/>
                  </a:lnTo>
                  <a:lnTo>
                    <a:pt x="7436836" y="65185"/>
                  </a:lnTo>
                  <a:lnTo>
                    <a:pt x="7459454" y="108904"/>
                  </a:lnTo>
                  <a:lnTo>
                    <a:pt x="7467578" y="159257"/>
                  </a:lnTo>
                  <a:lnTo>
                    <a:pt x="7467578" y="796564"/>
                  </a:lnTo>
                  <a:lnTo>
                    <a:pt x="7459454" y="846930"/>
                  </a:lnTo>
                  <a:lnTo>
                    <a:pt x="7436836" y="890680"/>
                  </a:lnTo>
                  <a:lnTo>
                    <a:pt x="7402353" y="925185"/>
                  </a:lnTo>
                  <a:lnTo>
                    <a:pt x="7358638" y="947816"/>
                  </a:lnTo>
                  <a:lnTo>
                    <a:pt x="7308320" y="955944"/>
                  </a:lnTo>
                  <a:lnTo>
                    <a:pt x="159328" y="955944"/>
                  </a:lnTo>
                  <a:lnTo>
                    <a:pt x="108966" y="947816"/>
                  </a:lnTo>
                  <a:lnTo>
                    <a:pt x="65229" y="925185"/>
                  </a:lnTo>
                  <a:lnTo>
                    <a:pt x="30739" y="890680"/>
                  </a:lnTo>
                  <a:lnTo>
                    <a:pt x="8122" y="846930"/>
                  </a:lnTo>
                  <a:lnTo>
                    <a:pt x="0" y="796564"/>
                  </a:lnTo>
                  <a:lnTo>
                    <a:pt x="0" y="1592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75181" y="147256"/>
            <a:ext cx="10515600" cy="1167178"/>
          </a:xfrm>
          <a:prstGeom prst="rect">
            <a:avLst/>
          </a:prstGeom>
        </p:spPr>
        <p:txBody>
          <a:bodyPr vert="horz" wrap="square" lIns="0" tIns="485330" rIns="0" bIns="0" rtlCol="0" anchor="ctr">
            <a:spAutoFit/>
          </a:bodyPr>
          <a:lstStyle/>
          <a:p>
            <a:pPr marL="2308225">
              <a:lnSpc>
                <a:spcPct val="100000"/>
              </a:lnSpc>
              <a:spcBef>
                <a:spcPts val="125"/>
              </a:spcBef>
            </a:pPr>
            <a:r>
              <a:rPr dirty="0"/>
              <a:t>Wrapper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/>
              <a:t>classes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895475" y="3305176"/>
            <a:ext cx="8363584" cy="3305175"/>
            <a:chOff x="371475" y="3305175"/>
            <a:chExt cx="8363584" cy="33051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575" y="3362325"/>
              <a:ext cx="8296290" cy="685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475" y="3305175"/>
              <a:ext cx="6762750" cy="8667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1935" y="3381877"/>
              <a:ext cx="8229624" cy="61265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1935" y="3381877"/>
              <a:ext cx="8230234" cy="612775"/>
            </a:xfrm>
            <a:custGeom>
              <a:avLst/>
              <a:gdLst/>
              <a:ahLst/>
              <a:cxnLst/>
              <a:rect l="l" t="t" r="r" b="b"/>
              <a:pathLst>
                <a:path w="8230234" h="612775">
                  <a:moveTo>
                    <a:pt x="0" y="102107"/>
                  </a:moveTo>
                  <a:lnTo>
                    <a:pt x="8025" y="62364"/>
                  </a:lnTo>
                  <a:lnTo>
                    <a:pt x="29910" y="29908"/>
                  </a:lnTo>
                  <a:lnTo>
                    <a:pt x="62370" y="8024"/>
                  </a:lnTo>
                  <a:lnTo>
                    <a:pt x="102120" y="0"/>
                  </a:lnTo>
                  <a:lnTo>
                    <a:pt x="8127516" y="0"/>
                  </a:lnTo>
                  <a:lnTo>
                    <a:pt x="8167259" y="8024"/>
                  </a:lnTo>
                  <a:lnTo>
                    <a:pt x="8199715" y="29908"/>
                  </a:lnTo>
                  <a:lnTo>
                    <a:pt x="8221599" y="62364"/>
                  </a:lnTo>
                  <a:lnTo>
                    <a:pt x="8229624" y="102107"/>
                  </a:lnTo>
                  <a:lnTo>
                    <a:pt x="8229624" y="510549"/>
                  </a:lnTo>
                  <a:lnTo>
                    <a:pt x="8221599" y="550342"/>
                  </a:lnTo>
                  <a:lnTo>
                    <a:pt x="8199715" y="582793"/>
                  </a:lnTo>
                  <a:lnTo>
                    <a:pt x="8167259" y="604649"/>
                  </a:lnTo>
                  <a:lnTo>
                    <a:pt x="8127516" y="612657"/>
                  </a:lnTo>
                  <a:lnTo>
                    <a:pt x="102120" y="612657"/>
                  </a:lnTo>
                  <a:lnTo>
                    <a:pt x="62370" y="604649"/>
                  </a:lnTo>
                  <a:lnTo>
                    <a:pt x="29910" y="582793"/>
                  </a:lnTo>
                  <a:lnTo>
                    <a:pt x="8025" y="550342"/>
                  </a:lnTo>
                  <a:lnTo>
                    <a:pt x="0" y="510549"/>
                  </a:lnTo>
                  <a:lnTo>
                    <a:pt x="0" y="10210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000" y="4076700"/>
              <a:ext cx="8353440" cy="7334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9575" y="4933950"/>
              <a:ext cx="8296290" cy="7620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000" y="4905375"/>
              <a:ext cx="8229600" cy="8667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1935" y="4953000"/>
              <a:ext cx="8229624" cy="6857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935" y="4953000"/>
              <a:ext cx="8230234" cy="685800"/>
            </a:xfrm>
            <a:custGeom>
              <a:avLst/>
              <a:gdLst/>
              <a:ahLst/>
              <a:cxnLst/>
              <a:rect l="l" t="t" r="r" b="b"/>
              <a:pathLst>
                <a:path w="8230234" h="685800">
                  <a:moveTo>
                    <a:pt x="0" y="114299"/>
                  </a:moveTo>
                  <a:lnTo>
                    <a:pt x="8984" y="69814"/>
                  </a:lnTo>
                  <a:lnTo>
                    <a:pt x="33483" y="33481"/>
                  </a:lnTo>
                  <a:lnTo>
                    <a:pt x="69819" y="8983"/>
                  </a:lnTo>
                  <a:lnTo>
                    <a:pt x="114312" y="0"/>
                  </a:lnTo>
                  <a:lnTo>
                    <a:pt x="8115324" y="0"/>
                  </a:lnTo>
                  <a:lnTo>
                    <a:pt x="8159814" y="8983"/>
                  </a:lnTo>
                  <a:lnTo>
                    <a:pt x="8196145" y="33481"/>
                  </a:lnTo>
                  <a:lnTo>
                    <a:pt x="8220641" y="69814"/>
                  </a:lnTo>
                  <a:lnTo>
                    <a:pt x="8229624" y="114299"/>
                  </a:lnTo>
                  <a:lnTo>
                    <a:pt x="8229624" y="571499"/>
                  </a:lnTo>
                  <a:lnTo>
                    <a:pt x="8220641" y="615985"/>
                  </a:lnTo>
                  <a:lnTo>
                    <a:pt x="8196145" y="652318"/>
                  </a:lnTo>
                  <a:lnTo>
                    <a:pt x="8159814" y="676816"/>
                  </a:lnTo>
                  <a:lnTo>
                    <a:pt x="8115324" y="685799"/>
                  </a:lnTo>
                  <a:lnTo>
                    <a:pt x="114312" y="685799"/>
                  </a:lnTo>
                  <a:lnTo>
                    <a:pt x="69819" y="676816"/>
                  </a:lnTo>
                  <a:lnTo>
                    <a:pt x="33483" y="652318"/>
                  </a:lnTo>
                  <a:lnTo>
                    <a:pt x="8984" y="615985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1475" y="4029075"/>
              <a:ext cx="8353440" cy="8667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1935" y="4114800"/>
              <a:ext cx="8229624" cy="61264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41935" y="4114800"/>
              <a:ext cx="8230234" cy="612775"/>
            </a:xfrm>
            <a:custGeom>
              <a:avLst/>
              <a:gdLst/>
              <a:ahLst/>
              <a:cxnLst/>
              <a:rect l="l" t="t" r="r" b="b"/>
              <a:pathLst>
                <a:path w="8230234" h="612775">
                  <a:moveTo>
                    <a:pt x="0" y="102107"/>
                  </a:moveTo>
                  <a:lnTo>
                    <a:pt x="8025" y="62364"/>
                  </a:lnTo>
                  <a:lnTo>
                    <a:pt x="29910" y="29908"/>
                  </a:lnTo>
                  <a:lnTo>
                    <a:pt x="62370" y="8024"/>
                  </a:lnTo>
                  <a:lnTo>
                    <a:pt x="102120" y="0"/>
                  </a:lnTo>
                  <a:lnTo>
                    <a:pt x="8127516" y="0"/>
                  </a:lnTo>
                  <a:lnTo>
                    <a:pt x="8167259" y="8024"/>
                  </a:lnTo>
                  <a:lnTo>
                    <a:pt x="8199715" y="29908"/>
                  </a:lnTo>
                  <a:lnTo>
                    <a:pt x="8221599" y="62364"/>
                  </a:lnTo>
                  <a:lnTo>
                    <a:pt x="8229624" y="102107"/>
                  </a:lnTo>
                  <a:lnTo>
                    <a:pt x="8229624" y="510539"/>
                  </a:lnTo>
                  <a:lnTo>
                    <a:pt x="8221599" y="550283"/>
                  </a:lnTo>
                  <a:lnTo>
                    <a:pt x="8199715" y="582739"/>
                  </a:lnTo>
                  <a:lnTo>
                    <a:pt x="8167259" y="604623"/>
                  </a:lnTo>
                  <a:lnTo>
                    <a:pt x="8127516" y="612647"/>
                  </a:lnTo>
                  <a:lnTo>
                    <a:pt x="102120" y="612647"/>
                  </a:lnTo>
                  <a:lnTo>
                    <a:pt x="62370" y="604623"/>
                  </a:lnTo>
                  <a:lnTo>
                    <a:pt x="29910" y="582739"/>
                  </a:lnTo>
                  <a:lnTo>
                    <a:pt x="8025" y="550283"/>
                  </a:lnTo>
                  <a:lnTo>
                    <a:pt x="0" y="510539"/>
                  </a:lnTo>
                  <a:lnTo>
                    <a:pt x="0" y="10210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1000" y="5753100"/>
              <a:ext cx="8353440" cy="8096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1000" y="5743575"/>
              <a:ext cx="8277240" cy="8667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1935" y="5791200"/>
              <a:ext cx="8229624" cy="6857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41935" y="5791200"/>
              <a:ext cx="8230234" cy="685800"/>
            </a:xfrm>
            <a:custGeom>
              <a:avLst/>
              <a:gdLst/>
              <a:ahLst/>
              <a:cxnLst/>
              <a:rect l="l" t="t" r="r" b="b"/>
              <a:pathLst>
                <a:path w="8230234" h="685800">
                  <a:moveTo>
                    <a:pt x="0" y="114299"/>
                  </a:moveTo>
                  <a:lnTo>
                    <a:pt x="8983" y="69814"/>
                  </a:lnTo>
                  <a:lnTo>
                    <a:pt x="33481" y="33481"/>
                  </a:lnTo>
                  <a:lnTo>
                    <a:pt x="69814" y="8983"/>
                  </a:lnTo>
                  <a:lnTo>
                    <a:pt x="114299" y="0"/>
                  </a:lnTo>
                  <a:lnTo>
                    <a:pt x="8115324" y="0"/>
                  </a:lnTo>
                  <a:lnTo>
                    <a:pt x="8159814" y="8983"/>
                  </a:lnTo>
                  <a:lnTo>
                    <a:pt x="8196145" y="33481"/>
                  </a:lnTo>
                  <a:lnTo>
                    <a:pt x="8220641" y="69814"/>
                  </a:lnTo>
                  <a:lnTo>
                    <a:pt x="8229624" y="114299"/>
                  </a:lnTo>
                  <a:lnTo>
                    <a:pt x="8229624" y="571499"/>
                  </a:lnTo>
                  <a:lnTo>
                    <a:pt x="8220641" y="615985"/>
                  </a:lnTo>
                  <a:lnTo>
                    <a:pt x="8196145" y="652318"/>
                  </a:lnTo>
                  <a:lnTo>
                    <a:pt x="8159814" y="676816"/>
                  </a:lnTo>
                  <a:lnTo>
                    <a:pt x="8115324" y="685799"/>
                  </a:lnTo>
                  <a:lnTo>
                    <a:pt x="114299" y="685799"/>
                  </a:lnTo>
                  <a:lnTo>
                    <a:pt x="69814" y="676816"/>
                  </a:lnTo>
                  <a:lnTo>
                    <a:pt x="33481" y="652318"/>
                  </a:lnTo>
                  <a:lnTo>
                    <a:pt x="8983" y="615985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75181" y="3386769"/>
            <a:ext cx="7896225" cy="3026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Autoboxing</a:t>
            </a:r>
            <a:r>
              <a:rPr spc="-2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это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конвертирование</a:t>
            </a:r>
            <a:r>
              <a:rPr spc="-1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примитивных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типов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данных</a:t>
            </a:r>
            <a:r>
              <a:rPr spc="7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в</a:t>
            </a:r>
            <a:endParaRPr dirty="0"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соответствующий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wrapper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класс.</a:t>
            </a:r>
            <a:endParaRPr dirty="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1425"/>
              </a:spcBef>
            </a:pPr>
            <a:r>
              <a:rPr dirty="0">
                <a:latin typeface="Calibri"/>
                <a:cs typeface="Calibri"/>
              </a:rPr>
              <a:t>Unboxing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это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конвертирование</a:t>
            </a:r>
            <a:r>
              <a:rPr spc="-1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объекта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типа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wrapper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соответствующий </a:t>
            </a:r>
            <a:r>
              <a:rPr dirty="0">
                <a:latin typeface="Calibri"/>
                <a:cs typeface="Calibri"/>
              </a:rPr>
              <a:t>примитивный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данных.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2050" dirty="0">
              <a:latin typeface="Calibri"/>
              <a:cs typeface="Calibri"/>
            </a:endParaRPr>
          </a:p>
          <a:p>
            <a:pPr marL="15875"/>
            <a:r>
              <a:rPr spc="-10" dirty="0">
                <a:latin typeface="Calibri"/>
                <a:cs typeface="Calibri"/>
              </a:rPr>
              <a:t>Метод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parse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позволяет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нам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конвертировать</a:t>
            </a:r>
            <a:r>
              <a:rPr spc="-19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подходящее</a:t>
            </a:r>
            <a:r>
              <a:rPr spc="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значение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типа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данных</a:t>
            </a:r>
            <a:endParaRPr dirty="0">
              <a:latin typeface="Calibri"/>
              <a:cs typeface="Calibri"/>
            </a:endParaRPr>
          </a:p>
          <a:p>
            <a:pPr marL="15875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String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соответствующий</a:t>
            </a:r>
            <a:r>
              <a:rPr spc="43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примитивный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данных.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dirty="0">
              <a:latin typeface="Calibri"/>
              <a:cs typeface="Calibri"/>
            </a:endParaRPr>
          </a:p>
          <a:p>
            <a:pPr marL="15875" marR="15875">
              <a:lnSpc>
                <a:spcPct val="100800"/>
              </a:lnSpc>
            </a:pPr>
            <a:r>
              <a:rPr spc="-10" dirty="0">
                <a:latin typeface="Calibri"/>
                <a:cs typeface="Calibri"/>
              </a:rPr>
              <a:t>Метод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valueOf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позволяет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нам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создавать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новый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wrapper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того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типа,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котором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данный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был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вызван.</a:t>
            </a:r>
            <a:endParaRPr dirty="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390900" y="1581134"/>
            <a:ext cx="2057400" cy="1676400"/>
            <a:chOff x="1866900" y="1581134"/>
            <a:chExt cx="2057400" cy="1676400"/>
          </a:xfrm>
        </p:grpSpPr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66900" y="1581134"/>
              <a:ext cx="2057400" cy="16764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04999" y="1600200"/>
              <a:ext cx="1981199" cy="16001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904999" y="1600200"/>
              <a:ext cx="1981200" cy="1600200"/>
            </a:xfrm>
            <a:custGeom>
              <a:avLst/>
              <a:gdLst/>
              <a:ahLst/>
              <a:cxnLst/>
              <a:rect l="l" t="t" r="r" b="b"/>
              <a:pathLst>
                <a:path w="1981200" h="1600200">
                  <a:moveTo>
                    <a:pt x="0" y="266699"/>
                  </a:moveTo>
                  <a:lnTo>
                    <a:pt x="4296" y="218756"/>
                  </a:lnTo>
                  <a:lnTo>
                    <a:pt x="16682" y="173633"/>
                  </a:lnTo>
                  <a:lnTo>
                    <a:pt x="36407" y="132084"/>
                  </a:lnTo>
                  <a:lnTo>
                    <a:pt x="62717" y="94862"/>
                  </a:lnTo>
                  <a:lnTo>
                    <a:pt x="94859" y="62719"/>
                  </a:lnTo>
                  <a:lnTo>
                    <a:pt x="132081" y="36408"/>
                  </a:lnTo>
                  <a:lnTo>
                    <a:pt x="173631" y="16683"/>
                  </a:lnTo>
                  <a:lnTo>
                    <a:pt x="218754" y="4296"/>
                  </a:lnTo>
                  <a:lnTo>
                    <a:pt x="266699" y="0"/>
                  </a:lnTo>
                  <a:lnTo>
                    <a:pt x="1714499" y="0"/>
                  </a:lnTo>
                  <a:lnTo>
                    <a:pt x="1762443" y="4296"/>
                  </a:lnTo>
                  <a:lnTo>
                    <a:pt x="1807566" y="16683"/>
                  </a:lnTo>
                  <a:lnTo>
                    <a:pt x="1849115" y="36408"/>
                  </a:lnTo>
                  <a:lnTo>
                    <a:pt x="1886337" y="62719"/>
                  </a:lnTo>
                  <a:lnTo>
                    <a:pt x="1918480" y="94862"/>
                  </a:lnTo>
                  <a:lnTo>
                    <a:pt x="1944791" y="132084"/>
                  </a:lnTo>
                  <a:lnTo>
                    <a:pt x="1964516" y="173633"/>
                  </a:lnTo>
                  <a:lnTo>
                    <a:pt x="1976903" y="218756"/>
                  </a:lnTo>
                  <a:lnTo>
                    <a:pt x="1981199" y="266699"/>
                  </a:lnTo>
                  <a:lnTo>
                    <a:pt x="1981199" y="1333499"/>
                  </a:lnTo>
                  <a:lnTo>
                    <a:pt x="1976903" y="1381443"/>
                  </a:lnTo>
                  <a:lnTo>
                    <a:pt x="1964516" y="1426566"/>
                  </a:lnTo>
                  <a:lnTo>
                    <a:pt x="1944791" y="1468115"/>
                  </a:lnTo>
                  <a:lnTo>
                    <a:pt x="1918480" y="1505337"/>
                  </a:lnTo>
                  <a:lnTo>
                    <a:pt x="1886337" y="1537480"/>
                  </a:lnTo>
                  <a:lnTo>
                    <a:pt x="1849115" y="1563791"/>
                  </a:lnTo>
                  <a:lnTo>
                    <a:pt x="1807566" y="1583516"/>
                  </a:lnTo>
                  <a:lnTo>
                    <a:pt x="1762443" y="1595903"/>
                  </a:lnTo>
                  <a:lnTo>
                    <a:pt x="1714499" y="1600199"/>
                  </a:lnTo>
                  <a:lnTo>
                    <a:pt x="266699" y="1600199"/>
                  </a:lnTo>
                  <a:lnTo>
                    <a:pt x="218754" y="1595903"/>
                  </a:lnTo>
                  <a:lnTo>
                    <a:pt x="173631" y="1583516"/>
                  </a:lnTo>
                  <a:lnTo>
                    <a:pt x="132081" y="1563791"/>
                  </a:lnTo>
                  <a:lnTo>
                    <a:pt x="94859" y="1537480"/>
                  </a:lnTo>
                  <a:lnTo>
                    <a:pt x="62717" y="1505337"/>
                  </a:lnTo>
                  <a:lnTo>
                    <a:pt x="36407" y="1468115"/>
                  </a:lnTo>
                  <a:lnTo>
                    <a:pt x="16682" y="1426566"/>
                  </a:lnTo>
                  <a:lnTo>
                    <a:pt x="4296" y="1381443"/>
                  </a:lnTo>
                  <a:lnTo>
                    <a:pt x="0" y="1333499"/>
                  </a:lnTo>
                  <a:lnTo>
                    <a:pt x="0" y="2666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826511" y="1822382"/>
            <a:ext cx="1188720" cy="1130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57150" algn="just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byte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Byte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short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-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Short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-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Integer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long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-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Long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743700" y="1581134"/>
            <a:ext cx="2209800" cy="1676400"/>
            <a:chOff x="5219700" y="1581134"/>
            <a:chExt cx="2209800" cy="1676400"/>
          </a:xfrm>
        </p:grpSpPr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19700" y="1581134"/>
              <a:ext cx="2209800" cy="16764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76850" y="1733534"/>
              <a:ext cx="2152650" cy="141922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57799" y="1600200"/>
              <a:ext cx="2133599" cy="160019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257799" y="1600200"/>
              <a:ext cx="2133600" cy="1600200"/>
            </a:xfrm>
            <a:custGeom>
              <a:avLst/>
              <a:gdLst/>
              <a:ahLst/>
              <a:cxnLst/>
              <a:rect l="l" t="t" r="r" b="b"/>
              <a:pathLst>
                <a:path w="2133600" h="1600200">
                  <a:moveTo>
                    <a:pt x="0" y="266699"/>
                  </a:moveTo>
                  <a:lnTo>
                    <a:pt x="4296" y="218756"/>
                  </a:lnTo>
                  <a:lnTo>
                    <a:pt x="16683" y="173633"/>
                  </a:lnTo>
                  <a:lnTo>
                    <a:pt x="36408" y="132084"/>
                  </a:lnTo>
                  <a:lnTo>
                    <a:pt x="62719" y="94862"/>
                  </a:lnTo>
                  <a:lnTo>
                    <a:pt x="94862" y="62719"/>
                  </a:lnTo>
                  <a:lnTo>
                    <a:pt x="132084" y="36408"/>
                  </a:lnTo>
                  <a:lnTo>
                    <a:pt x="173633" y="16683"/>
                  </a:lnTo>
                  <a:lnTo>
                    <a:pt x="218756" y="4296"/>
                  </a:lnTo>
                  <a:lnTo>
                    <a:pt x="266699" y="0"/>
                  </a:lnTo>
                  <a:lnTo>
                    <a:pt x="1866899" y="0"/>
                  </a:lnTo>
                  <a:lnTo>
                    <a:pt x="1914843" y="4296"/>
                  </a:lnTo>
                  <a:lnTo>
                    <a:pt x="1959966" y="16683"/>
                  </a:lnTo>
                  <a:lnTo>
                    <a:pt x="2001515" y="36408"/>
                  </a:lnTo>
                  <a:lnTo>
                    <a:pt x="2038737" y="62719"/>
                  </a:lnTo>
                  <a:lnTo>
                    <a:pt x="2070880" y="94862"/>
                  </a:lnTo>
                  <a:lnTo>
                    <a:pt x="2097191" y="132084"/>
                  </a:lnTo>
                  <a:lnTo>
                    <a:pt x="2116916" y="173633"/>
                  </a:lnTo>
                  <a:lnTo>
                    <a:pt x="2129303" y="218756"/>
                  </a:lnTo>
                  <a:lnTo>
                    <a:pt x="2133599" y="266699"/>
                  </a:lnTo>
                  <a:lnTo>
                    <a:pt x="2133599" y="1333499"/>
                  </a:lnTo>
                  <a:lnTo>
                    <a:pt x="2129303" y="1381443"/>
                  </a:lnTo>
                  <a:lnTo>
                    <a:pt x="2116916" y="1426566"/>
                  </a:lnTo>
                  <a:lnTo>
                    <a:pt x="2097191" y="1468115"/>
                  </a:lnTo>
                  <a:lnTo>
                    <a:pt x="2070880" y="1505337"/>
                  </a:lnTo>
                  <a:lnTo>
                    <a:pt x="2038737" y="1537480"/>
                  </a:lnTo>
                  <a:lnTo>
                    <a:pt x="2001515" y="1563791"/>
                  </a:lnTo>
                  <a:lnTo>
                    <a:pt x="1959966" y="1583516"/>
                  </a:lnTo>
                  <a:lnTo>
                    <a:pt x="1914843" y="1595903"/>
                  </a:lnTo>
                  <a:lnTo>
                    <a:pt x="1866899" y="1600199"/>
                  </a:lnTo>
                  <a:lnTo>
                    <a:pt x="266699" y="1600199"/>
                  </a:lnTo>
                  <a:lnTo>
                    <a:pt x="218756" y="1595903"/>
                  </a:lnTo>
                  <a:lnTo>
                    <a:pt x="173633" y="1583516"/>
                  </a:lnTo>
                  <a:lnTo>
                    <a:pt x="132084" y="1563791"/>
                  </a:lnTo>
                  <a:lnTo>
                    <a:pt x="94862" y="1537480"/>
                  </a:lnTo>
                  <a:lnTo>
                    <a:pt x="62719" y="1505337"/>
                  </a:lnTo>
                  <a:lnTo>
                    <a:pt x="36408" y="1468115"/>
                  </a:lnTo>
                  <a:lnTo>
                    <a:pt x="16683" y="1426566"/>
                  </a:lnTo>
                  <a:lnTo>
                    <a:pt x="4296" y="1381443"/>
                  </a:lnTo>
                  <a:lnTo>
                    <a:pt x="0" y="1333499"/>
                  </a:lnTo>
                  <a:lnTo>
                    <a:pt x="0" y="2666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982850" y="1822382"/>
            <a:ext cx="1736725" cy="1130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indent="3810" algn="ctr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float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8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Float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double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-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Double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char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-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Char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boolean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-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Boolean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88539" y="201692"/>
            <a:ext cx="8986324" cy="1504338"/>
            <a:chOff x="800100" y="390525"/>
            <a:chExt cx="7572375" cy="1057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1057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775" y="552465"/>
              <a:ext cx="75057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7308320" y="0"/>
                  </a:moveTo>
                  <a:lnTo>
                    <a:pt x="159328" y="0"/>
                  </a:lnTo>
                  <a:lnTo>
                    <a:pt x="108966" y="8115"/>
                  </a:lnTo>
                  <a:lnTo>
                    <a:pt x="65229" y="30716"/>
                  </a:lnTo>
                  <a:lnTo>
                    <a:pt x="30739" y="65185"/>
                  </a:lnTo>
                  <a:lnTo>
                    <a:pt x="8122" y="108904"/>
                  </a:lnTo>
                  <a:lnTo>
                    <a:pt x="0" y="159257"/>
                  </a:lnTo>
                  <a:lnTo>
                    <a:pt x="0" y="796564"/>
                  </a:lnTo>
                  <a:lnTo>
                    <a:pt x="8122" y="846930"/>
                  </a:lnTo>
                  <a:lnTo>
                    <a:pt x="30739" y="890680"/>
                  </a:lnTo>
                  <a:lnTo>
                    <a:pt x="65229" y="925185"/>
                  </a:lnTo>
                  <a:lnTo>
                    <a:pt x="108966" y="947816"/>
                  </a:lnTo>
                  <a:lnTo>
                    <a:pt x="159328" y="955944"/>
                  </a:lnTo>
                  <a:lnTo>
                    <a:pt x="7308320" y="955944"/>
                  </a:lnTo>
                  <a:lnTo>
                    <a:pt x="7358638" y="947816"/>
                  </a:lnTo>
                  <a:lnTo>
                    <a:pt x="7402353" y="925185"/>
                  </a:lnTo>
                  <a:lnTo>
                    <a:pt x="7436836" y="890680"/>
                  </a:lnTo>
                  <a:lnTo>
                    <a:pt x="7459454" y="846930"/>
                  </a:lnTo>
                  <a:lnTo>
                    <a:pt x="7467578" y="796564"/>
                  </a:lnTo>
                  <a:lnTo>
                    <a:pt x="7467578" y="159257"/>
                  </a:lnTo>
                  <a:lnTo>
                    <a:pt x="7459454" y="108904"/>
                  </a:lnTo>
                  <a:lnTo>
                    <a:pt x="7436836" y="65185"/>
                  </a:lnTo>
                  <a:lnTo>
                    <a:pt x="7402353" y="30716"/>
                  </a:lnTo>
                  <a:lnTo>
                    <a:pt x="7358638" y="8115"/>
                  </a:lnTo>
                  <a:lnTo>
                    <a:pt x="73083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0" y="159257"/>
                  </a:moveTo>
                  <a:lnTo>
                    <a:pt x="8122" y="108904"/>
                  </a:lnTo>
                  <a:lnTo>
                    <a:pt x="30739" y="65185"/>
                  </a:lnTo>
                  <a:lnTo>
                    <a:pt x="65229" y="30716"/>
                  </a:lnTo>
                  <a:lnTo>
                    <a:pt x="108966" y="8115"/>
                  </a:lnTo>
                  <a:lnTo>
                    <a:pt x="159328" y="0"/>
                  </a:lnTo>
                  <a:lnTo>
                    <a:pt x="7308320" y="0"/>
                  </a:lnTo>
                  <a:lnTo>
                    <a:pt x="7358638" y="8115"/>
                  </a:lnTo>
                  <a:lnTo>
                    <a:pt x="7402353" y="30716"/>
                  </a:lnTo>
                  <a:lnTo>
                    <a:pt x="7436836" y="65185"/>
                  </a:lnTo>
                  <a:lnTo>
                    <a:pt x="7459454" y="108904"/>
                  </a:lnTo>
                  <a:lnTo>
                    <a:pt x="7467578" y="159257"/>
                  </a:lnTo>
                  <a:lnTo>
                    <a:pt x="7467578" y="796564"/>
                  </a:lnTo>
                  <a:lnTo>
                    <a:pt x="7459454" y="846930"/>
                  </a:lnTo>
                  <a:lnTo>
                    <a:pt x="7436836" y="890680"/>
                  </a:lnTo>
                  <a:lnTo>
                    <a:pt x="7402353" y="925185"/>
                  </a:lnTo>
                  <a:lnTo>
                    <a:pt x="7358638" y="947816"/>
                  </a:lnTo>
                  <a:lnTo>
                    <a:pt x="7308320" y="955944"/>
                  </a:lnTo>
                  <a:lnTo>
                    <a:pt x="159328" y="955944"/>
                  </a:lnTo>
                  <a:lnTo>
                    <a:pt x="108966" y="947816"/>
                  </a:lnTo>
                  <a:lnTo>
                    <a:pt x="65229" y="925185"/>
                  </a:lnTo>
                  <a:lnTo>
                    <a:pt x="30739" y="890680"/>
                  </a:lnTo>
                  <a:lnTo>
                    <a:pt x="8122" y="846930"/>
                  </a:lnTo>
                  <a:lnTo>
                    <a:pt x="0" y="796564"/>
                  </a:lnTo>
                  <a:lnTo>
                    <a:pt x="0" y="1592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45407" y="188886"/>
            <a:ext cx="6924040" cy="1370247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Method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/>
              <a:t>overloading,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dirty="0"/>
              <a:t>приоритетность</a:t>
            </a:r>
            <a:r>
              <a:rPr spc="295" dirty="0"/>
              <a:t> </a:t>
            </a:r>
            <a:r>
              <a:rPr spc="-10" dirty="0"/>
              <a:t>методов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933575" y="1647809"/>
            <a:ext cx="8325484" cy="4163060"/>
            <a:chOff x="409575" y="1647809"/>
            <a:chExt cx="8325484" cy="416306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150" y="1733534"/>
              <a:ext cx="8296290" cy="914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575" y="1647809"/>
              <a:ext cx="8229600" cy="1143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059" y="1752600"/>
              <a:ext cx="8229578" cy="8381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71059" y="1752600"/>
              <a:ext cx="8229600" cy="838200"/>
            </a:xfrm>
            <a:custGeom>
              <a:avLst/>
              <a:gdLst/>
              <a:ahLst/>
              <a:cxnLst/>
              <a:rect l="l" t="t" r="r" b="b"/>
              <a:pathLst>
                <a:path w="8229600" h="838200">
                  <a:moveTo>
                    <a:pt x="0" y="139689"/>
                  </a:moveTo>
                  <a:lnTo>
                    <a:pt x="7121" y="95515"/>
                  </a:lnTo>
                  <a:lnTo>
                    <a:pt x="26952" y="57166"/>
                  </a:lnTo>
                  <a:lnTo>
                    <a:pt x="57192" y="26935"/>
                  </a:lnTo>
                  <a:lnTo>
                    <a:pt x="95540" y="7115"/>
                  </a:lnTo>
                  <a:lnTo>
                    <a:pt x="139695" y="0"/>
                  </a:lnTo>
                  <a:lnTo>
                    <a:pt x="8089888" y="0"/>
                  </a:lnTo>
                  <a:lnTo>
                    <a:pt x="8134063" y="7115"/>
                  </a:lnTo>
                  <a:lnTo>
                    <a:pt x="8172412" y="26935"/>
                  </a:lnTo>
                  <a:lnTo>
                    <a:pt x="8202642" y="57166"/>
                  </a:lnTo>
                  <a:lnTo>
                    <a:pt x="8222462" y="95515"/>
                  </a:lnTo>
                  <a:lnTo>
                    <a:pt x="8229578" y="139689"/>
                  </a:lnTo>
                  <a:lnTo>
                    <a:pt x="8229578" y="698510"/>
                  </a:lnTo>
                  <a:lnTo>
                    <a:pt x="8222462" y="742684"/>
                  </a:lnTo>
                  <a:lnTo>
                    <a:pt x="8202642" y="781033"/>
                  </a:lnTo>
                  <a:lnTo>
                    <a:pt x="8172412" y="811264"/>
                  </a:lnTo>
                  <a:lnTo>
                    <a:pt x="8134063" y="831083"/>
                  </a:lnTo>
                  <a:lnTo>
                    <a:pt x="8089888" y="838199"/>
                  </a:lnTo>
                  <a:lnTo>
                    <a:pt x="139695" y="838199"/>
                  </a:lnTo>
                  <a:lnTo>
                    <a:pt x="95540" y="831083"/>
                  </a:lnTo>
                  <a:lnTo>
                    <a:pt x="57192" y="811264"/>
                  </a:lnTo>
                  <a:lnTo>
                    <a:pt x="26952" y="781033"/>
                  </a:lnTo>
                  <a:lnTo>
                    <a:pt x="7121" y="742684"/>
                  </a:lnTo>
                  <a:lnTo>
                    <a:pt x="0" y="698510"/>
                  </a:lnTo>
                  <a:lnTo>
                    <a:pt x="0" y="1396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4850" y="2705084"/>
              <a:ext cx="5676900" cy="8096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325" y="2838449"/>
              <a:ext cx="4000500" cy="5905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1999" y="2743200"/>
              <a:ext cx="5562599" cy="6857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61999" y="2743200"/>
              <a:ext cx="5562600" cy="685800"/>
            </a:xfrm>
            <a:custGeom>
              <a:avLst/>
              <a:gdLst/>
              <a:ahLst/>
              <a:cxnLst/>
              <a:rect l="l" t="t" r="r" b="b"/>
              <a:pathLst>
                <a:path w="5562600" h="685800">
                  <a:moveTo>
                    <a:pt x="0" y="114299"/>
                  </a:moveTo>
                  <a:lnTo>
                    <a:pt x="8983" y="69810"/>
                  </a:lnTo>
                  <a:lnTo>
                    <a:pt x="33481" y="33478"/>
                  </a:lnTo>
                  <a:lnTo>
                    <a:pt x="69814" y="8982"/>
                  </a:lnTo>
                  <a:lnTo>
                    <a:pt x="114299" y="0"/>
                  </a:lnTo>
                  <a:lnTo>
                    <a:pt x="5448299" y="0"/>
                  </a:lnTo>
                  <a:lnTo>
                    <a:pt x="5492789" y="8982"/>
                  </a:lnTo>
                  <a:lnTo>
                    <a:pt x="5529121" y="33478"/>
                  </a:lnTo>
                  <a:lnTo>
                    <a:pt x="5553617" y="69810"/>
                  </a:lnTo>
                  <a:lnTo>
                    <a:pt x="5562599" y="114299"/>
                  </a:lnTo>
                  <a:lnTo>
                    <a:pt x="5562599" y="571499"/>
                  </a:lnTo>
                  <a:lnTo>
                    <a:pt x="5553617" y="615989"/>
                  </a:lnTo>
                  <a:lnTo>
                    <a:pt x="5529121" y="652321"/>
                  </a:lnTo>
                  <a:lnTo>
                    <a:pt x="5492789" y="676817"/>
                  </a:lnTo>
                  <a:lnTo>
                    <a:pt x="5448299" y="685799"/>
                  </a:lnTo>
                  <a:lnTo>
                    <a:pt x="114299" y="685799"/>
                  </a:lnTo>
                  <a:lnTo>
                    <a:pt x="69814" y="676817"/>
                  </a:lnTo>
                  <a:lnTo>
                    <a:pt x="33481" y="652321"/>
                  </a:lnTo>
                  <a:lnTo>
                    <a:pt x="8983" y="615989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4850" y="3467100"/>
              <a:ext cx="5676900" cy="8096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5325" y="3467100"/>
              <a:ext cx="5724509" cy="8667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1999" y="3508248"/>
              <a:ext cx="5562599" cy="6857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61999" y="3508248"/>
              <a:ext cx="5562600" cy="685800"/>
            </a:xfrm>
            <a:custGeom>
              <a:avLst/>
              <a:gdLst/>
              <a:ahLst/>
              <a:cxnLst/>
              <a:rect l="l" t="t" r="r" b="b"/>
              <a:pathLst>
                <a:path w="5562600" h="685800">
                  <a:moveTo>
                    <a:pt x="0" y="114299"/>
                  </a:moveTo>
                  <a:lnTo>
                    <a:pt x="8983" y="69810"/>
                  </a:lnTo>
                  <a:lnTo>
                    <a:pt x="33481" y="33478"/>
                  </a:lnTo>
                  <a:lnTo>
                    <a:pt x="69814" y="8982"/>
                  </a:lnTo>
                  <a:lnTo>
                    <a:pt x="114299" y="0"/>
                  </a:lnTo>
                  <a:lnTo>
                    <a:pt x="5448299" y="0"/>
                  </a:lnTo>
                  <a:lnTo>
                    <a:pt x="5492789" y="8982"/>
                  </a:lnTo>
                  <a:lnTo>
                    <a:pt x="5529121" y="33478"/>
                  </a:lnTo>
                  <a:lnTo>
                    <a:pt x="5553617" y="69810"/>
                  </a:lnTo>
                  <a:lnTo>
                    <a:pt x="5562599" y="114299"/>
                  </a:lnTo>
                  <a:lnTo>
                    <a:pt x="5562599" y="571499"/>
                  </a:lnTo>
                  <a:lnTo>
                    <a:pt x="5553617" y="615985"/>
                  </a:lnTo>
                  <a:lnTo>
                    <a:pt x="5529121" y="652318"/>
                  </a:lnTo>
                  <a:lnTo>
                    <a:pt x="5492789" y="676816"/>
                  </a:lnTo>
                  <a:lnTo>
                    <a:pt x="5448299" y="685799"/>
                  </a:lnTo>
                  <a:lnTo>
                    <a:pt x="114299" y="685799"/>
                  </a:lnTo>
                  <a:lnTo>
                    <a:pt x="69814" y="676816"/>
                  </a:lnTo>
                  <a:lnTo>
                    <a:pt x="33481" y="652318"/>
                  </a:lnTo>
                  <a:lnTo>
                    <a:pt x="8983" y="615985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4850" y="4229100"/>
              <a:ext cx="5676900" cy="8096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5325" y="4362450"/>
              <a:ext cx="3057509" cy="5905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1999" y="4273295"/>
              <a:ext cx="5562599" cy="6857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61999" y="4273295"/>
              <a:ext cx="5562600" cy="685800"/>
            </a:xfrm>
            <a:custGeom>
              <a:avLst/>
              <a:gdLst/>
              <a:ahLst/>
              <a:cxnLst/>
              <a:rect l="l" t="t" r="r" b="b"/>
              <a:pathLst>
                <a:path w="5562600" h="685800">
                  <a:moveTo>
                    <a:pt x="0" y="114299"/>
                  </a:moveTo>
                  <a:lnTo>
                    <a:pt x="8983" y="69814"/>
                  </a:lnTo>
                  <a:lnTo>
                    <a:pt x="33481" y="33481"/>
                  </a:lnTo>
                  <a:lnTo>
                    <a:pt x="69814" y="8983"/>
                  </a:lnTo>
                  <a:lnTo>
                    <a:pt x="114299" y="0"/>
                  </a:lnTo>
                  <a:lnTo>
                    <a:pt x="5448299" y="0"/>
                  </a:lnTo>
                  <a:lnTo>
                    <a:pt x="5492789" y="8983"/>
                  </a:lnTo>
                  <a:lnTo>
                    <a:pt x="5529121" y="33481"/>
                  </a:lnTo>
                  <a:lnTo>
                    <a:pt x="5553617" y="69814"/>
                  </a:lnTo>
                  <a:lnTo>
                    <a:pt x="5562599" y="114299"/>
                  </a:lnTo>
                  <a:lnTo>
                    <a:pt x="5562599" y="571499"/>
                  </a:lnTo>
                  <a:lnTo>
                    <a:pt x="5553617" y="615985"/>
                  </a:lnTo>
                  <a:lnTo>
                    <a:pt x="5529121" y="652318"/>
                  </a:lnTo>
                  <a:lnTo>
                    <a:pt x="5492789" y="676816"/>
                  </a:lnTo>
                  <a:lnTo>
                    <a:pt x="5448299" y="685799"/>
                  </a:lnTo>
                  <a:lnTo>
                    <a:pt x="114299" y="685799"/>
                  </a:lnTo>
                  <a:lnTo>
                    <a:pt x="69814" y="676816"/>
                  </a:lnTo>
                  <a:lnTo>
                    <a:pt x="33481" y="652318"/>
                  </a:lnTo>
                  <a:lnTo>
                    <a:pt x="8983" y="615985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4850" y="5000624"/>
              <a:ext cx="5676900" cy="8096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5325" y="5133974"/>
              <a:ext cx="1419225" cy="59055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1999" y="5038343"/>
              <a:ext cx="5562599" cy="6857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61999" y="5038343"/>
              <a:ext cx="5562600" cy="685800"/>
            </a:xfrm>
            <a:custGeom>
              <a:avLst/>
              <a:gdLst/>
              <a:ahLst/>
              <a:cxnLst/>
              <a:rect l="l" t="t" r="r" b="b"/>
              <a:pathLst>
                <a:path w="5562600" h="685800">
                  <a:moveTo>
                    <a:pt x="0" y="114299"/>
                  </a:moveTo>
                  <a:lnTo>
                    <a:pt x="8983" y="69814"/>
                  </a:lnTo>
                  <a:lnTo>
                    <a:pt x="33481" y="33481"/>
                  </a:lnTo>
                  <a:lnTo>
                    <a:pt x="69814" y="8983"/>
                  </a:lnTo>
                  <a:lnTo>
                    <a:pt x="114299" y="0"/>
                  </a:lnTo>
                  <a:lnTo>
                    <a:pt x="5448299" y="0"/>
                  </a:lnTo>
                  <a:lnTo>
                    <a:pt x="5492789" y="8983"/>
                  </a:lnTo>
                  <a:lnTo>
                    <a:pt x="5529121" y="33481"/>
                  </a:lnTo>
                  <a:lnTo>
                    <a:pt x="5553617" y="69814"/>
                  </a:lnTo>
                  <a:lnTo>
                    <a:pt x="5562599" y="114299"/>
                  </a:lnTo>
                  <a:lnTo>
                    <a:pt x="5562599" y="571499"/>
                  </a:lnTo>
                  <a:lnTo>
                    <a:pt x="5553617" y="615985"/>
                  </a:lnTo>
                  <a:lnTo>
                    <a:pt x="5529121" y="652318"/>
                  </a:lnTo>
                  <a:lnTo>
                    <a:pt x="5492789" y="676816"/>
                  </a:lnTo>
                  <a:lnTo>
                    <a:pt x="5448299" y="685799"/>
                  </a:lnTo>
                  <a:lnTo>
                    <a:pt x="114299" y="685799"/>
                  </a:lnTo>
                  <a:lnTo>
                    <a:pt x="69814" y="676816"/>
                  </a:lnTo>
                  <a:lnTo>
                    <a:pt x="33481" y="652318"/>
                  </a:lnTo>
                  <a:lnTo>
                    <a:pt x="8983" y="615985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924051" y="5953126"/>
            <a:ext cx="8335009" cy="866775"/>
            <a:chOff x="400050" y="5953125"/>
            <a:chExt cx="8335009" cy="866775"/>
          </a:xfrm>
        </p:grpSpPr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8150" y="6000750"/>
              <a:ext cx="8296290" cy="71437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0050" y="5953125"/>
              <a:ext cx="8115300" cy="86677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1059" y="6019800"/>
              <a:ext cx="8229578" cy="63703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71059" y="6019800"/>
              <a:ext cx="8229600" cy="637540"/>
            </a:xfrm>
            <a:custGeom>
              <a:avLst/>
              <a:gdLst/>
              <a:ahLst/>
              <a:cxnLst/>
              <a:rect l="l" t="t" r="r" b="b"/>
              <a:pathLst>
                <a:path w="8229600" h="637540">
                  <a:moveTo>
                    <a:pt x="0" y="106167"/>
                  </a:moveTo>
                  <a:lnTo>
                    <a:pt x="8342" y="64846"/>
                  </a:lnTo>
                  <a:lnTo>
                    <a:pt x="31094" y="31099"/>
                  </a:lnTo>
                  <a:lnTo>
                    <a:pt x="64841" y="8344"/>
                  </a:lnTo>
                  <a:lnTo>
                    <a:pt x="106167" y="0"/>
                  </a:lnTo>
                  <a:lnTo>
                    <a:pt x="8123416" y="0"/>
                  </a:lnTo>
                  <a:lnTo>
                    <a:pt x="8164757" y="8344"/>
                  </a:lnTo>
                  <a:lnTo>
                    <a:pt x="8198500" y="31099"/>
                  </a:lnTo>
                  <a:lnTo>
                    <a:pt x="8221241" y="64846"/>
                  </a:lnTo>
                  <a:lnTo>
                    <a:pt x="8229578" y="106167"/>
                  </a:lnTo>
                  <a:lnTo>
                    <a:pt x="8229578" y="530851"/>
                  </a:lnTo>
                  <a:lnTo>
                    <a:pt x="8221241" y="572180"/>
                  </a:lnTo>
                  <a:lnTo>
                    <a:pt x="8198500" y="605931"/>
                  </a:lnTo>
                  <a:lnTo>
                    <a:pt x="8164757" y="628687"/>
                  </a:lnTo>
                  <a:lnTo>
                    <a:pt x="8123416" y="637031"/>
                  </a:lnTo>
                  <a:lnTo>
                    <a:pt x="106167" y="637031"/>
                  </a:lnTo>
                  <a:lnTo>
                    <a:pt x="64841" y="628687"/>
                  </a:lnTo>
                  <a:lnTo>
                    <a:pt x="31094" y="605931"/>
                  </a:lnTo>
                  <a:lnTo>
                    <a:pt x="8342" y="572180"/>
                  </a:lnTo>
                  <a:lnTo>
                    <a:pt x="0" y="530851"/>
                  </a:lnTo>
                  <a:lnTo>
                    <a:pt x="0" y="10616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105661" y="1730689"/>
            <a:ext cx="7841615" cy="48863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2225" marR="5080">
              <a:lnSpc>
                <a:spcPct val="100899"/>
              </a:lnSpc>
              <a:spcBef>
                <a:spcPts val="80"/>
              </a:spcBef>
            </a:pPr>
            <a:r>
              <a:rPr dirty="0">
                <a:latin typeface="Calibri"/>
                <a:cs typeface="Calibri"/>
              </a:rPr>
              <a:t>Если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вызове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метода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его</a:t>
            </a:r>
            <a:r>
              <a:rPr spc="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параметр</a:t>
            </a:r>
            <a:r>
              <a:rPr spc="-1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лист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соответствует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нескольким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параметр </a:t>
            </a:r>
            <a:r>
              <a:rPr dirty="0">
                <a:latin typeface="Calibri"/>
                <a:cs typeface="Calibri"/>
              </a:rPr>
              <a:t>листам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overloaded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методов,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приоритет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их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вызова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выглядит</a:t>
            </a:r>
            <a:r>
              <a:rPr spc="1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следующим образом:</a:t>
            </a:r>
            <a:endParaRPr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2300">
              <a:latin typeface="Calibri"/>
              <a:cs typeface="Calibri"/>
            </a:endParaRPr>
          </a:p>
          <a:p>
            <a:pPr marL="534670" indent="-228600">
              <a:buAutoNum type="arabicPeriod"/>
              <a:tabLst>
                <a:tab pos="534670" algn="l"/>
              </a:tabLst>
            </a:pPr>
            <a:r>
              <a:rPr spc="-25" dirty="0">
                <a:latin typeface="Calibri"/>
                <a:cs typeface="Calibri"/>
              </a:rPr>
              <a:t>Точное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совпадение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типов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данных;</a:t>
            </a:r>
            <a:endParaRPr>
              <a:latin typeface="Calibri"/>
              <a:cs typeface="Calibri"/>
            </a:endParaRPr>
          </a:p>
          <a:p>
            <a:pPr>
              <a:spcBef>
                <a:spcPts val="25"/>
              </a:spcBef>
              <a:buFont typeface="Calibri"/>
              <a:buAutoNum type="arabicPeriod"/>
            </a:pPr>
            <a:endParaRPr sz="2250">
              <a:latin typeface="Calibri"/>
              <a:cs typeface="Calibri"/>
            </a:endParaRPr>
          </a:p>
          <a:p>
            <a:pPr marL="306070" marR="2229485" indent="228600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534670" algn="l"/>
              </a:tabLst>
            </a:pPr>
            <a:r>
              <a:rPr dirty="0">
                <a:latin typeface="Calibri"/>
                <a:cs typeface="Calibri"/>
              </a:rPr>
              <a:t>Поглощающие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типы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данных (большие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типы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данных </a:t>
            </a:r>
            <a:r>
              <a:rPr dirty="0">
                <a:latin typeface="Calibri"/>
                <a:cs typeface="Calibri"/>
              </a:rPr>
              <a:t>для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primitive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parent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классы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для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reference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типов);</a:t>
            </a:r>
            <a:endParaRPr>
              <a:latin typeface="Calibri"/>
              <a:cs typeface="Calibri"/>
            </a:endParaRPr>
          </a:p>
          <a:p>
            <a:pPr>
              <a:spcBef>
                <a:spcPts val="25"/>
              </a:spcBef>
              <a:buFont typeface="Calibri"/>
              <a:buAutoNum type="arabicPeriod"/>
            </a:pPr>
            <a:endParaRPr sz="2250">
              <a:latin typeface="Calibri"/>
              <a:cs typeface="Calibri"/>
            </a:endParaRPr>
          </a:p>
          <a:p>
            <a:pPr marL="534670" indent="-229235">
              <a:buAutoNum type="arabicPeriod"/>
              <a:tabLst>
                <a:tab pos="535305" algn="l"/>
              </a:tabLst>
            </a:pPr>
            <a:r>
              <a:rPr dirty="0">
                <a:latin typeface="Calibri"/>
                <a:cs typeface="Calibri"/>
              </a:rPr>
              <a:t>Autoboxed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типы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данных;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>
              <a:latin typeface="Calibri"/>
              <a:cs typeface="Calibri"/>
            </a:endParaRPr>
          </a:p>
          <a:p>
            <a:pPr>
              <a:spcBef>
                <a:spcPts val="25"/>
              </a:spcBef>
              <a:buFont typeface="Calibri"/>
              <a:buAutoNum type="arabicPeriod"/>
            </a:pPr>
            <a:endParaRPr sz="1350">
              <a:latin typeface="Calibri"/>
              <a:cs typeface="Calibri"/>
            </a:endParaRPr>
          </a:p>
          <a:p>
            <a:pPr marL="534670" indent="-229235">
              <a:spcBef>
                <a:spcPts val="5"/>
              </a:spcBef>
              <a:buAutoNum type="arabicPeriod"/>
              <a:tabLst>
                <a:tab pos="535305" algn="l"/>
              </a:tabLst>
            </a:pPr>
            <a:r>
              <a:rPr spc="-10" dirty="0">
                <a:latin typeface="Calibri"/>
                <a:cs typeface="Calibri"/>
              </a:rPr>
              <a:t>Varargs.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170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Конвертация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типов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данных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для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соответствия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параметр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листу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метода</a:t>
            </a:r>
            <a:r>
              <a:rPr dirty="0">
                <a:latin typeface="Calibri"/>
                <a:cs typeface="Calibri"/>
              </a:rPr>
              <a:t> не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может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spc="-10" dirty="0">
                <a:latin typeface="Calibri"/>
                <a:cs typeface="Calibri"/>
              </a:rPr>
              <a:t>происходить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2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этапа.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293B-664E-2F16-D6F1-F2FCD0E4B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1" y="126608"/>
            <a:ext cx="11587089" cy="6731391"/>
          </a:xfrm>
        </p:spPr>
        <p:txBody>
          <a:bodyPr>
            <a:normAutofit fontScale="92500" lnSpcReduction="1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Lesson26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java.lang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*;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WrapperClasses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Integer b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Autoboxing - converting primitive data types into Wrapper Class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Unboxing - Converting wrapper class into primitive;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Integer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valueOf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creating an object of Integer with the value of 10;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Byte b1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Byte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valueOf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byte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uses int for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valueof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abc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int // long // // float //double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bcd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String// object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egf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//int // long // Integer // Object//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Varargs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static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abc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){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static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abc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d){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"double"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static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abc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long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l){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"long"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static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abc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float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f){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"float"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static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bcd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s){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"String"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static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bcd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o){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"Object"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static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egf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static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egf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Integer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I) {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"Integer"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static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egf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o) {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"Object"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static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egf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long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l) {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"Long"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static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egf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...v) {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CA" sz="1800" dirty="0" err="1">
                <a:solidFill>
                  <a:srgbClr val="067D17"/>
                </a:solidFill>
                <a:effectLst/>
                <a:latin typeface="JetBrains Mono"/>
              </a:rPr>
              <a:t>Varargs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static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egf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Long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L) {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"impossible"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can't convert from int to long and to Long - double conversion not supported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91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1833</Words>
  <Application>Microsoft Office PowerPoint</Application>
  <PresentationFormat>Widescreen</PresentationFormat>
  <Paragraphs>129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JetBrains Mono</vt:lpstr>
      <vt:lpstr>Times New Roman</vt:lpstr>
      <vt:lpstr>Office Theme</vt:lpstr>
      <vt:lpstr>Lesson 27</vt:lpstr>
      <vt:lpstr>Урок 26</vt:lpstr>
      <vt:lpstr>Краткий повтор пройденного материала</vt:lpstr>
      <vt:lpstr>Проверка д/з</vt:lpstr>
      <vt:lpstr>Методы equals и toString.</vt:lpstr>
      <vt:lpstr>Overriding Method equals</vt:lpstr>
      <vt:lpstr>Wrapper classes</vt:lpstr>
      <vt:lpstr>Method overloading, приоритетность методов</vt:lpstr>
      <vt:lpstr>PowerPoint Presentation</vt:lpstr>
      <vt:lpstr>Non-static and static initializers</vt:lpstr>
      <vt:lpstr>PowerPoint Presentation</vt:lpstr>
      <vt:lpstr>PowerPoint Presentation</vt:lpstr>
      <vt:lpstr>Non-access modifiers</vt:lpstr>
      <vt:lpstr>Test</vt:lpstr>
      <vt:lpstr>Test</vt:lpstr>
      <vt:lpstr>toString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27</dc:title>
  <dc:creator>Olga Dubanevych</dc:creator>
  <cp:lastModifiedBy>Olga Dubanevych</cp:lastModifiedBy>
  <cp:revision>4</cp:revision>
  <dcterms:created xsi:type="dcterms:W3CDTF">2023-09-07T17:58:57Z</dcterms:created>
  <dcterms:modified xsi:type="dcterms:W3CDTF">2023-09-08T02:20:26Z</dcterms:modified>
</cp:coreProperties>
</file>