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600" r:id="rId3"/>
    <p:sldId id="601" r:id="rId4"/>
    <p:sldId id="618" r:id="rId5"/>
    <p:sldId id="619" r:id="rId6"/>
    <p:sldId id="602" r:id="rId7"/>
    <p:sldId id="603" r:id="rId8"/>
    <p:sldId id="620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21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4" r:id="rId35"/>
    <p:sldId id="635" r:id="rId36"/>
    <p:sldId id="636" r:id="rId37"/>
    <p:sldId id="616" r:id="rId38"/>
    <p:sldId id="617" r:id="rId39"/>
    <p:sldId id="63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234E5-73DC-4052-B860-DB73018494F1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840F2-20A0-488D-A2CA-BB13623153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pipe discontinued while reading/ writing, using the 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840F2-20A0-488D-A2CA-BB136231533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90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should always go either with catch or finally . Catch can be multiple, try and finally – 1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840F2-20A0-488D-A2CA-BB136231533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83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– like memory out of space – recursive – calling itself, endless loops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840F2-20A0-488D-A2CA-BB136231533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39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2571-2AAF-3C20-F35F-19616564A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7BA00-C799-C5DD-4CB3-79F0021CF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85A03-1B3A-63B8-387D-4B1D4411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5A8-ED09-3017-1548-F8CEC344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CC68-E6A7-B79B-607F-BD75A592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90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E01C-E055-6484-053C-86B07352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A0B0E-8CB3-1A6A-945D-CA4E197F9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2D32-EF94-C6CB-EBD1-2802740C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A7E13-5BD4-FD87-A982-03B91207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DA78-E15B-25B9-3206-33DDA6A7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8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7DA59-41A0-8362-5D30-26E9EB9BB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BE36E-25FE-4629-2734-510958677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ED811-A2A9-C4EA-2B32-34D8C450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D550-AE4F-1223-A216-8B9276F1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3EF0-6312-0008-C11E-902DC6B2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27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21EA-DAC8-8E68-0966-5B662B8E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6308-2C72-626D-1E18-FBCFEC93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55C0E-BC65-F14A-6D01-95312780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8E07-E495-15CC-E9FC-0E938556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AC88-7BC9-C70B-51BE-2BBF25F7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98BA-3920-B69B-B91E-5B9A75E6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42645-3169-FFC5-DE4A-8B6BE5FC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D868-03A7-C150-3683-65E42DA4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454E-A84C-F548-E37E-80CA9928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7224-E5A2-63FF-54EE-7459F32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0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80CB-FC84-70A1-F8A2-62661BD2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5096-0557-9044-7AE6-22A62125E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0B23C-9604-EF3D-F636-5589ACADA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DE122-96F2-0B96-91F8-7921E9E1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2B62E-765D-534A-32D0-CD462A8B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D896-47CA-33E5-5BF3-2045A750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9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8E64-411D-7243-B80F-A737DE39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9B783-38FD-D188-FF8A-756483CB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C654E-F893-0196-0112-6E757407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91D26-B00F-8ADF-70B3-9982C7409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08A6A-1C3A-D0DF-9EC7-5957C1230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4642B-2853-DD49-B4D2-04CD947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40C6-B035-DEAD-EECD-F3EBE2D8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3BB9E-EC14-6A95-2703-1F50855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77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CB22-4E58-3C26-F642-8DA78463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C97B7-B5B2-8DC1-895A-E3033060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72295-E6FA-F2B1-3D3A-A6D350CC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893AF-465E-31A9-E90E-BC0E8BFC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78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6ECF3-71CA-D43A-34CB-BCB3369D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59602-D1ED-C94F-377B-B2AAB9D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55183-716D-A219-648A-6C51BC58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4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4BED-720F-2EBB-FF9E-C605A4A1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F2D5-CFFB-2B84-3EF1-68FC29AE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6B0A6-AB4F-1345-E79B-6A4C3E7F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B3A42-4CBC-8ADB-BC1C-E8E4D79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85EB7-27C7-727F-9038-7A0ADC9A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A5FC-2BC6-810E-7367-1E8725CF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7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D0BA-175E-CF6C-8883-F8CC6A5E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BAC6A-5B9A-0E3C-3157-4BE852C92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D2D5-378C-BF07-9507-69CB82E1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D14B5-D9D7-8282-E071-B3CF67FD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963A7-89F5-9CC1-BC3F-3D665BD7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77FE-77EC-A173-C731-72B8CDDB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50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FABC5-B93E-9D4A-B24C-DDDB0565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3875C-B53E-276E-6A3A-BEE5CA7C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49F7-C9FE-22F7-DFF7-092379FCD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3A7C-BFDB-416C-862E-BB3444D24203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93575-18F2-010E-8C4C-23709153E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AE16-0E93-E7A2-DD3E-CB85F562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A9E1F-CA38-48CC-B040-1D305A837A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85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28.png"/><Relationship Id="rId7" Type="http://schemas.openxmlformats.org/officeDocument/2006/relationships/image" Target="../media/image145.png"/><Relationship Id="rId12" Type="http://schemas.openxmlformats.org/officeDocument/2006/relationships/image" Target="../media/image31.png"/><Relationship Id="rId17" Type="http://schemas.openxmlformats.org/officeDocument/2006/relationships/image" Target="../media/image154.png"/><Relationship Id="rId2" Type="http://schemas.openxmlformats.org/officeDocument/2006/relationships/image" Target="../media/image127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49.png"/><Relationship Id="rId5" Type="http://schemas.openxmlformats.org/officeDocument/2006/relationships/image" Target="../media/image144.png"/><Relationship Id="rId15" Type="http://schemas.openxmlformats.org/officeDocument/2006/relationships/image" Target="../media/image152.png"/><Relationship Id="rId10" Type="http://schemas.openxmlformats.org/officeDocument/2006/relationships/image" Target="../media/image148.png"/><Relationship Id="rId4" Type="http://schemas.openxmlformats.org/officeDocument/2006/relationships/image" Target="../media/image129.png"/><Relationship Id="rId9" Type="http://schemas.openxmlformats.org/officeDocument/2006/relationships/image" Target="../media/image147.png"/><Relationship Id="rId1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8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7.png"/><Relationship Id="rId3" Type="http://schemas.openxmlformats.org/officeDocument/2006/relationships/image" Target="../media/image190.png"/><Relationship Id="rId7" Type="http://schemas.openxmlformats.org/officeDocument/2006/relationships/image" Target="../media/image193.png"/><Relationship Id="rId12" Type="http://schemas.openxmlformats.org/officeDocument/2006/relationships/image" Target="../media/image177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96.png"/><Relationship Id="rId5" Type="http://schemas.openxmlformats.org/officeDocument/2006/relationships/image" Target="../media/image192.png"/><Relationship Id="rId10" Type="http://schemas.openxmlformats.org/officeDocument/2006/relationships/image" Target="../media/image175.png"/><Relationship Id="rId4" Type="http://schemas.openxmlformats.org/officeDocument/2006/relationships/image" Target="../media/image191.png"/><Relationship Id="rId9" Type="http://schemas.openxmlformats.org/officeDocument/2006/relationships/image" Target="../media/image195.png"/><Relationship Id="rId14" Type="http://schemas.openxmlformats.org/officeDocument/2006/relationships/image" Target="../media/image19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3" Type="http://schemas.openxmlformats.org/officeDocument/2006/relationships/image" Target="../media/image128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" Type="http://schemas.openxmlformats.org/officeDocument/2006/relationships/image" Target="../media/image127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215.png"/><Relationship Id="rId5" Type="http://schemas.openxmlformats.org/officeDocument/2006/relationships/image" Target="../media/image210.png"/><Relationship Id="rId15" Type="http://schemas.openxmlformats.org/officeDocument/2006/relationships/image" Target="../media/image219.png"/><Relationship Id="rId10" Type="http://schemas.openxmlformats.org/officeDocument/2006/relationships/image" Target="../media/image214.png"/><Relationship Id="rId4" Type="http://schemas.openxmlformats.org/officeDocument/2006/relationships/image" Target="../media/image156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6.png"/><Relationship Id="rId4" Type="http://schemas.openxmlformats.org/officeDocument/2006/relationships/image" Target="../media/image2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243.png"/><Relationship Id="rId3" Type="http://schemas.openxmlformats.org/officeDocument/2006/relationships/image" Target="../media/image233.jpg"/><Relationship Id="rId7" Type="http://schemas.openxmlformats.org/officeDocument/2006/relationships/image" Target="../media/image237.png"/><Relationship Id="rId12" Type="http://schemas.openxmlformats.org/officeDocument/2006/relationships/image" Target="../media/image242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5" Type="http://schemas.openxmlformats.org/officeDocument/2006/relationships/image" Target="../media/image24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Relationship Id="rId14" Type="http://schemas.openxmlformats.org/officeDocument/2006/relationships/image" Target="../media/image2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34" Type="http://schemas.openxmlformats.org/officeDocument/2006/relationships/image" Target="../media/image73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74.png"/><Relationship Id="rId8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D83D-A32F-7E5B-D39E-15B3AD20A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27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A27A2-97DB-2B82-D4F2-ECEFFA70C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Java-1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094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3100" y="361966"/>
            <a:ext cx="8401050" cy="847725"/>
            <a:chOff x="419100" y="361965"/>
            <a:chExt cx="840105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390524"/>
              <a:ext cx="8334375" cy="676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361965"/>
              <a:ext cx="84010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1059" y="415655"/>
              <a:ext cx="8229600" cy="575310"/>
            </a:xfrm>
            <a:custGeom>
              <a:avLst/>
              <a:gdLst/>
              <a:ahLst/>
              <a:cxnLst/>
              <a:rect l="l" t="t" r="r" b="b"/>
              <a:pathLst>
                <a:path w="8229600" h="575310">
                  <a:moveTo>
                    <a:pt x="8133840" y="0"/>
                  </a:moveTo>
                  <a:lnTo>
                    <a:pt x="95819" y="0"/>
                  </a:lnTo>
                  <a:lnTo>
                    <a:pt x="58521" y="7535"/>
                  </a:lnTo>
                  <a:lnTo>
                    <a:pt x="28064" y="28075"/>
                  </a:lnTo>
                  <a:lnTo>
                    <a:pt x="7529" y="58520"/>
                  </a:lnTo>
                  <a:lnTo>
                    <a:pt x="0" y="95768"/>
                  </a:lnTo>
                  <a:lnTo>
                    <a:pt x="0" y="479054"/>
                  </a:lnTo>
                  <a:lnTo>
                    <a:pt x="7529" y="516385"/>
                  </a:lnTo>
                  <a:lnTo>
                    <a:pt x="28064" y="546864"/>
                  </a:lnTo>
                  <a:lnTo>
                    <a:pt x="58521" y="567410"/>
                  </a:lnTo>
                  <a:lnTo>
                    <a:pt x="95819" y="574944"/>
                  </a:lnTo>
                  <a:lnTo>
                    <a:pt x="8133840" y="574944"/>
                  </a:lnTo>
                  <a:lnTo>
                    <a:pt x="8171084" y="567410"/>
                  </a:lnTo>
                  <a:lnTo>
                    <a:pt x="8201517" y="546864"/>
                  </a:lnTo>
                  <a:lnTo>
                    <a:pt x="8222047" y="516385"/>
                  </a:lnTo>
                  <a:lnTo>
                    <a:pt x="8229578" y="479054"/>
                  </a:lnTo>
                  <a:lnTo>
                    <a:pt x="8229578" y="95768"/>
                  </a:lnTo>
                  <a:lnTo>
                    <a:pt x="8222047" y="58520"/>
                  </a:lnTo>
                  <a:lnTo>
                    <a:pt x="8201517" y="28075"/>
                  </a:lnTo>
                  <a:lnTo>
                    <a:pt x="8171084" y="7535"/>
                  </a:lnTo>
                  <a:lnTo>
                    <a:pt x="813384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059" y="415655"/>
              <a:ext cx="8229600" cy="575310"/>
            </a:xfrm>
            <a:custGeom>
              <a:avLst/>
              <a:gdLst/>
              <a:ahLst/>
              <a:cxnLst/>
              <a:rect l="l" t="t" r="r" b="b"/>
              <a:pathLst>
                <a:path w="8229600" h="575310">
                  <a:moveTo>
                    <a:pt x="0" y="95768"/>
                  </a:moveTo>
                  <a:lnTo>
                    <a:pt x="7529" y="58520"/>
                  </a:lnTo>
                  <a:lnTo>
                    <a:pt x="28064" y="28075"/>
                  </a:lnTo>
                  <a:lnTo>
                    <a:pt x="58521" y="7535"/>
                  </a:lnTo>
                  <a:lnTo>
                    <a:pt x="95819" y="0"/>
                  </a:lnTo>
                  <a:lnTo>
                    <a:pt x="8133840" y="0"/>
                  </a:lnTo>
                  <a:lnTo>
                    <a:pt x="8171084" y="7535"/>
                  </a:lnTo>
                  <a:lnTo>
                    <a:pt x="8201517" y="28075"/>
                  </a:lnTo>
                  <a:lnTo>
                    <a:pt x="8222047" y="58520"/>
                  </a:lnTo>
                  <a:lnTo>
                    <a:pt x="8229578" y="95768"/>
                  </a:lnTo>
                  <a:lnTo>
                    <a:pt x="8229578" y="479054"/>
                  </a:lnTo>
                  <a:lnTo>
                    <a:pt x="8222047" y="516385"/>
                  </a:lnTo>
                  <a:lnTo>
                    <a:pt x="8201517" y="546864"/>
                  </a:lnTo>
                  <a:lnTo>
                    <a:pt x="8171084" y="567410"/>
                  </a:lnTo>
                  <a:lnTo>
                    <a:pt x="8133840" y="574944"/>
                  </a:lnTo>
                  <a:lnTo>
                    <a:pt x="95819" y="574944"/>
                  </a:lnTo>
                  <a:lnTo>
                    <a:pt x="58521" y="567410"/>
                  </a:lnTo>
                  <a:lnTo>
                    <a:pt x="28064" y="546864"/>
                  </a:lnTo>
                  <a:lnTo>
                    <a:pt x="7529" y="516385"/>
                  </a:lnTo>
                  <a:lnTo>
                    <a:pt x="0" y="479054"/>
                  </a:lnTo>
                  <a:lnTo>
                    <a:pt x="0" y="9576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98053" y="459796"/>
            <a:ext cx="7823834" cy="446917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dirty="0"/>
              <a:t>Сабклассы</a:t>
            </a:r>
            <a:r>
              <a:rPr sz="2800" spc="-40" dirty="0"/>
              <a:t> </a:t>
            </a:r>
            <a:r>
              <a:rPr sz="2800" dirty="0"/>
              <a:t>RuntimeException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dirty="0"/>
              <a:t>=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/>
              <a:t>unchecked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10" dirty="0"/>
              <a:t>exceptions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14526" y="990585"/>
            <a:ext cx="8373109" cy="2019935"/>
            <a:chOff x="390525" y="990584"/>
            <a:chExt cx="8373109" cy="20199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75" y="1038225"/>
              <a:ext cx="8353440" cy="12668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625" y="990584"/>
              <a:ext cx="7591440" cy="1419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059" y="1078992"/>
              <a:ext cx="8229578" cy="11399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1059" y="1078992"/>
              <a:ext cx="8229600" cy="1140460"/>
            </a:xfrm>
            <a:custGeom>
              <a:avLst/>
              <a:gdLst/>
              <a:ahLst/>
              <a:cxnLst/>
              <a:rect l="l" t="t" r="r" b="b"/>
              <a:pathLst>
                <a:path w="8229600" h="1140460">
                  <a:moveTo>
                    <a:pt x="0" y="189981"/>
                  </a:moveTo>
                  <a:lnTo>
                    <a:pt x="6786" y="139491"/>
                  </a:lnTo>
                  <a:lnTo>
                    <a:pt x="25938" y="94113"/>
                  </a:lnTo>
                  <a:lnTo>
                    <a:pt x="55645" y="55660"/>
                  </a:lnTo>
                  <a:lnTo>
                    <a:pt x="94096" y="25947"/>
                  </a:lnTo>
                  <a:lnTo>
                    <a:pt x="139480" y="6789"/>
                  </a:lnTo>
                  <a:lnTo>
                    <a:pt x="189987" y="0"/>
                  </a:lnTo>
                  <a:lnTo>
                    <a:pt x="8039596" y="0"/>
                  </a:lnTo>
                  <a:lnTo>
                    <a:pt x="8090097" y="6789"/>
                  </a:lnTo>
                  <a:lnTo>
                    <a:pt x="8135478" y="25947"/>
                  </a:lnTo>
                  <a:lnTo>
                    <a:pt x="8173929" y="55660"/>
                  </a:lnTo>
                  <a:lnTo>
                    <a:pt x="8203637" y="94113"/>
                  </a:lnTo>
                  <a:lnTo>
                    <a:pt x="8222791" y="139491"/>
                  </a:lnTo>
                  <a:lnTo>
                    <a:pt x="8229578" y="189981"/>
                  </a:lnTo>
                  <a:lnTo>
                    <a:pt x="8229578" y="949970"/>
                  </a:lnTo>
                  <a:lnTo>
                    <a:pt x="8222791" y="1000460"/>
                  </a:lnTo>
                  <a:lnTo>
                    <a:pt x="8203637" y="1045838"/>
                  </a:lnTo>
                  <a:lnTo>
                    <a:pt x="8173929" y="1084291"/>
                  </a:lnTo>
                  <a:lnTo>
                    <a:pt x="8135478" y="1114004"/>
                  </a:lnTo>
                  <a:lnTo>
                    <a:pt x="8090097" y="1133162"/>
                  </a:lnTo>
                  <a:lnTo>
                    <a:pt x="8039596" y="1139951"/>
                  </a:lnTo>
                  <a:lnTo>
                    <a:pt x="189987" y="1139951"/>
                  </a:lnTo>
                  <a:lnTo>
                    <a:pt x="139480" y="1133162"/>
                  </a:lnTo>
                  <a:lnTo>
                    <a:pt x="94096" y="1114004"/>
                  </a:lnTo>
                  <a:lnTo>
                    <a:pt x="55645" y="1084291"/>
                  </a:lnTo>
                  <a:lnTo>
                    <a:pt x="25938" y="1045838"/>
                  </a:lnTo>
                  <a:lnTo>
                    <a:pt x="6786" y="1000460"/>
                  </a:lnTo>
                  <a:lnTo>
                    <a:pt x="0" y="949970"/>
                  </a:lnTo>
                  <a:lnTo>
                    <a:pt x="0" y="18998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575" y="2257409"/>
              <a:ext cx="8353440" cy="5905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0525" y="2143125"/>
              <a:ext cx="809625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059" y="2298192"/>
              <a:ext cx="8229578" cy="4693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1059" y="2298192"/>
              <a:ext cx="8229600" cy="469900"/>
            </a:xfrm>
            <a:custGeom>
              <a:avLst/>
              <a:gdLst/>
              <a:ahLst/>
              <a:cxnLst/>
              <a:rect l="l" t="t" r="r" b="b"/>
              <a:pathLst>
                <a:path w="8229600" h="469900">
                  <a:moveTo>
                    <a:pt x="0" y="78242"/>
                  </a:moveTo>
                  <a:lnTo>
                    <a:pt x="6148" y="47795"/>
                  </a:lnTo>
                  <a:lnTo>
                    <a:pt x="22913" y="22924"/>
                  </a:lnTo>
                  <a:lnTo>
                    <a:pt x="47777" y="6151"/>
                  </a:lnTo>
                  <a:lnTo>
                    <a:pt x="78223" y="0"/>
                  </a:lnTo>
                  <a:lnTo>
                    <a:pt x="8151366" y="0"/>
                  </a:lnTo>
                  <a:lnTo>
                    <a:pt x="8181795" y="6151"/>
                  </a:lnTo>
                  <a:lnTo>
                    <a:pt x="8206657" y="22924"/>
                  </a:lnTo>
                  <a:lnTo>
                    <a:pt x="8223427" y="47795"/>
                  </a:lnTo>
                  <a:lnTo>
                    <a:pt x="8229578" y="78242"/>
                  </a:lnTo>
                  <a:lnTo>
                    <a:pt x="8229578" y="391149"/>
                  </a:lnTo>
                  <a:lnTo>
                    <a:pt x="8223427" y="421596"/>
                  </a:lnTo>
                  <a:lnTo>
                    <a:pt x="8206657" y="446467"/>
                  </a:lnTo>
                  <a:lnTo>
                    <a:pt x="8181795" y="463240"/>
                  </a:lnTo>
                  <a:lnTo>
                    <a:pt x="8151366" y="469391"/>
                  </a:lnTo>
                  <a:lnTo>
                    <a:pt x="78223" y="469391"/>
                  </a:lnTo>
                  <a:lnTo>
                    <a:pt x="47777" y="463240"/>
                  </a:lnTo>
                  <a:lnTo>
                    <a:pt x="22913" y="446467"/>
                  </a:lnTo>
                  <a:lnTo>
                    <a:pt x="6148" y="421596"/>
                  </a:lnTo>
                  <a:lnTo>
                    <a:pt x="0" y="391149"/>
                  </a:lnTo>
                  <a:lnTo>
                    <a:pt x="0" y="7824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97406" y="1069906"/>
            <a:ext cx="7687309" cy="1737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085" marR="49212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Runtime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исключения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бывают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 </a:t>
            </a:r>
            <a:r>
              <a:rPr spc="-10" dirty="0">
                <a:latin typeface="Calibri"/>
                <a:cs typeface="Calibri"/>
              </a:rPr>
              <a:t>коде,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 котором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присутствуют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ошибочные </a:t>
            </a:r>
            <a:r>
              <a:rPr dirty="0">
                <a:latin typeface="Calibri"/>
                <a:cs typeface="Calibri"/>
              </a:rPr>
              <a:t>выражения.</a:t>
            </a:r>
            <a:r>
              <a:rPr spc="-1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Т.е.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выбросе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исключений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виноват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программист.</a:t>
            </a:r>
            <a:endParaRPr dirty="0">
              <a:latin typeface="Calibri"/>
              <a:cs typeface="Calibri"/>
            </a:endParaRPr>
          </a:p>
          <a:p>
            <a:pPr marL="45085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Компилятор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состоянии проверить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возможность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выброса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runtime</a:t>
            </a:r>
            <a:endParaRPr dirty="0">
              <a:latin typeface="Calibri"/>
              <a:cs typeface="Calibri"/>
            </a:endParaRPr>
          </a:p>
          <a:p>
            <a:pPr marL="45085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исключений.</a:t>
            </a:r>
            <a:endParaRPr dirty="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  <a:spcBef>
                <a:spcPts val="420"/>
              </a:spcBef>
            </a:pPr>
            <a:r>
              <a:rPr dirty="0">
                <a:latin typeface="Calibri"/>
                <a:cs typeface="Calibri"/>
              </a:rPr>
              <a:t>Runtime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исключения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можно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объявлять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обрабатывать,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желании </a:t>
            </a:r>
            <a:r>
              <a:rPr dirty="0">
                <a:latin typeface="Calibri"/>
                <a:cs typeface="Calibri"/>
              </a:rPr>
              <a:t>можно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сделать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другое.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14525" y="2924176"/>
            <a:ext cx="8382000" cy="847725"/>
            <a:chOff x="390525" y="2924175"/>
            <a:chExt cx="8382000" cy="84772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525" y="2943225"/>
              <a:ext cx="8382000" cy="6953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9200" y="2924175"/>
              <a:ext cx="6800850" cy="8477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1059" y="2999232"/>
              <a:ext cx="8229600" cy="542925"/>
            </a:xfrm>
            <a:custGeom>
              <a:avLst/>
              <a:gdLst/>
              <a:ahLst/>
              <a:cxnLst/>
              <a:rect l="l" t="t" r="r" b="b"/>
              <a:pathLst>
                <a:path w="8229600" h="542925">
                  <a:moveTo>
                    <a:pt x="8139174" y="0"/>
                  </a:moveTo>
                  <a:lnTo>
                    <a:pt x="90415" y="0"/>
                  </a:lnTo>
                  <a:lnTo>
                    <a:pt x="55221" y="7109"/>
                  </a:lnTo>
                  <a:lnTo>
                    <a:pt x="26482" y="26494"/>
                  </a:lnTo>
                  <a:lnTo>
                    <a:pt x="7105" y="55241"/>
                  </a:lnTo>
                  <a:lnTo>
                    <a:pt x="0" y="90434"/>
                  </a:lnTo>
                  <a:lnTo>
                    <a:pt x="0" y="452109"/>
                  </a:lnTo>
                  <a:lnTo>
                    <a:pt x="7105" y="487302"/>
                  </a:lnTo>
                  <a:lnTo>
                    <a:pt x="26482" y="516049"/>
                  </a:lnTo>
                  <a:lnTo>
                    <a:pt x="55221" y="535434"/>
                  </a:lnTo>
                  <a:lnTo>
                    <a:pt x="90415" y="542543"/>
                  </a:lnTo>
                  <a:lnTo>
                    <a:pt x="8139174" y="542543"/>
                  </a:lnTo>
                  <a:lnTo>
                    <a:pt x="8174350" y="535434"/>
                  </a:lnTo>
                  <a:lnTo>
                    <a:pt x="8203087" y="516049"/>
                  </a:lnTo>
                  <a:lnTo>
                    <a:pt x="8222469" y="487302"/>
                  </a:lnTo>
                  <a:lnTo>
                    <a:pt x="8229578" y="452109"/>
                  </a:lnTo>
                  <a:lnTo>
                    <a:pt x="8229578" y="90434"/>
                  </a:lnTo>
                  <a:lnTo>
                    <a:pt x="8222469" y="55241"/>
                  </a:lnTo>
                  <a:lnTo>
                    <a:pt x="8203087" y="26494"/>
                  </a:lnTo>
                  <a:lnTo>
                    <a:pt x="8174350" y="7109"/>
                  </a:lnTo>
                  <a:lnTo>
                    <a:pt x="8139174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1059" y="2999232"/>
              <a:ext cx="8229600" cy="542925"/>
            </a:xfrm>
            <a:custGeom>
              <a:avLst/>
              <a:gdLst/>
              <a:ahLst/>
              <a:cxnLst/>
              <a:rect l="l" t="t" r="r" b="b"/>
              <a:pathLst>
                <a:path w="8229600" h="542925">
                  <a:moveTo>
                    <a:pt x="0" y="90434"/>
                  </a:moveTo>
                  <a:lnTo>
                    <a:pt x="7105" y="55241"/>
                  </a:lnTo>
                  <a:lnTo>
                    <a:pt x="26482" y="26494"/>
                  </a:lnTo>
                  <a:lnTo>
                    <a:pt x="55221" y="7109"/>
                  </a:lnTo>
                  <a:lnTo>
                    <a:pt x="90415" y="0"/>
                  </a:lnTo>
                  <a:lnTo>
                    <a:pt x="8139174" y="0"/>
                  </a:lnTo>
                  <a:lnTo>
                    <a:pt x="8174350" y="7109"/>
                  </a:lnTo>
                  <a:lnTo>
                    <a:pt x="8203087" y="26494"/>
                  </a:lnTo>
                  <a:lnTo>
                    <a:pt x="8222469" y="55241"/>
                  </a:lnTo>
                  <a:lnTo>
                    <a:pt x="8229578" y="90434"/>
                  </a:lnTo>
                  <a:lnTo>
                    <a:pt x="8229578" y="452109"/>
                  </a:lnTo>
                  <a:lnTo>
                    <a:pt x="8222469" y="487302"/>
                  </a:lnTo>
                  <a:lnTo>
                    <a:pt x="8203087" y="516049"/>
                  </a:lnTo>
                  <a:lnTo>
                    <a:pt x="8174350" y="535434"/>
                  </a:lnTo>
                  <a:lnTo>
                    <a:pt x="8139174" y="542543"/>
                  </a:lnTo>
                  <a:lnTo>
                    <a:pt x="90415" y="542543"/>
                  </a:lnTo>
                  <a:lnTo>
                    <a:pt x="55221" y="535434"/>
                  </a:lnTo>
                  <a:lnTo>
                    <a:pt x="26482" y="516049"/>
                  </a:lnTo>
                  <a:lnTo>
                    <a:pt x="7105" y="487302"/>
                  </a:lnTo>
                  <a:lnTo>
                    <a:pt x="0" y="452109"/>
                  </a:lnTo>
                  <a:lnTo>
                    <a:pt x="0" y="9043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97202" y="3029582"/>
            <a:ext cx="62236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Сабклассы</a:t>
            </a:r>
            <a:r>
              <a:rPr sz="27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275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75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checked</a:t>
            </a:r>
            <a:r>
              <a:rPr sz="27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exceptions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14526" y="3619500"/>
            <a:ext cx="8373109" cy="2609850"/>
            <a:chOff x="390525" y="3619500"/>
            <a:chExt cx="8373109" cy="260985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575" y="3619500"/>
              <a:ext cx="8353440" cy="20288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725" y="3676650"/>
              <a:ext cx="8277240" cy="19621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1059" y="3657600"/>
              <a:ext cx="8229578" cy="19049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1059" y="3657600"/>
              <a:ext cx="8229600" cy="1905000"/>
            </a:xfrm>
            <a:custGeom>
              <a:avLst/>
              <a:gdLst/>
              <a:ahLst/>
              <a:cxnLst/>
              <a:rect l="l" t="t" r="r" b="b"/>
              <a:pathLst>
                <a:path w="8229600" h="1905000">
                  <a:moveTo>
                    <a:pt x="0" y="317504"/>
                  </a:moveTo>
                  <a:lnTo>
                    <a:pt x="3442" y="270573"/>
                  </a:lnTo>
                  <a:lnTo>
                    <a:pt x="13442" y="225785"/>
                  </a:lnTo>
                  <a:lnTo>
                    <a:pt x="29509" y="183629"/>
                  </a:lnTo>
                  <a:lnTo>
                    <a:pt x="51150" y="144596"/>
                  </a:lnTo>
                  <a:lnTo>
                    <a:pt x="77876" y="109176"/>
                  </a:lnTo>
                  <a:lnTo>
                    <a:pt x="109195" y="77860"/>
                  </a:lnTo>
                  <a:lnTo>
                    <a:pt x="144615" y="51138"/>
                  </a:lnTo>
                  <a:lnTo>
                    <a:pt x="183646" y="29500"/>
                  </a:lnTo>
                  <a:lnTo>
                    <a:pt x="225797" y="13438"/>
                  </a:lnTo>
                  <a:lnTo>
                    <a:pt x="270576" y="3441"/>
                  </a:lnTo>
                  <a:lnTo>
                    <a:pt x="317491" y="0"/>
                  </a:lnTo>
                  <a:lnTo>
                    <a:pt x="7912098" y="0"/>
                  </a:lnTo>
                  <a:lnTo>
                    <a:pt x="7959023" y="3441"/>
                  </a:lnTo>
                  <a:lnTo>
                    <a:pt x="8003806" y="13438"/>
                  </a:lnTo>
                  <a:lnTo>
                    <a:pt x="8045958" y="29500"/>
                  </a:lnTo>
                  <a:lnTo>
                    <a:pt x="8084988" y="51138"/>
                  </a:lnTo>
                  <a:lnTo>
                    <a:pt x="8120406" y="77860"/>
                  </a:lnTo>
                  <a:lnTo>
                    <a:pt x="8151720" y="109176"/>
                  </a:lnTo>
                  <a:lnTo>
                    <a:pt x="8178441" y="144596"/>
                  </a:lnTo>
                  <a:lnTo>
                    <a:pt x="8200078" y="183629"/>
                  </a:lnTo>
                  <a:lnTo>
                    <a:pt x="8216140" y="225785"/>
                  </a:lnTo>
                  <a:lnTo>
                    <a:pt x="8226137" y="270573"/>
                  </a:lnTo>
                  <a:lnTo>
                    <a:pt x="8229578" y="317504"/>
                  </a:lnTo>
                  <a:lnTo>
                    <a:pt x="8229578" y="1587495"/>
                  </a:lnTo>
                  <a:lnTo>
                    <a:pt x="8226137" y="1634422"/>
                  </a:lnTo>
                  <a:lnTo>
                    <a:pt x="8216140" y="1679209"/>
                  </a:lnTo>
                  <a:lnTo>
                    <a:pt x="8200078" y="1721364"/>
                  </a:lnTo>
                  <a:lnTo>
                    <a:pt x="8178441" y="1760397"/>
                  </a:lnTo>
                  <a:lnTo>
                    <a:pt x="8151720" y="1795817"/>
                  </a:lnTo>
                  <a:lnTo>
                    <a:pt x="8120406" y="1827134"/>
                  </a:lnTo>
                  <a:lnTo>
                    <a:pt x="8084988" y="1853857"/>
                  </a:lnTo>
                  <a:lnTo>
                    <a:pt x="8045958" y="1875496"/>
                  </a:lnTo>
                  <a:lnTo>
                    <a:pt x="8003806" y="1891560"/>
                  </a:lnTo>
                  <a:lnTo>
                    <a:pt x="7959023" y="1901558"/>
                  </a:lnTo>
                  <a:lnTo>
                    <a:pt x="7912098" y="1904999"/>
                  </a:lnTo>
                  <a:lnTo>
                    <a:pt x="317491" y="1904999"/>
                  </a:lnTo>
                  <a:lnTo>
                    <a:pt x="270576" y="1901558"/>
                  </a:lnTo>
                  <a:lnTo>
                    <a:pt x="225797" y="1891560"/>
                  </a:lnTo>
                  <a:lnTo>
                    <a:pt x="183646" y="1875496"/>
                  </a:lnTo>
                  <a:lnTo>
                    <a:pt x="144615" y="1853857"/>
                  </a:lnTo>
                  <a:lnTo>
                    <a:pt x="109195" y="1827134"/>
                  </a:lnTo>
                  <a:lnTo>
                    <a:pt x="77876" y="1795817"/>
                  </a:lnTo>
                  <a:lnTo>
                    <a:pt x="51150" y="1760397"/>
                  </a:lnTo>
                  <a:lnTo>
                    <a:pt x="29509" y="1721364"/>
                  </a:lnTo>
                  <a:lnTo>
                    <a:pt x="13442" y="1679209"/>
                  </a:lnTo>
                  <a:lnTo>
                    <a:pt x="3442" y="1634422"/>
                  </a:lnTo>
                  <a:lnTo>
                    <a:pt x="0" y="1587495"/>
                  </a:lnTo>
                  <a:lnTo>
                    <a:pt x="0" y="3175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575" y="5619750"/>
              <a:ext cx="8353440" cy="5905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0525" y="5638800"/>
              <a:ext cx="8248650" cy="5905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1059" y="5657088"/>
              <a:ext cx="8229578" cy="46939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71059" y="5657088"/>
              <a:ext cx="8229600" cy="469900"/>
            </a:xfrm>
            <a:custGeom>
              <a:avLst/>
              <a:gdLst/>
              <a:ahLst/>
              <a:cxnLst/>
              <a:rect l="l" t="t" r="r" b="b"/>
              <a:pathLst>
                <a:path w="8229600" h="469900">
                  <a:moveTo>
                    <a:pt x="0" y="78248"/>
                  </a:moveTo>
                  <a:lnTo>
                    <a:pt x="6148" y="47788"/>
                  </a:lnTo>
                  <a:lnTo>
                    <a:pt x="22913" y="22916"/>
                  </a:lnTo>
                  <a:lnTo>
                    <a:pt x="47777" y="6148"/>
                  </a:lnTo>
                  <a:lnTo>
                    <a:pt x="78223" y="0"/>
                  </a:lnTo>
                  <a:lnTo>
                    <a:pt x="8151366" y="0"/>
                  </a:lnTo>
                  <a:lnTo>
                    <a:pt x="8181795" y="6148"/>
                  </a:lnTo>
                  <a:lnTo>
                    <a:pt x="8206657" y="22916"/>
                  </a:lnTo>
                  <a:lnTo>
                    <a:pt x="8223427" y="47788"/>
                  </a:lnTo>
                  <a:lnTo>
                    <a:pt x="8229578" y="78248"/>
                  </a:lnTo>
                  <a:lnTo>
                    <a:pt x="8229578" y="391155"/>
                  </a:lnTo>
                  <a:lnTo>
                    <a:pt x="8223427" y="421608"/>
                  </a:lnTo>
                  <a:lnTo>
                    <a:pt x="8206657" y="446477"/>
                  </a:lnTo>
                  <a:lnTo>
                    <a:pt x="8181795" y="463243"/>
                  </a:lnTo>
                  <a:lnTo>
                    <a:pt x="8151366" y="469391"/>
                  </a:lnTo>
                  <a:lnTo>
                    <a:pt x="78223" y="469391"/>
                  </a:lnTo>
                  <a:lnTo>
                    <a:pt x="47777" y="463243"/>
                  </a:lnTo>
                  <a:lnTo>
                    <a:pt x="22913" y="446477"/>
                  </a:lnTo>
                  <a:lnTo>
                    <a:pt x="6148" y="421608"/>
                  </a:lnTo>
                  <a:lnTo>
                    <a:pt x="0" y="391155"/>
                  </a:lnTo>
                  <a:lnTo>
                    <a:pt x="0" y="7824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97410" y="3760721"/>
            <a:ext cx="7940675" cy="227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 marR="5080">
              <a:lnSpc>
                <a:spcPct val="100099"/>
              </a:lnSpc>
              <a:spcBef>
                <a:spcPts val="95"/>
              </a:spcBef>
            </a:pPr>
            <a:r>
              <a:rPr dirty="0">
                <a:latin typeface="Calibri"/>
                <a:cs typeface="Calibri"/>
              </a:rPr>
              <a:t>Checked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исключения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указывают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часть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кода,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находится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пределами </a:t>
            </a:r>
            <a:r>
              <a:rPr dirty="0">
                <a:latin typeface="Calibri"/>
                <a:cs typeface="Calibri"/>
              </a:rPr>
              <a:t>непосредственного</a:t>
            </a:r>
            <a:r>
              <a:rPr spc="-1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контроля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программой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являться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причиной </a:t>
            </a:r>
            <a:r>
              <a:rPr dirty="0">
                <a:latin typeface="Calibri"/>
                <a:cs typeface="Calibri"/>
              </a:rPr>
              <a:t>выброса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исключений.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Они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как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правило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возникают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 </a:t>
            </a:r>
            <a:r>
              <a:rPr spc="-10" dirty="0">
                <a:latin typeface="Calibri"/>
                <a:cs typeface="Calibri"/>
              </a:rPr>
              <a:t>взаимодействии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вашей </a:t>
            </a:r>
            <a:r>
              <a:rPr dirty="0">
                <a:latin typeface="Calibri"/>
                <a:cs typeface="Calibri"/>
              </a:rPr>
              <a:t>программы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внешними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источниками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(работа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файлами,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БД,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сетью),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за </a:t>
            </a:r>
            <a:r>
              <a:rPr dirty="0">
                <a:latin typeface="Calibri"/>
                <a:cs typeface="Calibri"/>
              </a:rPr>
              <a:t>которых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могут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возникать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проблемы.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Компилятор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всегда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проверяет </a:t>
            </a:r>
            <a:r>
              <a:rPr dirty="0">
                <a:latin typeface="Calibri"/>
                <a:cs typeface="Calibri"/>
              </a:rPr>
              <a:t>возможность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выброса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checked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исключений.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050" dirty="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Checked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исключения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всегда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должны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объявленны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и/или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обработанны.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3101" y="390526"/>
            <a:ext cx="8334375" cy="895985"/>
            <a:chOff x="419100" y="390525"/>
            <a:chExt cx="8334375" cy="89598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390525"/>
              <a:ext cx="8334375" cy="828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4650" y="438165"/>
              <a:ext cx="34099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1059" y="415655"/>
              <a:ext cx="8229600" cy="727710"/>
            </a:xfrm>
            <a:custGeom>
              <a:avLst/>
              <a:gdLst/>
              <a:ahLst/>
              <a:cxnLst/>
              <a:rect l="l" t="t" r="r" b="b"/>
              <a:pathLst>
                <a:path w="8229600" h="727710">
                  <a:moveTo>
                    <a:pt x="8108420" y="0"/>
                  </a:moveTo>
                  <a:lnTo>
                    <a:pt x="121228" y="0"/>
                  </a:lnTo>
                  <a:lnTo>
                    <a:pt x="74041" y="9522"/>
                  </a:lnTo>
                  <a:lnTo>
                    <a:pt x="35508" y="35490"/>
                  </a:lnTo>
                  <a:lnTo>
                    <a:pt x="9527" y="74002"/>
                  </a:lnTo>
                  <a:lnTo>
                    <a:pt x="0" y="121157"/>
                  </a:lnTo>
                  <a:lnTo>
                    <a:pt x="0" y="606064"/>
                  </a:lnTo>
                  <a:lnTo>
                    <a:pt x="9527" y="653303"/>
                  </a:lnTo>
                  <a:lnTo>
                    <a:pt x="35508" y="691850"/>
                  </a:lnTo>
                  <a:lnTo>
                    <a:pt x="74041" y="717823"/>
                  </a:lnTo>
                  <a:lnTo>
                    <a:pt x="121228" y="727344"/>
                  </a:lnTo>
                  <a:lnTo>
                    <a:pt x="8108420" y="727344"/>
                  </a:lnTo>
                  <a:lnTo>
                    <a:pt x="8155589" y="717823"/>
                  </a:lnTo>
                  <a:lnTo>
                    <a:pt x="8194099" y="691850"/>
                  </a:lnTo>
                  <a:lnTo>
                    <a:pt x="8220060" y="653303"/>
                  </a:lnTo>
                  <a:lnTo>
                    <a:pt x="8229578" y="606064"/>
                  </a:lnTo>
                  <a:lnTo>
                    <a:pt x="8229578" y="121157"/>
                  </a:lnTo>
                  <a:lnTo>
                    <a:pt x="8220060" y="74002"/>
                  </a:lnTo>
                  <a:lnTo>
                    <a:pt x="8194099" y="35490"/>
                  </a:lnTo>
                  <a:lnTo>
                    <a:pt x="8155589" y="9522"/>
                  </a:lnTo>
                  <a:lnTo>
                    <a:pt x="81084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059" y="415655"/>
              <a:ext cx="8229600" cy="727710"/>
            </a:xfrm>
            <a:custGeom>
              <a:avLst/>
              <a:gdLst/>
              <a:ahLst/>
              <a:cxnLst/>
              <a:rect l="l" t="t" r="r" b="b"/>
              <a:pathLst>
                <a:path w="8229600" h="727710">
                  <a:moveTo>
                    <a:pt x="0" y="121157"/>
                  </a:moveTo>
                  <a:lnTo>
                    <a:pt x="9527" y="74002"/>
                  </a:lnTo>
                  <a:lnTo>
                    <a:pt x="35508" y="35490"/>
                  </a:lnTo>
                  <a:lnTo>
                    <a:pt x="74041" y="9522"/>
                  </a:lnTo>
                  <a:lnTo>
                    <a:pt x="121228" y="0"/>
                  </a:lnTo>
                  <a:lnTo>
                    <a:pt x="8108420" y="0"/>
                  </a:lnTo>
                  <a:lnTo>
                    <a:pt x="8155589" y="9522"/>
                  </a:lnTo>
                  <a:lnTo>
                    <a:pt x="8194099" y="35490"/>
                  </a:lnTo>
                  <a:lnTo>
                    <a:pt x="8220060" y="74002"/>
                  </a:lnTo>
                  <a:lnTo>
                    <a:pt x="8229578" y="121157"/>
                  </a:lnTo>
                  <a:lnTo>
                    <a:pt x="8229578" y="606064"/>
                  </a:lnTo>
                  <a:lnTo>
                    <a:pt x="8220060" y="653303"/>
                  </a:lnTo>
                  <a:lnTo>
                    <a:pt x="8194099" y="691850"/>
                  </a:lnTo>
                  <a:lnTo>
                    <a:pt x="8155589" y="717823"/>
                  </a:lnTo>
                  <a:lnTo>
                    <a:pt x="8108420" y="727344"/>
                  </a:lnTo>
                  <a:lnTo>
                    <a:pt x="121228" y="727344"/>
                  </a:lnTo>
                  <a:lnTo>
                    <a:pt x="74041" y="717823"/>
                  </a:lnTo>
                  <a:lnTo>
                    <a:pt x="35508" y="691850"/>
                  </a:lnTo>
                  <a:lnTo>
                    <a:pt x="9527" y="653303"/>
                  </a:lnTo>
                  <a:lnTo>
                    <a:pt x="0" y="606064"/>
                  </a:lnTo>
                  <a:lnTo>
                    <a:pt x="0" y="1211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63930" y="382144"/>
            <a:ext cx="4815837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Checked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/>
              <a:t>exceptions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24050" y="1266826"/>
            <a:ext cx="8382000" cy="2314575"/>
            <a:chOff x="400050" y="1266825"/>
            <a:chExt cx="8382000" cy="23145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149" y="2047859"/>
              <a:ext cx="5629259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050" y="2124059"/>
              <a:ext cx="544830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059" y="2065782"/>
              <a:ext cx="5562578" cy="6088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1059" y="2065782"/>
              <a:ext cx="5562600" cy="608965"/>
            </a:xfrm>
            <a:custGeom>
              <a:avLst/>
              <a:gdLst/>
              <a:ahLst/>
              <a:cxnLst/>
              <a:rect l="l" t="t" r="r" b="b"/>
              <a:pathLst>
                <a:path w="5562600" h="608964">
                  <a:moveTo>
                    <a:pt x="0" y="101467"/>
                  </a:moveTo>
                  <a:lnTo>
                    <a:pt x="7972" y="61992"/>
                  </a:lnTo>
                  <a:lnTo>
                    <a:pt x="29716" y="29737"/>
                  </a:lnTo>
                  <a:lnTo>
                    <a:pt x="61967" y="7980"/>
                  </a:lnTo>
                  <a:lnTo>
                    <a:pt x="101464" y="0"/>
                  </a:lnTo>
                  <a:lnTo>
                    <a:pt x="5461110" y="0"/>
                  </a:lnTo>
                  <a:lnTo>
                    <a:pt x="5500599" y="7980"/>
                  </a:lnTo>
                  <a:lnTo>
                    <a:pt x="5532852" y="29737"/>
                  </a:lnTo>
                  <a:lnTo>
                    <a:pt x="5554602" y="61992"/>
                  </a:lnTo>
                  <a:lnTo>
                    <a:pt x="5562578" y="101467"/>
                  </a:lnTo>
                  <a:lnTo>
                    <a:pt x="5562578" y="507370"/>
                  </a:lnTo>
                  <a:lnTo>
                    <a:pt x="5554602" y="546845"/>
                  </a:lnTo>
                  <a:lnTo>
                    <a:pt x="5532852" y="579100"/>
                  </a:lnTo>
                  <a:lnTo>
                    <a:pt x="5500599" y="600857"/>
                  </a:lnTo>
                  <a:lnTo>
                    <a:pt x="5461110" y="608837"/>
                  </a:lnTo>
                  <a:lnTo>
                    <a:pt x="101464" y="608837"/>
                  </a:lnTo>
                  <a:lnTo>
                    <a:pt x="61967" y="600857"/>
                  </a:lnTo>
                  <a:lnTo>
                    <a:pt x="29716" y="579100"/>
                  </a:lnTo>
                  <a:lnTo>
                    <a:pt x="7972" y="546845"/>
                  </a:lnTo>
                  <a:lnTo>
                    <a:pt x="0" y="507370"/>
                  </a:lnTo>
                  <a:lnTo>
                    <a:pt x="0" y="10146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575" y="2724134"/>
              <a:ext cx="5686409" cy="8096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575" y="2714625"/>
              <a:ext cx="560070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059" y="2763774"/>
              <a:ext cx="5562578" cy="6857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1059" y="2763774"/>
              <a:ext cx="5562600" cy="685800"/>
            </a:xfrm>
            <a:custGeom>
              <a:avLst/>
              <a:gdLst/>
              <a:ahLst/>
              <a:cxnLst/>
              <a:rect l="l" t="t" r="r" b="b"/>
              <a:pathLst>
                <a:path w="5562600" h="685800">
                  <a:moveTo>
                    <a:pt x="0" y="114299"/>
                  </a:moveTo>
                  <a:lnTo>
                    <a:pt x="8980" y="69810"/>
                  </a:lnTo>
                  <a:lnTo>
                    <a:pt x="33472" y="33478"/>
                  </a:lnTo>
                  <a:lnTo>
                    <a:pt x="69803" y="8982"/>
                  </a:lnTo>
                  <a:lnTo>
                    <a:pt x="114299" y="0"/>
                  </a:lnTo>
                  <a:lnTo>
                    <a:pt x="5448278" y="0"/>
                  </a:lnTo>
                  <a:lnTo>
                    <a:pt x="5492768" y="8982"/>
                  </a:lnTo>
                  <a:lnTo>
                    <a:pt x="5529100" y="33478"/>
                  </a:lnTo>
                  <a:lnTo>
                    <a:pt x="5553595" y="69810"/>
                  </a:lnTo>
                  <a:lnTo>
                    <a:pt x="5562578" y="114299"/>
                  </a:lnTo>
                  <a:lnTo>
                    <a:pt x="5562578" y="571499"/>
                  </a:lnTo>
                  <a:lnTo>
                    <a:pt x="5553595" y="615989"/>
                  </a:lnTo>
                  <a:lnTo>
                    <a:pt x="5529100" y="652321"/>
                  </a:lnTo>
                  <a:lnTo>
                    <a:pt x="5492768" y="676817"/>
                  </a:lnTo>
                  <a:lnTo>
                    <a:pt x="5448278" y="685799"/>
                  </a:lnTo>
                  <a:lnTo>
                    <a:pt x="114299" y="685799"/>
                  </a:lnTo>
                  <a:lnTo>
                    <a:pt x="69803" y="676817"/>
                  </a:lnTo>
                  <a:lnTo>
                    <a:pt x="33472" y="652321"/>
                  </a:lnTo>
                  <a:lnTo>
                    <a:pt x="8980" y="615989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9575" y="1295400"/>
              <a:ext cx="8353440" cy="7620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050" y="1266825"/>
              <a:ext cx="8382000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1059" y="1339596"/>
              <a:ext cx="8229578" cy="63703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71059" y="1339596"/>
              <a:ext cx="8229600" cy="637540"/>
            </a:xfrm>
            <a:custGeom>
              <a:avLst/>
              <a:gdLst/>
              <a:ahLst/>
              <a:cxnLst/>
              <a:rect l="l" t="t" r="r" b="b"/>
              <a:pathLst>
                <a:path w="8229600" h="637539">
                  <a:moveTo>
                    <a:pt x="0" y="106161"/>
                  </a:moveTo>
                  <a:lnTo>
                    <a:pt x="8342" y="64820"/>
                  </a:lnTo>
                  <a:lnTo>
                    <a:pt x="31094" y="31078"/>
                  </a:lnTo>
                  <a:lnTo>
                    <a:pt x="64841" y="8336"/>
                  </a:lnTo>
                  <a:lnTo>
                    <a:pt x="106167" y="0"/>
                  </a:lnTo>
                  <a:lnTo>
                    <a:pt x="8123416" y="0"/>
                  </a:lnTo>
                  <a:lnTo>
                    <a:pt x="8164757" y="8336"/>
                  </a:lnTo>
                  <a:lnTo>
                    <a:pt x="8198500" y="31078"/>
                  </a:lnTo>
                  <a:lnTo>
                    <a:pt x="8221241" y="64820"/>
                  </a:lnTo>
                  <a:lnTo>
                    <a:pt x="8229578" y="106161"/>
                  </a:lnTo>
                  <a:lnTo>
                    <a:pt x="8229578" y="530870"/>
                  </a:lnTo>
                  <a:lnTo>
                    <a:pt x="8221241" y="572211"/>
                  </a:lnTo>
                  <a:lnTo>
                    <a:pt x="8198500" y="605953"/>
                  </a:lnTo>
                  <a:lnTo>
                    <a:pt x="8164757" y="628695"/>
                  </a:lnTo>
                  <a:lnTo>
                    <a:pt x="8123416" y="637031"/>
                  </a:lnTo>
                  <a:lnTo>
                    <a:pt x="106167" y="637031"/>
                  </a:lnTo>
                  <a:lnTo>
                    <a:pt x="64841" y="628695"/>
                  </a:lnTo>
                  <a:lnTo>
                    <a:pt x="31094" y="605953"/>
                  </a:lnTo>
                  <a:lnTo>
                    <a:pt x="8342" y="572211"/>
                  </a:lnTo>
                  <a:lnTo>
                    <a:pt x="0" y="530870"/>
                  </a:lnTo>
                  <a:lnTo>
                    <a:pt x="0" y="10616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04076" y="1353752"/>
            <a:ext cx="7974330" cy="202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использует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внутри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себя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выбросить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checked</a:t>
            </a:r>
            <a:endParaRPr dirty="0">
              <a:latin typeface="Calibri"/>
              <a:cs typeface="Calibri"/>
            </a:endParaRPr>
          </a:p>
          <a:p>
            <a:pPr marL="1397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исключение,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 метод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должен: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1900" dirty="0">
              <a:latin typeface="Calibri"/>
              <a:cs typeface="Calibri"/>
            </a:endParaRPr>
          </a:p>
          <a:p>
            <a:pPr marL="241300" indent="-229235">
              <a:buAutoNum type="arabicPeriod"/>
              <a:tabLst>
                <a:tab pos="241935" algn="l"/>
              </a:tabLst>
            </a:pPr>
            <a:r>
              <a:rPr dirty="0">
                <a:latin typeface="Calibri"/>
                <a:cs typeface="Calibri"/>
              </a:rPr>
              <a:t>Или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заключить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вызов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try/catch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блоки;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2100" dirty="0">
              <a:latin typeface="Calibri"/>
              <a:cs typeface="Calibri"/>
            </a:endParaRPr>
          </a:p>
          <a:p>
            <a:pPr marL="244475" indent="-228600">
              <a:buAutoNum type="arabicPeriod"/>
              <a:tabLst>
                <a:tab pos="245110" algn="l"/>
              </a:tabLst>
            </a:pPr>
            <a:r>
              <a:rPr dirty="0">
                <a:latin typeface="Calibri"/>
                <a:cs typeface="Calibri"/>
              </a:rPr>
              <a:t>Или/и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объявить,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он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тоже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выбросить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это</a:t>
            </a:r>
            <a:endParaRPr dirty="0">
              <a:latin typeface="Calibri"/>
              <a:cs typeface="Calibri"/>
            </a:endParaRPr>
          </a:p>
          <a:p>
            <a:pPr marL="1651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checked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исключение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super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класс.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52626" y="3629025"/>
            <a:ext cx="8334375" cy="895350"/>
            <a:chOff x="428625" y="3629025"/>
            <a:chExt cx="8334375" cy="895350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8625" y="3629025"/>
              <a:ext cx="8334375" cy="8286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52890" y="3676650"/>
              <a:ext cx="1333500" cy="8477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7155" y="3657600"/>
              <a:ext cx="8229600" cy="727710"/>
            </a:xfrm>
            <a:custGeom>
              <a:avLst/>
              <a:gdLst/>
              <a:ahLst/>
              <a:cxnLst/>
              <a:rect l="l" t="t" r="r" b="b"/>
              <a:pathLst>
                <a:path w="8229600" h="727710">
                  <a:moveTo>
                    <a:pt x="8108298" y="0"/>
                  </a:moveTo>
                  <a:lnTo>
                    <a:pt x="121215" y="0"/>
                  </a:lnTo>
                  <a:lnTo>
                    <a:pt x="74036" y="9520"/>
                  </a:lnTo>
                  <a:lnTo>
                    <a:pt x="35506" y="35493"/>
                  </a:lnTo>
                  <a:lnTo>
                    <a:pt x="9526" y="74040"/>
                  </a:lnTo>
                  <a:lnTo>
                    <a:pt x="0" y="121279"/>
                  </a:lnTo>
                  <a:lnTo>
                    <a:pt x="0" y="606170"/>
                  </a:lnTo>
                  <a:lnTo>
                    <a:pt x="9526" y="653335"/>
                  </a:lnTo>
                  <a:lnTo>
                    <a:pt x="35506" y="691846"/>
                  </a:lnTo>
                  <a:lnTo>
                    <a:pt x="74036" y="717809"/>
                  </a:lnTo>
                  <a:lnTo>
                    <a:pt x="121215" y="727328"/>
                  </a:lnTo>
                  <a:lnTo>
                    <a:pt x="8108298" y="727328"/>
                  </a:lnTo>
                  <a:lnTo>
                    <a:pt x="8155537" y="717809"/>
                  </a:lnTo>
                  <a:lnTo>
                    <a:pt x="8194084" y="691846"/>
                  </a:lnTo>
                  <a:lnTo>
                    <a:pt x="8220058" y="653335"/>
                  </a:lnTo>
                  <a:lnTo>
                    <a:pt x="8229578" y="606170"/>
                  </a:lnTo>
                  <a:lnTo>
                    <a:pt x="8229578" y="121279"/>
                  </a:lnTo>
                  <a:lnTo>
                    <a:pt x="8220058" y="74040"/>
                  </a:lnTo>
                  <a:lnTo>
                    <a:pt x="8194084" y="35493"/>
                  </a:lnTo>
                  <a:lnTo>
                    <a:pt x="8155537" y="9520"/>
                  </a:lnTo>
                  <a:lnTo>
                    <a:pt x="810829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7155" y="3657600"/>
              <a:ext cx="8229600" cy="727710"/>
            </a:xfrm>
            <a:custGeom>
              <a:avLst/>
              <a:gdLst/>
              <a:ahLst/>
              <a:cxnLst/>
              <a:rect l="l" t="t" r="r" b="b"/>
              <a:pathLst>
                <a:path w="8229600" h="727710">
                  <a:moveTo>
                    <a:pt x="0" y="121279"/>
                  </a:moveTo>
                  <a:lnTo>
                    <a:pt x="9526" y="74040"/>
                  </a:lnTo>
                  <a:lnTo>
                    <a:pt x="35506" y="35493"/>
                  </a:lnTo>
                  <a:lnTo>
                    <a:pt x="74036" y="9520"/>
                  </a:lnTo>
                  <a:lnTo>
                    <a:pt x="121215" y="0"/>
                  </a:lnTo>
                  <a:lnTo>
                    <a:pt x="8108298" y="0"/>
                  </a:lnTo>
                  <a:lnTo>
                    <a:pt x="8155537" y="9520"/>
                  </a:lnTo>
                  <a:lnTo>
                    <a:pt x="8194084" y="35493"/>
                  </a:lnTo>
                  <a:lnTo>
                    <a:pt x="8220058" y="74040"/>
                  </a:lnTo>
                  <a:lnTo>
                    <a:pt x="8229578" y="121279"/>
                  </a:lnTo>
                  <a:lnTo>
                    <a:pt x="8229578" y="606170"/>
                  </a:lnTo>
                  <a:lnTo>
                    <a:pt x="8220058" y="653335"/>
                  </a:lnTo>
                  <a:lnTo>
                    <a:pt x="8194084" y="691846"/>
                  </a:lnTo>
                  <a:lnTo>
                    <a:pt x="8155537" y="717809"/>
                  </a:lnTo>
                  <a:lnTo>
                    <a:pt x="8108298" y="727328"/>
                  </a:lnTo>
                  <a:lnTo>
                    <a:pt x="121215" y="727328"/>
                  </a:lnTo>
                  <a:lnTo>
                    <a:pt x="74036" y="717809"/>
                  </a:lnTo>
                  <a:lnTo>
                    <a:pt x="35506" y="691846"/>
                  </a:lnTo>
                  <a:lnTo>
                    <a:pt x="9526" y="653335"/>
                  </a:lnTo>
                  <a:lnTo>
                    <a:pt x="0" y="606170"/>
                  </a:lnTo>
                  <a:lnTo>
                    <a:pt x="0" y="12127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39388" y="3781041"/>
            <a:ext cx="7486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24050" y="4486275"/>
            <a:ext cx="8363584" cy="2152650"/>
            <a:chOff x="400050" y="4486275"/>
            <a:chExt cx="8363584" cy="2152650"/>
          </a:xfrm>
        </p:grpSpPr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9575" y="4514850"/>
              <a:ext cx="8353440" cy="7524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0050" y="4486275"/>
              <a:ext cx="7362840" cy="8667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1059" y="4552188"/>
              <a:ext cx="8229578" cy="6370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71059" y="4552188"/>
              <a:ext cx="8229600" cy="637540"/>
            </a:xfrm>
            <a:custGeom>
              <a:avLst/>
              <a:gdLst/>
              <a:ahLst/>
              <a:cxnLst/>
              <a:rect l="l" t="t" r="r" b="b"/>
              <a:pathLst>
                <a:path w="8229600" h="637539">
                  <a:moveTo>
                    <a:pt x="0" y="106167"/>
                  </a:moveTo>
                  <a:lnTo>
                    <a:pt x="8342" y="64826"/>
                  </a:lnTo>
                  <a:lnTo>
                    <a:pt x="31094" y="31081"/>
                  </a:lnTo>
                  <a:lnTo>
                    <a:pt x="64841" y="8337"/>
                  </a:lnTo>
                  <a:lnTo>
                    <a:pt x="106167" y="0"/>
                  </a:lnTo>
                  <a:lnTo>
                    <a:pt x="8123416" y="0"/>
                  </a:lnTo>
                  <a:lnTo>
                    <a:pt x="8164757" y="8337"/>
                  </a:lnTo>
                  <a:lnTo>
                    <a:pt x="8198500" y="31081"/>
                  </a:lnTo>
                  <a:lnTo>
                    <a:pt x="8221241" y="64826"/>
                  </a:lnTo>
                  <a:lnTo>
                    <a:pt x="8229578" y="106167"/>
                  </a:lnTo>
                  <a:lnTo>
                    <a:pt x="8229578" y="530864"/>
                  </a:lnTo>
                  <a:lnTo>
                    <a:pt x="8221241" y="572205"/>
                  </a:lnTo>
                  <a:lnTo>
                    <a:pt x="8198500" y="605950"/>
                  </a:lnTo>
                  <a:lnTo>
                    <a:pt x="8164757" y="628694"/>
                  </a:lnTo>
                  <a:lnTo>
                    <a:pt x="8123416" y="637031"/>
                  </a:lnTo>
                  <a:lnTo>
                    <a:pt x="106167" y="637031"/>
                  </a:lnTo>
                  <a:lnTo>
                    <a:pt x="64841" y="628694"/>
                  </a:lnTo>
                  <a:lnTo>
                    <a:pt x="31094" y="605950"/>
                  </a:lnTo>
                  <a:lnTo>
                    <a:pt x="8342" y="572205"/>
                  </a:lnTo>
                  <a:lnTo>
                    <a:pt x="0" y="530864"/>
                  </a:lnTo>
                  <a:lnTo>
                    <a:pt x="0" y="10616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0050" y="5295900"/>
              <a:ext cx="8353440" cy="13430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8625" y="5419725"/>
              <a:ext cx="8324850" cy="11430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4963" y="5333238"/>
              <a:ext cx="8229578" cy="12199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64963" y="5333238"/>
              <a:ext cx="8229600" cy="1220470"/>
            </a:xfrm>
            <a:custGeom>
              <a:avLst/>
              <a:gdLst/>
              <a:ahLst/>
              <a:cxnLst/>
              <a:rect l="l" t="t" r="r" b="b"/>
              <a:pathLst>
                <a:path w="8229600" h="1220470">
                  <a:moveTo>
                    <a:pt x="0" y="203322"/>
                  </a:moveTo>
                  <a:lnTo>
                    <a:pt x="5370" y="156711"/>
                  </a:lnTo>
                  <a:lnTo>
                    <a:pt x="20666" y="113918"/>
                  </a:lnTo>
                  <a:lnTo>
                    <a:pt x="44668" y="76166"/>
                  </a:lnTo>
                  <a:lnTo>
                    <a:pt x="76156" y="44676"/>
                  </a:lnTo>
                  <a:lnTo>
                    <a:pt x="113908" y="20670"/>
                  </a:lnTo>
                  <a:lnTo>
                    <a:pt x="156704" y="5371"/>
                  </a:lnTo>
                  <a:lnTo>
                    <a:pt x="203322" y="0"/>
                  </a:lnTo>
                  <a:lnTo>
                    <a:pt x="8026246" y="0"/>
                  </a:lnTo>
                  <a:lnTo>
                    <a:pt x="8072865" y="5371"/>
                  </a:lnTo>
                  <a:lnTo>
                    <a:pt x="8115662" y="20670"/>
                  </a:lnTo>
                  <a:lnTo>
                    <a:pt x="8153416" y="44676"/>
                  </a:lnTo>
                  <a:lnTo>
                    <a:pt x="8184905" y="76166"/>
                  </a:lnTo>
                  <a:lnTo>
                    <a:pt x="8208910" y="113918"/>
                  </a:lnTo>
                  <a:lnTo>
                    <a:pt x="8224207" y="156711"/>
                  </a:lnTo>
                  <a:lnTo>
                    <a:pt x="8229578" y="203322"/>
                  </a:lnTo>
                  <a:lnTo>
                    <a:pt x="8229578" y="1016639"/>
                  </a:lnTo>
                  <a:lnTo>
                    <a:pt x="8224207" y="1063257"/>
                  </a:lnTo>
                  <a:lnTo>
                    <a:pt x="8208910" y="1106053"/>
                  </a:lnTo>
                  <a:lnTo>
                    <a:pt x="8184905" y="1143805"/>
                  </a:lnTo>
                  <a:lnTo>
                    <a:pt x="8153416" y="1175293"/>
                  </a:lnTo>
                  <a:lnTo>
                    <a:pt x="8115662" y="1199295"/>
                  </a:lnTo>
                  <a:lnTo>
                    <a:pt x="8072865" y="1214591"/>
                  </a:lnTo>
                  <a:lnTo>
                    <a:pt x="8026246" y="1219961"/>
                  </a:lnTo>
                  <a:lnTo>
                    <a:pt x="203322" y="1219961"/>
                  </a:lnTo>
                  <a:lnTo>
                    <a:pt x="156704" y="1214591"/>
                  </a:lnTo>
                  <a:lnTo>
                    <a:pt x="113908" y="1199295"/>
                  </a:lnTo>
                  <a:lnTo>
                    <a:pt x="76156" y="1175293"/>
                  </a:lnTo>
                  <a:lnTo>
                    <a:pt x="44668" y="1143805"/>
                  </a:lnTo>
                  <a:lnTo>
                    <a:pt x="20666" y="1106053"/>
                  </a:lnTo>
                  <a:lnTo>
                    <a:pt x="5370" y="1063257"/>
                  </a:lnTo>
                  <a:lnTo>
                    <a:pt x="0" y="1016639"/>
                  </a:lnTo>
                  <a:lnTo>
                    <a:pt x="0" y="20332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05661" y="4571045"/>
            <a:ext cx="7934959" cy="17901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990600">
              <a:lnSpc>
                <a:spcPct val="100800"/>
              </a:lnSpc>
              <a:spcBef>
                <a:spcPts val="85"/>
              </a:spcBef>
            </a:pPr>
            <a:r>
              <a:rPr spc="-10" dirty="0">
                <a:latin typeface="Calibri"/>
                <a:cs typeface="Calibri"/>
              </a:rPr>
              <a:t>Error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очень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серьёзные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ошибки,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которые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могут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напрямую </a:t>
            </a:r>
            <a:r>
              <a:rPr dirty="0">
                <a:latin typeface="Calibri"/>
                <a:cs typeface="Calibri"/>
              </a:rPr>
              <a:t>конролированны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вашей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 err="1">
                <a:latin typeface="Calibri"/>
                <a:cs typeface="Calibri"/>
              </a:rPr>
              <a:t>программой</a:t>
            </a:r>
            <a:r>
              <a:rPr spc="-10" dirty="0">
                <a:latin typeface="Calibri"/>
                <a:cs typeface="Calibri"/>
              </a:rPr>
              <a:t>.</a:t>
            </a:r>
            <a:r>
              <a:rPr lang="en-US" spc="-10" dirty="0">
                <a:latin typeface="Calibri"/>
                <a:cs typeface="Calibri"/>
              </a:rPr>
              <a:t> – like machine out of memory </a:t>
            </a:r>
          </a:p>
          <a:p>
            <a:pPr marL="12700" marR="990600">
              <a:lnSpc>
                <a:spcPct val="100800"/>
              </a:lnSpc>
              <a:spcBef>
                <a:spcPts val="85"/>
              </a:spcBef>
            </a:pPr>
            <a:endParaRPr sz="2450" dirty="0">
              <a:latin typeface="Calibri"/>
              <a:cs typeface="Calibri"/>
            </a:endParaRPr>
          </a:p>
          <a:p>
            <a:pPr marL="34925"/>
            <a:r>
              <a:rPr spc="-20" dirty="0">
                <a:latin typeface="Calibri"/>
                <a:cs typeface="Calibri"/>
              </a:rPr>
              <a:t>Error-</a:t>
            </a:r>
            <a:r>
              <a:rPr dirty="0">
                <a:latin typeface="Calibri"/>
                <a:cs typeface="Calibri"/>
              </a:rPr>
              <a:t>ы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могут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объявленны,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объявлять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error-</a:t>
            </a:r>
            <a:r>
              <a:rPr dirty="0">
                <a:latin typeface="Calibri"/>
                <a:cs typeface="Calibri"/>
              </a:rPr>
              <a:t>ы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считается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глупой</a:t>
            </a:r>
            <a:endParaRPr dirty="0">
              <a:latin typeface="Calibri"/>
              <a:cs typeface="Calibri"/>
            </a:endParaRPr>
          </a:p>
          <a:p>
            <a:pPr marL="34925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практикой.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Некоторые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error-</a:t>
            </a:r>
            <a:r>
              <a:rPr dirty="0">
                <a:latin typeface="Calibri"/>
                <a:cs typeface="Calibri"/>
              </a:rPr>
              <a:t>ы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могут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обработанны,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тоже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будет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очень </a:t>
            </a:r>
            <a:r>
              <a:rPr dirty="0">
                <a:latin typeface="Calibri"/>
                <a:cs typeface="Calibri"/>
              </a:rPr>
              <a:t>глупой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затеей.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Error-</a:t>
            </a:r>
            <a:r>
              <a:rPr dirty="0">
                <a:latin typeface="Calibri"/>
                <a:cs typeface="Calibri"/>
              </a:rPr>
              <a:t>ы,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как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runtime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исключения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считаются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unchecked.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7042" y="404740"/>
            <a:ext cx="8648699" cy="934085"/>
            <a:chOff x="800100" y="390525"/>
            <a:chExt cx="7572375" cy="93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04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50" y="476265"/>
              <a:ext cx="56197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03910"/>
            </a:xfrm>
            <a:custGeom>
              <a:avLst/>
              <a:gdLst/>
              <a:ahLst/>
              <a:cxnLst/>
              <a:rect l="l" t="t" r="r" b="b"/>
              <a:pathLst>
                <a:path w="7467600" h="803910">
                  <a:moveTo>
                    <a:pt x="7333740" y="0"/>
                  </a:moveTo>
                  <a:lnTo>
                    <a:pt x="133932" y="0"/>
                  </a:lnTo>
                  <a:lnTo>
                    <a:pt x="91593" y="6826"/>
                  </a:lnTo>
                  <a:lnTo>
                    <a:pt x="54826" y="25834"/>
                  </a:lnTo>
                  <a:lnTo>
                    <a:pt x="25836" y="54815"/>
                  </a:lnTo>
                  <a:lnTo>
                    <a:pt x="6826" y="91562"/>
                  </a:lnTo>
                  <a:lnTo>
                    <a:pt x="0" y="133868"/>
                  </a:lnTo>
                  <a:lnTo>
                    <a:pt x="0" y="669554"/>
                  </a:lnTo>
                  <a:lnTo>
                    <a:pt x="6826" y="711918"/>
                  </a:lnTo>
                  <a:lnTo>
                    <a:pt x="25836" y="748702"/>
                  </a:lnTo>
                  <a:lnTo>
                    <a:pt x="54826" y="777702"/>
                  </a:lnTo>
                  <a:lnTo>
                    <a:pt x="91593" y="796716"/>
                  </a:lnTo>
                  <a:lnTo>
                    <a:pt x="133932" y="803544"/>
                  </a:lnTo>
                  <a:lnTo>
                    <a:pt x="7333740" y="803544"/>
                  </a:lnTo>
                  <a:lnTo>
                    <a:pt x="7376042" y="796716"/>
                  </a:lnTo>
                  <a:lnTo>
                    <a:pt x="7412782" y="777702"/>
                  </a:lnTo>
                  <a:lnTo>
                    <a:pt x="7441754" y="748702"/>
                  </a:lnTo>
                  <a:lnTo>
                    <a:pt x="7460755" y="711918"/>
                  </a:lnTo>
                  <a:lnTo>
                    <a:pt x="7467578" y="669554"/>
                  </a:lnTo>
                  <a:lnTo>
                    <a:pt x="7467578" y="133868"/>
                  </a:lnTo>
                  <a:lnTo>
                    <a:pt x="7460755" y="91562"/>
                  </a:lnTo>
                  <a:lnTo>
                    <a:pt x="7441754" y="54815"/>
                  </a:lnTo>
                  <a:lnTo>
                    <a:pt x="7412782" y="25834"/>
                  </a:lnTo>
                  <a:lnTo>
                    <a:pt x="7376042" y="6826"/>
                  </a:lnTo>
                  <a:lnTo>
                    <a:pt x="733374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03910"/>
            </a:xfrm>
            <a:custGeom>
              <a:avLst/>
              <a:gdLst/>
              <a:ahLst/>
              <a:cxnLst/>
              <a:rect l="l" t="t" r="r" b="b"/>
              <a:pathLst>
                <a:path w="7467600" h="803910">
                  <a:moveTo>
                    <a:pt x="0" y="133868"/>
                  </a:moveTo>
                  <a:lnTo>
                    <a:pt x="6826" y="91562"/>
                  </a:lnTo>
                  <a:lnTo>
                    <a:pt x="25836" y="54815"/>
                  </a:lnTo>
                  <a:lnTo>
                    <a:pt x="54826" y="25834"/>
                  </a:lnTo>
                  <a:lnTo>
                    <a:pt x="91593" y="6826"/>
                  </a:lnTo>
                  <a:lnTo>
                    <a:pt x="133932" y="0"/>
                  </a:lnTo>
                  <a:lnTo>
                    <a:pt x="7333740" y="0"/>
                  </a:lnTo>
                  <a:lnTo>
                    <a:pt x="7376042" y="6826"/>
                  </a:lnTo>
                  <a:lnTo>
                    <a:pt x="7412782" y="25834"/>
                  </a:lnTo>
                  <a:lnTo>
                    <a:pt x="7441754" y="54815"/>
                  </a:lnTo>
                  <a:lnTo>
                    <a:pt x="7460755" y="91562"/>
                  </a:lnTo>
                  <a:lnTo>
                    <a:pt x="7467578" y="133868"/>
                  </a:lnTo>
                  <a:lnTo>
                    <a:pt x="7467578" y="669554"/>
                  </a:lnTo>
                  <a:lnTo>
                    <a:pt x="7460755" y="711918"/>
                  </a:lnTo>
                  <a:lnTo>
                    <a:pt x="7441754" y="748702"/>
                  </a:lnTo>
                  <a:lnTo>
                    <a:pt x="7412782" y="777702"/>
                  </a:lnTo>
                  <a:lnTo>
                    <a:pt x="7376042" y="796716"/>
                  </a:lnTo>
                  <a:lnTo>
                    <a:pt x="7333740" y="803544"/>
                  </a:lnTo>
                  <a:lnTo>
                    <a:pt x="133932" y="803544"/>
                  </a:lnTo>
                  <a:lnTo>
                    <a:pt x="91593" y="796716"/>
                  </a:lnTo>
                  <a:lnTo>
                    <a:pt x="54826" y="777702"/>
                  </a:lnTo>
                  <a:lnTo>
                    <a:pt x="25836" y="748702"/>
                  </a:lnTo>
                  <a:lnTo>
                    <a:pt x="6826" y="711918"/>
                  </a:lnTo>
                  <a:lnTo>
                    <a:pt x="0" y="669554"/>
                  </a:lnTo>
                  <a:lnTo>
                    <a:pt x="0" y="13386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9963" y="72639"/>
            <a:ext cx="10515600" cy="1090554"/>
          </a:xfrm>
          <a:prstGeom prst="rect">
            <a:avLst/>
          </a:prstGeom>
        </p:spPr>
        <p:txBody>
          <a:bodyPr vert="horz" wrap="square" lIns="0" tIns="409447" rIns="0" bIns="0" rtlCol="0" anchor="ctr">
            <a:spAutoFit/>
          </a:bodyPr>
          <a:lstStyle/>
          <a:p>
            <a:pPr marL="956310">
              <a:lnSpc>
                <a:spcPct val="100000"/>
              </a:lnSpc>
              <a:spcBef>
                <a:spcPts val="130"/>
              </a:spcBef>
            </a:pPr>
            <a:r>
              <a:rPr dirty="0"/>
              <a:t>Важные</a:t>
            </a:r>
            <a:r>
              <a:rPr spc="150" dirty="0"/>
              <a:t> </a:t>
            </a:r>
            <a:r>
              <a:rPr dirty="0"/>
              <a:t>моменты</a:t>
            </a:r>
            <a:r>
              <a:rPr spc="125" dirty="0"/>
              <a:t> </a:t>
            </a:r>
            <a:r>
              <a:rPr dirty="0"/>
              <a:t>в</a:t>
            </a:r>
            <a:r>
              <a:rPr spc="45" dirty="0"/>
              <a:t> </a:t>
            </a:r>
            <a:r>
              <a:rPr spc="-10" dirty="0"/>
              <a:t>исключениях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85951" y="1323975"/>
            <a:ext cx="8401685" cy="5162550"/>
            <a:chOff x="361950" y="1323975"/>
            <a:chExt cx="8401685" cy="51625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1409684"/>
              <a:ext cx="8305815" cy="6381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50" y="1323975"/>
              <a:ext cx="786765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483" y="1429512"/>
              <a:ext cx="8229578" cy="5577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4483" y="1429512"/>
              <a:ext cx="8229600" cy="558165"/>
            </a:xfrm>
            <a:custGeom>
              <a:avLst/>
              <a:gdLst/>
              <a:ahLst/>
              <a:cxnLst/>
              <a:rect l="l" t="t" r="r" b="b"/>
              <a:pathLst>
                <a:path w="8229600" h="558164">
                  <a:moveTo>
                    <a:pt x="0" y="92963"/>
                  </a:moveTo>
                  <a:lnTo>
                    <a:pt x="7304" y="56797"/>
                  </a:lnTo>
                  <a:lnTo>
                    <a:pt x="27224" y="27245"/>
                  </a:lnTo>
                  <a:lnTo>
                    <a:pt x="56773" y="7311"/>
                  </a:lnTo>
                  <a:lnTo>
                    <a:pt x="92963" y="0"/>
                  </a:lnTo>
                  <a:lnTo>
                    <a:pt x="8136614" y="0"/>
                  </a:lnTo>
                  <a:lnTo>
                    <a:pt x="8172794" y="7311"/>
                  </a:lnTo>
                  <a:lnTo>
                    <a:pt x="8202344" y="27245"/>
                  </a:lnTo>
                  <a:lnTo>
                    <a:pt x="8222270" y="56797"/>
                  </a:lnTo>
                  <a:lnTo>
                    <a:pt x="8229578" y="92963"/>
                  </a:lnTo>
                  <a:lnTo>
                    <a:pt x="8229578" y="464819"/>
                  </a:lnTo>
                  <a:lnTo>
                    <a:pt x="8222270" y="500986"/>
                  </a:lnTo>
                  <a:lnTo>
                    <a:pt x="8202344" y="530538"/>
                  </a:lnTo>
                  <a:lnTo>
                    <a:pt x="8172794" y="550472"/>
                  </a:lnTo>
                  <a:lnTo>
                    <a:pt x="8136614" y="557783"/>
                  </a:lnTo>
                  <a:lnTo>
                    <a:pt x="92963" y="557783"/>
                  </a:lnTo>
                  <a:lnTo>
                    <a:pt x="56773" y="550472"/>
                  </a:lnTo>
                  <a:lnTo>
                    <a:pt x="27224" y="530538"/>
                  </a:lnTo>
                  <a:lnTo>
                    <a:pt x="7304" y="500986"/>
                  </a:lnTo>
                  <a:lnTo>
                    <a:pt x="0" y="464819"/>
                  </a:lnTo>
                  <a:lnTo>
                    <a:pt x="0" y="9296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475" y="2076434"/>
              <a:ext cx="8353440" cy="8667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475" y="1962150"/>
              <a:ext cx="8181990" cy="1143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483" y="2121408"/>
              <a:ext cx="8229578" cy="7376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483" y="2121408"/>
              <a:ext cx="8229600" cy="737870"/>
            </a:xfrm>
            <a:custGeom>
              <a:avLst/>
              <a:gdLst/>
              <a:ahLst/>
              <a:cxnLst/>
              <a:rect l="l" t="t" r="r" b="b"/>
              <a:pathLst>
                <a:path w="8229600" h="737869">
                  <a:moveTo>
                    <a:pt x="0" y="122925"/>
                  </a:moveTo>
                  <a:lnTo>
                    <a:pt x="9660" y="75056"/>
                  </a:lnTo>
                  <a:lnTo>
                    <a:pt x="36006" y="35985"/>
                  </a:lnTo>
                  <a:lnTo>
                    <a:pt x="75082" y="9653"/>
                  </a:lnTo>
                  <a:lnTo>
                    <a:pt x="122931" y="0"/>
                  </a:lnTo>
                  <a:lnTo>
                    <a:pt x="8106652" y="0"/>
                  </a:lnTo>
                  <a:lnTo>
                    <a:pt x="8154521" y="9653"/>
                  </a:lnTo>
                  <a:lnTo>
                    <a:pt x="8193593" y="35985"/>
                  </a:lnTo>
                  <a:lnTo>
                    <a:pt x="8219925" y="75056"/>
                  </a:lnTo>
                  <a:lnTo>
                    <a:pt x="8229578" y="122925"/>
                  </a:lnTo>
                  <a:lnTo>
                    <a:pt x="8229578" y="614690"/>
                  </a:lnTo>
                  <a:lnTo>
                    <a:pt x="8219925" y="662559"/>
                  </a:lnTo>
                  <a:lnTo>
                    <a:pt x="8193593" y="701630"/>
                  </a:lnTo>
                  <a:lnTo>
                    <a:pt x="8154521" y="727962"/>
                  </a:lnTo>
                  <a:lnTo>
                    <a:pt x="8106652" y="737615"/>
                  </a:lnTo>
                  <a:lnTo>
                    <a:pt x="122931" y="737615"/>
                  </a:lnTo>
                  <a:lnTo>
                    <a:pt x="75082" y="727962"/>
                  </a:lnTo>
                  <a:lnTo>
                    <a:pt x="36006" y="701630"/>
                  </a:lnTo>
                  <a:lnTo>
                    <a:pt x="9660" y="662559"/>
                  </a:lnTo>
                  <a:lnTo>
                    <a:pt x="0" y="614690"/>
                  </a:lnTo>
                  <a:lnTo>
                    <a:pt x="0" y="12292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475" y="2952734"/>
              <a:ext cx="8353440" cy="6572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950" y="2876565"/>
              <a:ext cx="7934309" cy="8667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4471" y="2993136"/>
              <a:ext cx="8229590" cy="5333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4471" y="2993136"/>
              <a:ext cx="8229600" cy="533400"/>
            </a:xfrm>
            <a:custGeom>
              <a:avLst/>
              <a:gdLst/>
              <a:ahLst/>
              <a:cxnLst/>
              <a:rect l="l" t="t" r="r" b="b"/>
              <a:pathLst>
                <a:path w="8229600" h="533400">
                  <a:moveTo>
                    <a:pt x="0" y="88910"/>
                  </a:moveTo>
                  <a:lnTo>
                    <a:pt x="6987" y="54276"/>
                  </a:lnTo>
                  <a:lnTo>
                    <a:pt x="26042" y="26018"/>
                  </a:lnTo>
                  <a:lnTo>
                    <a:pt x="54302" y="6978"/>
                  </a:lnTo>
                  <a:lnTo>
                    <a:pt x="88904" y="0"/>
                  </a:lnTo>
                  <a:lnTo>
                    <a:pt x="8140710" y="0"/>
                  </a:lnTo>
                  <a:lnTo>
                    <a:pt x="8175326" y="6978"/>
                  </a:lnTo>
                  <a:lnTo>
                    <a:pt x="8203575" y="26018"/>
                  </a:lnTo>
                  <a:lnTo>
                    <a:pt x="8222612" y="54276"/>
                  </a:lnTo>
                  <a:lnTo>
                    <a:pt x="8229590" y="88910"/>
                  </a:lnTo>
                  <a:lnTo>
                    <a:pt x="8229590" y="444489"/>
                  </a:lnTo>
                  <a:lnTo>
                    <a:pt x="8222612" y="479123"/>
                  </a:lnTo>
                  <a:lnTo>
                    <a:pt x="8203575" y="507381"/>
                  </a:lnTo>
                  <a:lnTo>
                    <a:pt x="8175326" y="526421"/>
                  </a:lnTo>
                  <a:lnTo>
                    <a:pt x="8140710" y="533399"/>
                  </a:lnTo>
                  <a:lnTo>
                    <a:pt x="88904" y="533399"/>
                  </a:lnTo>
                  <a:lnTo>
                    <a:pt x="54302" y="526421"/>
                  </a:lnTo>
                  <a:lnTo>
                    <a:pt x="26042" y="507381"/>
                  </a:lnTo>
                  <a:lnTo>
                    <a:pt x="6987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475" y="3619500"/>
              <a:ext cx="8353440" cy="11906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525" y="3533775"/>
              <a:ext cx="8210550" cy="14192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4471" y="3660648"/>
              <a:ext cx="8229590" cy="10667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34471" y="3660648"/>
              <a:ext cx="8229600" cy="1066800"/>
            </a:xfrm>
            <a:custGeom>
              <a:avLst/>
              <a:gdLst/>
              <a:ahLst/>
              <a:cxnLst/>
              <a:rect l="l" t="t" r="r" b="b"/>
              <a:pathLst>
                <a:path w="8229600" h="1066800">
                  <a:moveTo>
                    <a:pt x="0" y="177795"/>
                  </a:moveTo>
                  <a:lnTo>
                    <a:pt x="6352" y="130534"/>
                  </a:lnTo>
                  <a:lnTo>
                    <a:pt x="24278" y="88064"/>
                  </a:lnTo>
                  <a:lnTo>
                    <a:pt x="52082" y="52079"/>
                  </a:lnTo>
                  <a:lnTo>
                    <a:pt x="88069" y="24276"/>
                  </a:lnTo>
                  <a:lnTo>
                    <a:pt x="130542" y="6351"/>
                  </a:lnTo>
                  <a:lnTo>
                    <a:pt x="177808" y="0"/>
                  </a:lnTo>
                  <a:lnTo>
                    <a:pt x="8051800" y="0"/>
                  </a:lnTo>
                  <a:lnTo>
                    <a:pt x="8099059" y="6351"/>
                  </a:lnTo>
                  <a:lnTo>
                    <a:pt x="8141528" y="24276"/>
                  </a:lnTo>
                  <a:lnTo>
                    <a:pt x="8177511" y="52079"/>
                  </a:lnTo>
                  <a:lnTo>
                    <a:pt x="8205313" y="88064"/>
                  </a:lnTo>
                  <a:lnTo>
                    <a:pt x="8223238" y="130534"/>
                  </a:lnTo>
                  <a:lnTo>
                    <a:pt x="8229590" y="177795"/>
                  </a:lnTo>
                  <a:lnTo>
                    <a:pt x="8229590" y="889004"/>
                  </a:lnTo>
                  <a:lnTo>
                    <a:pt x="8223238" y="936259"/>
                  </a:lnTo>
                  <a:lnTo>
                    <a:pt x="8205313" y="978729"/>
                  </a:lnTo>
                  <a:lnTo>
                    <a:pt x="8177511" y="1014714"/>
                  </a:lnTo>
                  <a:lnTo>
                    <a:pt x="8141528" y="1042519"/>
                  </a:lnTo>
                  <a:lnTo>
                    <a:pt x="8099059" y="1060447"/>
                  </a:lnTo>
                  <a:lnTo>
                    <a:pt x="8051800" y="1066799"/>
                  </a:lnTo>
                  <a:lnTo>
                    <a:pt x="177808" y="1066799"/>
                  </a:lnTo>
                  <a:lnTo>
                    <a:pt x="130542" y="1060447"/>
                  </a:lnTo>
                  <a:lnTo>
                    <a:pt x="88069" y="1042519"/>
                  </a:lnTo>
                  <a:lnTo>
                    <a:pt x="52082" y="1014714"/>
                  </a:lnTo>
                  <a:lnTo>
                    <a:pt x="24278" y="978729"/>
                  </a:lnTo>
                  <a:lnTo>
                    <a:pt x="6352" y="936259"/>
                  </a:lnTo>
                  <a:lnTo>
                    <a:pt x="0" y="889004"/>
                  </a:lnTo>
                  <a:lnTo>
                    <a:pt x="0" y="1777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9575" y="4819650"/>
              <a:ext cx="8353440" cy="16668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7675" y="4972050"/>
              <a:ext cx="8305800" cy="14192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1059" y="4861560"/>
              <a:ext cx="8229578" cy="153926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1059" y="4861560"/>
              <a:ext cx="8229600" cy="1539875"/>
            </a:xfrm>
            <a:custGeom>
              <a:avLst/>
              <a:gdLst/>
              <a:ahLst/>
              <a:cxnLst/>
              <a:rect l="l" t="t" r="r" b="b"/>
              <a:pathLst>
                <a:path w="8229600" h="1539875">
                  <a:moveTo>
                    <a:pt x="0" y="256544"/>
                  </a:moveTo>
                  <a:lnTo>
                    <a:pt x="4133" y="210448"/>
                  </a:lnTo>
                  <a:lnTo>
                    <a:pt x="16049" y="167056"/>
                  </a:lnTo>
                  <a:lnTo>
                    <a:pt x="35025" y="127093"/>
                  </a:lnTo>
                  <a:lnTo>
                    <a:pt x="60334" y="91285"/>
                  </a:lnTo>
                  <a:lnTo>
                    <a:pt x="91253" y="60359"/>
                  </a:lnTo>
                  <a:lnTo>
                    <a:pt x="127057" y="35041"/>
                  </a:lnTo>
                  <a:lnTo>
                    <a:pt x="167021" y="16058"/>
                  </a:lnTo>
                  <a:lnTo>
                    <a:pt x="210421" y="4135"/>
                  </a:lnTo>
                  <a:lnTo>
                    <a:pt x="256531" y="0"/>
                  </a:lnTo>
                  <a:lnTo>
                    <a:pt x="7973058" y="0"/>
                  </a:lnTo>
                  <a:lnTo>
                    <a:pt x="8019184" y="4135"/>
                  </a:lnTo>
                  <a:lnTo>
                    <a:pt x="8062591" y="16058"/>
                  </a:lnTo>
                  <a:lnTo>
                    <a:pt x="8102555" y="35041"/>
                  </a:lnTo>
                  <a:lnTo>
                    <a:pt x="8138355" y="60359"/>
                  </a:lnTo>
                  <a:lnTo>
                    <a:pt x="8169268" y="91285"/>
                  </a:lnTo>
                  <a:lnTo>
                    <a:pt x="8194569" y="127093"/>
                  </a:lnTo>
                  <a:lnTo>
                    <a:pt x="8213536" y="167056"/>
                  </a:lnTo>
                  <a:lnTo>
                    <a:pt x="8225447" y="210448"/>
                  </a:lnTo>
                  <a:lnTo>
                    <a:pt x="8229578" y="256544"/>
                  </a:lnTo>
                  <a:lnTo>
                    <a:pt x="8229578" y="1282720"/>
                  </a:lnTo>
                  <a:lnTo>
                    <a:pt x="8225447" y="1328833"/>
                  </a:lnTo>
                  <a:lnTo>
                    <a:pt x="8213536" y="1372235"/>
                  </a:lnTo>
                  <a:lnTo>
                    <a:pt x="8194569" y="1412202"/>
                  </a:lnTo>
                  <a:lnTo>
                    <a:pt x="8169268" y="1448007"/>
                  </a:lnTo>
                  <a:lnTo>
                    <a:pt x="8138355" y="1478927"/>
                  </a:lnTo>
                  <a:lnTo>
                    <a:pt x="8102555" y="1504238"/>
                  </a:lnTo>
                  <a:lnTo>
                    <a:pt x="8062591" y="1523214"/>
                  </a:lnTo>
                  <a:lnTo>
                    <a:pt x="8019184" y="1535131"/>
                  </a:lnTo>
                  <a:lnTo>
                    <a:pt x="7973058" y="1539264"/>
                  </a:lnTo>
                  <a:lnTo>
                    <a:pt x="256531" y="1539264"/>
                  </a:lnTo>
                  <a:lnTo>
                    <a:pt x="210421" y="1535131"/>
                  </a:lnTo>
                  <a:lnTo>
                    <a:pt x="167021" y="1523214"/>
                  </a:lnTo>
                  <a:lnTo>
                    <a:pt x="127057" y="1504238"/>
                  </a:lnTo>
                  <a:lnTo>
                    <a:pt x="91253" y="1478927"/>
                  </a:lnTo>
                  <a:lnTo>
                    <a:pt x="60334" y="1448007"/>
                  </a:lnTo>
                  <a:lnTo>
                    <a:pt x="35025" y="1412202"/>
                  </a:lnTo>
                  <a:lnTo>
                    <a:pt x="16049" y="1372235"/>
                  </a:lnTo>
                  <a:lnTo>
                    <a:pt x="4133" y="1328833"/>
                  </a:lnTo>
                  <a:lnTo>
                    <a:pt x="0" y="1282720"/>
                  </a:lnTo>
                  <a:lnTo>
                    <a:pt x="0" y="25654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63750" y="1404298"/>
            <a:ext cx="7995284" cy="47840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335" marR="55562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Очерёдность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catch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блоков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очень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важна.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Компилятор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пропустит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код, </a:t>
            </a:r>
            <a:r>
              <a:rPr spc="-20" dirty="0">
                <a:latin typeface="Calibri"/>
                <a:cs typeface="Calibri"/>
              </a:rPr>
              <a:t>если </a:t>
            </a:r>
            <a:r>
              <a:rPr dirty="0">
                <a:latin typeface="Calibri"/>
                <a:cs typeface="Calibri"/>
              </a:rPr>
              <a:t>исключение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«super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class»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стоять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перед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исключением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«sub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class».</a:t>
            </a:r>
            <a:endParaRPr>
              <a:latin typeface="Calibri"/>
              <a:cs typeface="Calibri"/>
            </a:endParaRPr>
          </a:p>
          <a:p>
            <a:pPr marL="22225" marR="236854">
              <a:lnSpc>
                <a:spcPct val="100899"/>
              </a:lnSpc>
              <a:spcBef>
                <a:spcPts val="725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части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кода,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которая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находится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блоке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try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блоке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try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выбрасывается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исключение,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соответствующая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оставшаяся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часть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 </a:t>
            </a:r>
            <a:r>
              <a:rPr dirty="0">
                <a:latin typeface="Calibri"/>
                <a:cs typeface="Calibri"/>
              </a:rPr>
              <a:t>уже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не </a:t>
            </a:r>
            <a:r>
              <a:rPr spc="-10" dirty="0">
                <a:latin typeface="Calibri"/>
                <a:cs typeface="Calibri"/>
              </a:rPr>
              <a:t>обрабатывается.</a:t>
            </a:r>
            <a:endParaRPr>
              <a:latin typeface="Calibri"/>
              <a:cs typeface="Calibri"/>
            </a:endParaRPr>
          </a:p>
          <a:p>
            <a:pPr marL="12700" marR="464820">
              <a:lnSpc>
                <a:spcPct val="100800"/>
              </a:lnSpc>
              <a:spcBef>
                <a:spcPts val="615"/>
              </a:spcBef>
            </a:pPr>
            <a:r>
              <a:rPr dirty="0">
                <a:latin typeface="Calibri"/>
                <a:cs typeface="Calibri"/>
              </a:rPr>
              <a:t>После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выброса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исключения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мы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можем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увидеть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стэк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трейс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всех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методов, </a:t>
            </a:r>
            <a:r>
              <a:rPr dirty="0">
                <a:latin typeface="Calibri"/>
                <a:cs typeface="Calibri"/>
              </a:rPr>
              <a:t>задействованных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выбросе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этого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исключения.</a:t>
            </a:r>
            <a:endParaRPr>
              <a:latin typeface="Calibri"/>
              <a:cs typeface="Calibri"/>
            </a:endParaRPr>
          </a:p>
          <a:p>
            <a:pPr marL="38735">
              <a:spcBef>
                <a:spcPts val="865"/>
              </a:spcBef>
            </a:pPr>
            <a:r>
              <a:rPr dirty="0">
                <a:latin typeface="Calibri"/>
                <a:cs typeface="Calibri"/>
              </a:rPr>
              <a:t>При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создании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объекта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исключения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можете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воспользоваться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его</a:t>
            </a:r>
            <a:endParaRPr>
              <a:latin typeface="Calibri"/>
              <a:cs typeface="Calibri"/>
            </a:endParaRPr>
          </a:p>
          <a:p>
            <a:pPr marL="3873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конструктором,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принимает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String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параметр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вписать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него</a:t>
            </a:r>
            <a:endParaRPr>
              <a:latin typeface="Calibri"/>
              <a:cs typeface="Calibri"/>
            </a:endParaRPr>
          </a:p>
          <a:p>
            <a:pPr marL="38100" marR="158115">
              <a:lnSpc>
                <a:spcPct val="100800"/>
              </a:lnSpc>
            </a:pPr>
            <a:r>
              <a:rPr spc="-10" dirty="0">
                <a:latin typeface="Calibri"/>
                <a:cs typeface="Calibri"/>
              </a:rPr>
              <a:t>необходимую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информацию. Вы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также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можете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воспользоваться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конструктором,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принимает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параметры.</a:t>
            </a:r>
            <a:endParaRPr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98425"/>
            <a:r>
              <a:rPr dirty="0">
                <a:latin typeface="Calibri"/>
                <a:cs typeface="Calibri"/>
              </a:rPr>
              <a:t>catch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(Exception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e)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{</a:t>
            </a:r>
            <a:endParaRPr>
              <a:latin typeface="Calibri"/>
              <a:cs typeface="Calibri"/>
            </a:endParaRPr>
          </a:p>
          <a:p>
            <a:pPr marL="9842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System.out.println(e);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//выводит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исключения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сообщение(мессаж)</a:t>
            </a:r>
            <a:endParaRPr>
              <a:latin typeface="Calibri"/>
              <a:cs typeface="Calibri"/>
            </a:endParaRPr>
          </a:p>
          <a:p>
            <a:pPr marL="97790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System.out.println(e.getMessage());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//выводит</a:t>
            </a:r>
            <a:r>
              <a:rPr spc="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сообщение(мессаж)</a:t>
            </a:r>
            <a:endParaRPr>
              <a:latin typeface="Calibri"/>
              <a:cs typeface="Calibri"/>
            </a:endParaRPr>
          </a:p>
          <a:p>
            <a:pPr marL="9779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e.printStackTrace();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}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//выводит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экран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стэк </a:t>
            </a:r>
            <a:r>
              <a:rPr spc="-10" dirty="0">
                <a:latin typeface="Calibri"/>
                <a:cs typeface="Calibri"/>
              </a:rPr>
              <a:t>трейс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1136" y="361949"/>
            <a:ext cx="9011836" cy="934085"/>
            <a:chOff x="800100" y="390525"/>
            <a:chExt cx="7572375" cy="93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04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50" y="476265"/>
              <a:ext cx="56197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03910"/>
            </a:xfrm>
            <a:custGeom>
              <a:avLst/>
              <a:gdLst/>
              <a:ahLst/>
              <a:cxnLst/>
              <a:rect l="l" t="t" r="r" b="b"/>
              <a:pathLst>
                <a:path w="7467600" h="803910">
                  <a:moveTo>
                    <a:pt x="7333740" y="0"/>
                  </a:moveTo>
                  <a:lnTo>
                    <a:pt x="133932" y="0"/>
                  </a:lnTo>
                  <a:lnTo>
                    <a:pt x="91593" y="6826"/>
                  </a:lnTo>
                  <a:lnTo>
                    <a:pt x="54826" y="25834"/>
                  </a:lnTo>
                  <a:lnTo>
                    <a:pt x="25836" y="54815"/>
                  </a:lnTo>
                  <a:lnTo>
                    <a:pt x="6826" y="91562"/>
                  </a:lnTo>
                  <a:lnTo>
                    <a:pt x="0" y="133868"/>
                  </a:lnTo>
                  <a:lnTo>
                    <a:pt x="0" y="669554"/>
                  </a:lnTo>
                  <a:lnTo>
                    <a:pt x="6826" y="711918"/>
                  </a:lnTo>
                  <a:lnTo>
                    <a:pt x="25836" y="748702"/>
                  </a:lnTo>
                  <a:lnTo>
                    <a:pt x="54826" y="777702"/>
                  </a:lnTo>
                  <a:lnTo>
                    <a:pt x="91593" y="796716"/>
                  </a:lnTo>
                  <a:lnTo>
                    <a:pt x="133932" y="803544"/>
                  </a:lnTo>
                  <a:lnTo>
                    <a:pt x="7333740" y="803544"/>
                  </a:lnTo>
                  <a:lnTo>
                    <a:pt x="7376042" y="796716"/>
                  </a:lnTo>
                  <a:lnTo>
                    <a:pt x="7412782" y="777702"/>
                  </a:lnTo>
                  <a:lnTo>
                    <a:pt x="7441754" y="748702"/>
                  </a:lnTo>
                  <a:lnTo>
                    <a:pt x="7460755" y="711918"/>
                  </a:lnTo>
                  <a:lnTo>
                    <a:pt x="7467578" y="669554"/>
                  </a:lnTo>
                  <a:lnTo>
                    <a:pt x="7467578" y="133868"/>
                  </a:lnTo>
                  <a:lnTo>
                    <a:pt x="7460755" y="91562"/>
                  </a:lnTo>
                  <a:lnTo>
                    <a:pt x="7441754" y="54815"/>
                  </a:lnTo>
                  <a:lnTo>
                    <a:pt x="7412782" y="25834"/>
                  </a:lnTo>
                  <a:lnTo>
                    <a:pt x="7376042" y="6826"/>
                  </a:lnTo>
                  <a:lnTo>
                    <a:pt x="733374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03910"/>
            </a:xfrm>
            <a:custGeom>
              <a:avLst/>
              <a:gdLst/>
              <a:ahLst/>
              <a:cxnLst/>
              <a:rect l="l" t="t" r="r" b="b"/>
              <a:pathLst>
                <a:path w="7467600" h="803910">
                  <a:moveTo>
                    <a:pt x="0" y="133868"/>
                  </a:moveTo>
                  <a:lnTo>
                    <a:pt x="6826" y="91562"/>
                  </a:lnTo>
                  <a:lnTo>
                    <a:pt x="25836" y="54815"/>
                  </a:lnTo>
                  <a:lnTo>
                    <a:pt x="54826" y="25834"/>
                  </a:lnTo>
                  <a:lnTo>
                    <a:pt x="91593" y="6826"/>
                  </a:lnTo>
                  <a:lnTo>
                    <a:pt x="133932" y="0"/>
                  </a:lnTo>
                  <a:lnTo>
                    <a:pt x="7333740" y="0"/>
                  </a:lnTo>
                  <a:lnTo>
                    <a:pt x="7376042" y="6826"/>
                  </a:lnTo>
                  <a:lnTo>
                    <a:pt x="7412782" y="25834"/>
                  </a:lnTo>
                  <a:lnTo>
                    <a:pt x="7441754" y="54815"/>
                  </a:lnTo>
                  <a:lnTo>
                    <a:pt x="7460755" y="91562"/>
                  </a:lnTo>
                  <a:lnTo>
                    <a:pt x="7467578" y="133868"/>
                  </a:lnTo>
                  <a:lnTo>
                    <a:pt x="7467578" y="669554"/>
                  </a:lnTo>
                  <a:lnTo>
                    <a:pt x="7460755" y="711918"/>
                  </a:lnTo>
                  <a:lnTo>
                    <a:pt x="7441754" y="748702"/>
                  </a:lnTo>
                  <a:lnTo>
                    <a:pt x="7412782" y="777702"/>
                  </a:lnTo>
                  <a:lnTo>
                    <a:pt x="7376042" y="796716"/>
                  </a:lnTo>
                  <a:lnTo>
                    <a:pt x="7333740" y="803544"/>
                  </a:lnTo>
                  <a:lnTo>
                    <a:pt x="133932" y="803544"/>
                  </a:lnTo>
                  <a:lnTo>
                    <a:pt x="91593" y="796716"/>
                  </a:lnTo>
                  <a:lnTo>
                    <a:pt x="54826" y="777702"/>
                  </a:lnTo>
                  <a:lnTo>
                    <a:pt x="25836" y="748702"/>
                  </a:lnTo>
                  <a:lnTo>
                    <a:pt x="6826" y="711918"/>
                  </a:lnTo>
                  <a:lnTo>
                    <a:pt x="0" y="669554"/>
                  </a:lnTo>
                  <a:lnTo>
                    <a:pt x="0" y="13386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4920" y="116769"/>
            <a:ext cx="10515600" cy="1090554"/>
          </a:xfrm>
          <a:prstGeom prst="rect">
            <a:avLst/>
          </a:prstGeom>
        </p:spPr>
        <p:txBody>
          <a:bodyPr vert="horz" wrap="square" lIns="0" tIns="409447" rIns="0" bIns="0" rtlCol="0" anchor="ctr">
            <a:spAutoFit/>
          </a:bodyPr>
          <a:lstStyle/>
          <a:p>
            <a:pPr marL="956310">
              <a:lnSpc>
                <a:spcPct val="100000"/>
              </a:lnSpc>
              <a:spcBef>
                <a:spcPts val="130"/>
              </a:spcBef>
            </a:pPr>
            <a:r>
              <a:rPr dirty="0"/>
              <a:t>Важные</a:t>
            </a:r>
            <a:r>
              <a:rPr spc="150" dirty="0"/>
              <a:t> </a:t>
            </a:r>
            <a:r>
              <a:rPr dirty="0"/>
              <a:t>моменты</a:t>
            </a:r>
            <a:r>
              <a:rPr spc="125" dirty="0"/>
              <a:t> </a:t>
            </a:r>
            <a:r>
              <a:rPr dirty="0"/>
              <a:t>в</a:t>
            </a:r>
            <a:r>
              <a:rPr spc="45" dirty="0"/>
              <a:t> </a:t>
            </a:r>
            <a:r>
              <a:rPr spc="-10" dirty="0"/>
              <a:t>исключениях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85951" y="1323976"/>
            <a:ext cx="8373109" cy="5172075"/>
            <a:chOff x="361950" y="1323975"/>
            <a:chExt cx="8373109" cy="51720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1409684"/>
              <a:ext cx="8305815" cy="6381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50" y="1323975"/>
              <a:ext cx="805815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483" y="1429512"/>
              <a:ext cx="8229578" cy="5577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4483" y="1429512"/>
              <a:ext cx="8229600" cy="558165"/>
            </a:xfrm>
            <a:custGeom>
              <a:avLst/>
              <a:gdLst/>
              <a:ahLst/>
              <a:cxnLst/>
              <a:rect l="l" t="t" r="r" b="b"/>
              <a:pathLst>
                <a:path w="8229600" h="558164">
                  <a:moveTo>
                    <a:pt x="0" y="92963"/>
                  </a:moveTo>
                  <a:lnTo>
                    <a:pt x="7304" y="56797"/>
                  </a:lnTo>
                  <a:lnTo>
                    <a:pt x="27224" y="27245"/>
                  </a:lnTo>
                  <a:lnTo>
                    <a:pt x="56773" y="7311"/>
                  </a:lnTo>
                  <a:lnTo>
                    <a:pt x="92963" y="0"/>
                  </a:lnTo>
                  <a:lnTo>
                    <a:pt x="8136614" y="0"/>
                  </a:lnTo>
                  <a:lnTo>
                    <a:pt x="8172794" y="7311"/>
                  </a:lnTo>
                  <a:lnTo>
                    <a:pt x="8202344" y="27245"/>
                  </a:lnTo>
                  <a:lnTo>
                    <a:pt x="8222270" y="56797"/>
                  </a:lnTo>
                  <a:lnTo>
                    <a:pt x="8229578" y="92963"/>
                  </a:lnTo>
                  <a:lnTo>
                    <a:pt x="8229578" y="464819"/>
                  </a:lnTo>
                  <a:lnTo>
                    <a:pt x="8222270" y="500986"/>
                  </a:lnTo>
                  <a:lnTo>
                    <a:pt x="8202344" y="530538"/>
                  </a:lnTo>
                  <a:lnTo>
                    <a:pt x="8172794" y="550472"/>
                  </a:lnTo>
                  <a:lnTo>
                    <a:pt x="8136614" y="557783"/>
                  </a:lnTo>
                  <a:lnTo>
                    <a:pt x="92963" y="557783"/>
                  </a:lnTo>
                  <a:lnTo>
                    <a:pt x="56773" y="550472"/>
                  </a:lnTo>
                  <a:lnTo>
                    <a:pt x="27224" y="530538"/>
                  </a:lnTo>
                  <a:lnTo>
                    <a:pt x="7304" y="500986"/>
                  </a:lnTo>
                  <a:lnTo>
                    <a:pt x="0" y="464819"/>
                  </a:lnTo>
                  <a:lnTo>
                    <a:pt x="0" y="9296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475" y="2076450"/>
              <a:ext cx="8353440" cy="8953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475" y="1981200"/>
              <a:ext cx="7981950" cy="1143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483" y="2121408"/>
              <a:ext cx="8229578" cy="7711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483" y="2121408"/>
              <a:ext cx="8229600" cy="771525"/>
            </a:xfrm>
            <a:custGeom>
              <a:avLst/>
              <a:gdLst/>
              <a:ahLst/>
              <a:cxnLst/>
              <a:rect l="l" t="t" r="r" b="b"/>
              <a:pathLst>
                <a:path w="8229600" h="771525">
                  <a:moveTo>
                    <a:pt x="0" y="128534"/>
                  </a:moveTo>
                  <a:lnTo>
                    <a:pt x="10098" y="78489"/>
                  </a:lnTo>
                  <a:lnTo>
                    <a:pt x="37637" y="37635"/>
                  </a:lnTo>
                  <a:lnTo>
                    <a:pt x="78483" y="10096"/>
                  </a:lnTo>
                  <a:lnTo>
                    <a:pt x="128503" y="0"/>
                  </a:lnTo>
                  <a:lnTo>
                    <a:pt x="8101074" y="0"/>
                  </a:lnTo>
                  <a:lnTo>
                    <a:pt x="8151101" y="10096"/>
                  </a:lnTo>
                  <a:lnTo>
                    <a:pt x="8191947" y="37635"/>
                  </a:lnTo>
                  <a:lnTo>
                    <a:pt x="8219482" y="78489"/>
                  </a:lnTo>
                  <a:lnTo>
                    <a:pt x="8229578" y="128534"/>
                  </a:lnTo>
                  <a:lnTo>
                    <a:pt x="8229578" y="642609"/>
                  </a:lnTo>
                  <a:lnTo>
                    <a:pt x="8219482" y="692641"/>
                  </a:lnTo>
                  <a:lnTo>
                    <a:pt x="8191947" y="733497"/>
                  </a:lnTo>
                  <a:lnTo>
                    <a:pt x="8151101" y="761043"/>
                  </a:lnTo>
                  <a:lnTo>
                    <a:pt x="8101074" y="771143"/>
                  </a:lnTo>
                  <a:lnTo>
                    <a:pt x="128503" y="771143"/>
                  </a:lnTo>
                  <a:lnTo>
                    <a:pt x="78483" y="761043"/>
                  </a:lnTo>
                  <a:lnTo>
                    <a:pt x="37637" y="733497"/>
                  </a:lnTo>
                  <a:lnTo>
                    <a:pt x="10098" y="692641"/>
                  </a:lnTo>
                  <a:lnTo>
                    <a:pt x="0" y="642609"/>
                  </a:lnTo>
                  <a:lnTo>
                    <a:pt x="0" y="12853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475" y="2981325"/>
              <a:ext cx="8353440" cy="7334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950" y="2943225"/>
              <a:ext cx="7781940" cy="8667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4471" y="3026664"/>
              <a:ext cx="8229590" cy="6095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4471" y="3026664"/>
              <a:ext cx="8229600" cy="609600"/>
            </a:xfrm>
            <a:custGeom>
              <a:avLst/>
              <a:gdLst/>
              <a:ahLst/>
              <a:cxnLst/>
              <a:rect l="l" t="t" r="r" b="b"/>
              <a:pathLst>
                <a:path w="8229600" h="609600">
                  <a:moveTo>
                    <a:pt x="0" y="101589"/>
                  </a:moveTo>
                  <a:lnTo>
                    <a:pt x="7983" y="62043"/>
                  </a:lnTo>
                  <a:lnTo>
                    <a:pt x="29756" y="29752"/>
                  </a:lnTo>
                  <a:lnTo>
                    <a:pt x="62053" y="7982"/>
                  </a:lnTo>
                  <a:lnTo>
                    <a:pt x="101608" y="0"/>
                  </a:lnTo>
                  <a:lnTo>
                    <a:pt x="8128000" y="0"/>
                  </a:lnTo>
                  <a:lnTo>
                    <a:pt x="8167560" y="7982"/>
                  </a:lnTo>
                  <a:lnTo>
                    <a:pt x="8199849" y="29752"/>
                  </a:lnTo>
                  <a:lnTo>
                    <a:pt x="8221612" y="62043"/>
                  </a:lnTo>
                  <a:lnTo>
                    <a:pt x="8229590" y="101589"/>
                  </a:lnTo>
                  <a:lnTo>
                    <a:pt x="8229590" y="508010"/>
                  </a:lnTo>
                  <a:lnTo>
                    <a:pt x="8221612" y="547556"/>
                  </a:lnTo>
                  <a:lnTo>
                    <a:pt x="8199849" y="579847"/>
                  </a:lnTo>
                  <a:lnTo>
                    <a:pt x="8167560" y="601617"/>
                  </a:lnTo>
                  <a:lnTo>
                    <a:pt x="8128000" y="609599"/>
                  </a:lnTo>
                  <a:lnTo>
                    <a:pt x="101608" y="609599"/>
                  </a:lnTo>
                  <a:lnTo>
                    <a:pt x="62053" y="601617"/>
                  </a:lnTo>
                  <a:lnTo>
                    <a:pt x="29756" y="579847"/>
                  </a:lnTo>
                  <a:lnTo>
                    <a:pt x="7983" y="547556"/>
                  </a:lnTo>
                  <a:lnTo>
                    <a:pt x="0" y="508010"/>
                  </a:lnTo>
                  <a:lnTo>
                    <a:pt x="0" y="1015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1000" y="3724275"/>
              <a:ext cx="8353440" cy="13430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575" y="3714750"/>
              <a:ext cx="7962900" cy="14192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6663" y="3770376"/>
              <a:ext cx="8229590" cy="12161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6663" y="3770376"/>
              <a:ext cx="8229600" cy="1216660"/>
            </a:xfrm>
            <a:custGeom>
              <a:avLst/>
              <a:gdLst/>
              <a:ahLst/>
              <a:cxnLst/>
              <a:rect l="l" t="t" r="r" b="b"/>
              <a:pathLst>
                <a:path w="8229600" h="1216660">
                  <a:moveTo>
                    <a:pt x="0" y="202691"/>
                  </a:moveTo>
                  <a:lnTo>
                    <a:pt x="5353" y="156235"/>
                  </a:lnTo>
                  <a:lnTo>
                    <a:pt x="20601" y="113579"/>
                  </a:lnTo>
                  <a:lnTo>
                    <a:pt x="44529" y="75944"/>
                  </a:lnTo>
                  <a:lnTo>
                    <a:pt x="75918" y="44548"/>
                  </a:lnTo>
                  <a:lnTo>
                    <a:pt x="113553" y="20612"/>
                  </a:lnTo>
                  <a:lnTo>
                    <a:pt x="156216" y="5356"/>
                  </a:lnTo>
                  <a:lnTo>
                    <a:pt x="202691" y="0"/>
                  </a:lnTo>
                  <a:lnTo>
                    <a:pt x="8026898" y="0"/>
                  </a:lnTo>
                  <a:lnTo>
                    <a:pt x="8073357" y="5356"/>
                  </a:lnTo>
                  <a:lnTo>
                    <a:pt x="8116014" y="20612"/>
                  </a:lnTo>
                  <a:lnTo>
                    <a:pt x="8153650" y="44548"/>
                  </a:lnTo>
                  <a:lnTo>
                    <a:pt x="8185045" y="75944"/>
                  </a:lnTo>
                  <a:lnTo>
                    <a:pt x="8208979" y="113579"/>
                  </a:lnTo>
                  <a:lnTo>
                    <a:pt x="8224234" y="156235"/>
                  </a:lnTo>
                  <a:lnTo>
                    <a:pt x="8229590" y="202691"/>
                  </a:lnTo>
                  <a:lnTo>
                    <a:pt x="8229590" y="1013459"/>
                  </a:lnTo>
                  <a:lnTo>
                    <a:pt x="8224234" y="1059916"/>
                  </a:lnTo>
                  <a:lnTo>
                    <a:pt x="8208979" y="1102572"/>
                  </a:lnTo>
                  <a:lnTo>
                    <a:pt x="8185045" y="1140207"/>
                  </a:lnTo>
                  <a:lnTo>
                    <a:pt x="8153650" y="1171603"/>
                  </a:lnTo>
                  <a:lnTo>
                    <a:pt x="8116014" y="1195539"/>
                  </a:lnTo>
                  <a:lnTo>
                    <a:pt x="8073357" y="1210795"/>
                  </a:lnTo>
                  <a:lnTo>
                    <a:pt x="8026898" y="1216151"/>
                  </a:lnTo>
                  <a:lnTo>
                    <a:pt x="202691" y="1216151"/>
                  </a:lnTo>
                  <a:lnTo>
                    <a:pt x="156216" y="1210795"/>
                  </a:lnTo>
                  <a:lnTo>
                    <a:pt x="113553" y="1195539"/>
                  </a:lnTo>
                  <a:lnTo>
                    <a:pt x="75918" y="1171603"/>
                  </a:lnTo>
                  <a:lnTo>
                    <a:pt x="44529" y="1140207"/>
                  </a:lnTo>
                  <a:lnTo>
                    <a:pt x="20601" y="1102572"/>
                  </a:lnTo>
                  <a:lnTo>
                    <a:pt x="5353" y="1059916"/>
                  </a:lnTo>
                  <a:lnTo>
                    <a:pt x="0" y="1013459"/>
                  </a:lnTo>
                  <a:lnTo>
                    <a:pt x="0" y="20269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1000" y="5076825"/>
              <a:ext cx="8353440" cy="13620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9575" y="5076825"/>
              <a:ext cx="8258159" cy="14192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6663" y="5120640"/>
              <a:ext cx="8229590" cy="123440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6663" y="5120640"/>
              <a:ext cx="8229600" cy="1234440"/>
            </a:xfrm>
            <a:custGeom>
              <a:avLst/>
              <a:gdLst/>
              <a:ahLst/>
              <a:cxnLst/>
              <a:rect l="l" t="t" r="r" b="b"/>
              <a:pathLst>
                <a:path w="8229600" h="1234439">
                  <a:moveTo>
                    <a:pt x="0" y="205739"/>
                  </a:moveTo>
                  <a:lnTo>
                    <a:pt x="5433" y="158552"/>
                  </a:lnTo>
                  <a:lnTo>
                    <a:pt x="20910" y="115242"/>
                  </a:lnTo>
                  <a:lnTo>
                    <a:pt x="45197" y="77042"/>
                  </a:lnTo>
                  <a:lnTo>
                    <a:pt x="77057" y="45185"/>
                  </a:lnTo>
                  <a:lnTo>
                    <a:pt x="115258" y="20904"/>
                  </a:lnTo>
                  <a:lnTo>
                    <a:pt x="158563" y="5431"/>
                  </a:lnTo>
                  <a:lnTo>
                    <a:pt x="205739" y="0"/>
                  </a:lnTo>
                  <a:lnTo>
                    <a:pt x="8023850" y="0"/>
                  </a:lnTo>
                  <a:lnTo>
                    <a:pt x="8071035" y="5431"/>
                  </a:lnTo>
                  <a:lnTo>
                    <a:pt x="8114344" y="20904"/>
                  </a:lnTo>
                  <a:lnTo>
                    <a:pt x="8152544" y="45185"/>
                  </a:lnTo>
                  <a:lnTo>
                    <a:pt x="8184402" y="77042"/>
                  </a:lnTo>
                  <a:lnTo>
                    <a:pt x="8208684" y="115242"/>
                  </a:lnTo>
                  <a:lnTo>
                    <a:pt x="8224158" y="158552"/>
                  </a:lnTo>
                  <a:lnTo>
                    <a:pt x="8229590" y="205739"/>
                  </a:lnTo>
                  <a:lnTo>
                    <a:pt x="8229590" y="1028663"/>
                  </a:lnTo>
                  <a:lnTo>
                    <a:pt x="8224158" y="1075836"/>
                  </a:lnTo>
                  <a:lnTo>
                    <a:pt x="8208684" y="1119141"/>
                  </a:lnTo>
                  <a:lnTo>
                    <a:pt x="8184402" y="1157341"/>
                  </a:lnTo>
                  <a:lnTo>
                    <a:pt x="8152544" y="1189203"/>
                  </a:lnTo>
                  <a:lnTo>
                    <a:pt x="8114344" y="1213491"/>
                  </a:lnTo>
                  <a:lnTo>
                    <a:pt x="8071035" y="1228969"/>
                  </a:lnTo>
                  <a:lnTo>
                    <a:pt x="8023850" y="1234403"/>
                  </a:lnTo>
                  <a:lnTo>
                    <a:pt x="205739" y="1234403"/>
                  </a:lnTo>
                  <a:lnTo>
                    <a:pt x="158563" y="1228969"/>
                  </a:lnTo>
                  <a:lnTo>
                    <a:pt x="115258" y="1213491"/>
                  </a:lnTo>
                  <a:lnTo>
                    <a:pt x="77057" y="1189203"/>
                  </a:lnTo>
                  <a:lnTo>
                    <a:pt x="45197" y="1157341"/>
                  </a:lnTo>
                  <a:lnTo>
                    <a:pt x="20910" y="1119141"/>
                  </a:lnTo>
                  <a:lnTo>
                    <a:pt x="5433" y="1075836"/>
                  </a:lnTo>
                  <a:lnTo>
                    <a:pt x="0" y="1028663"/>
                  </a:lnTo>
                  <a:lnTo>
                    <a:pt x="0" y="20573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65024" y="1404298"/>
            <a:ext cx="7887970" cy="4890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40029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finally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выполняется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даже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том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случае,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try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блоке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catch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блоке </a:t>
            </a:r>
            <a:r>
              <a:rPr dirty="0">
                <a:latin typeface="Calibri"/>
                <a:cs typeface="Calibri"/>
              </a:rPr>
              <a:t>имеется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statement.</a:t>
            </a:r>
            <a:endParaRPr>
              <a:latin typeface="Calibri"/>
              <a:cs typeface="Calibri"/>
            </a:endParaRPr>
          </a:p>
          <a:p>
            <a:pPr marL="22860" marR="306070">
              <a:lnSpc>
                <a:spcPct val="100800"/>
              </a:lnSpc>
              <a:spcBef>
                <a:spcPts val="860"/>
              </a:spcBef>
            </a:pPr>
            <a:r>
              <a:rPr dirty="0">
                <a:latin typeface="Calibri"/>
                <a:cs typeface="Calibri"/>
              </a:rPr>
              <a:t>finally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выполнится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толко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том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случае,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прекращаете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работу </a:t>
            </a:r>
            <a:r>
              <a:rPr dirty="0">
                <a:latin typeface="Calibri"/>
                <a:cs typeface="Calibri"/>
              </a:rPr>
              <a:t>программы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помощью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System.exit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try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catch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блоке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же,</a:t>
            </a:r>
            <a:r>
              <a:rPr spc="-20" dirty="0">
                <a:latin typeface="Calibri"/>
                <a:cs typeface="Calibri"/>
              </a:rPr>
              <a:t> если </a:t>
            </a:r>
            <a:r>
              <a:rPr dirty="0">
                <a:latin typeface="Calibri"/>
                <a:cs typeface="Calibri"/>
              </a:rPr>
              <a:t>происходит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крушение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JVM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или,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например,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операционной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системы.</a:t>
            </a:r>
            <a:endParaRPr>
              <a:latin typeface="Calibri"/>
              <a:cs typeface="Calibri"/>
            </a:endParaRPr>
          </a:p>
          <a:p>
            <a:pPr marL="14604" marR="514984">
              <a:lnSpc>
                <a:spcPct val="100800"/>
              </a:lnSpc>
              <a:spcBef>
                <a:spcPts val="1050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statement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имеется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catch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блоке,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finally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блоке,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-10" dirty="0">
                <a:latin typeface="Calibri"/>
                <a:cs typeface="Calibri"/>
              </a:rPr>
              <a:t> оутпутом метода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будет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возвращаемое</a:t>
            </a:r>
            <a:r>
              <a:rPr spc="-1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значение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finally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блока.</a:t>
            </a:r>
            <a:endParaRPr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56515" marR="27368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statement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catch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возвращает</a:t>
            </a:r>
            <a:r>
              <a:rPr spc="-1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primitive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data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type,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finally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блоке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изменить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сможете.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statement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в </a:t>
            </a:r>
            <a:r>
              <a:rPr spc="-10" dirty="0">
                <a:latin typeface="Calibri"/>
                <a:cs typeface="Calibri"/>
              </a:rPr>
              <a:t>catch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блоке </a:t>
            </a:r>
            <a:r>
              <a:rPr dirty="0">
                <a:latin typeface="Calibri"/>
                <a:cs typeface="Calibri"/>
              </a:rPr>
              <a:t>возвращает</a:t>
            </a:r>
            <a:r>
              <a:rPr spc="-1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reference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data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type,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то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finally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сможете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изменить</a:t>
            </a:r>
            <a:endParaRPr>
              <a:latin typeface="Calibri"/>
              <a:cs typeface="Calibri"/>
            </a:endParaRPr>
          </a:p>
          <a:p>
            <a:pPr marL="5651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(естественно,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mutable).</a:t>
            </a:r>
            <a:endParaRPr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600">
              <a:latin typeface="Calibri"/>
              <a:cs typeface="Calibri"/>
            </a:endParaRPr>
          </a:p>
          <a:p>
            <a:pPr marL="57785" marR="5080">
              <a:lnSpc>
                <a:spcPct val="100899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Исключение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быть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перевыброшенно.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обычно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делают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тогда,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когда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код </a:t>
            </a:r>
            <a:r>
              <a:rPr dirty="0">
                <a:latin typeface="Calibri"/>
                <a:cs typeface="Calibri"/>
              </a:rPr>
              <a:t>вашего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текущего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 </a:t>
            </a:r>
            <a:r>
              <a:rPr dirty="0">
                <a:latin typeface="Calibri"/>
                <a:cs typeface="Calibri"/>
              </a:rPr>
              <a:t>обработал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исключение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полностью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и </a:t>
            </a:r>
            <a:r>
              <a:rPr dirty="0">
                <a:latin typeface="Calibri"/>
                <a:cs typeface="Calibri"/>
              </a:rPr>
              <a:t>выбрасывает</a:t>
            </a:r>
            <a:r>
              <a:rPr spc="-2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его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вновь,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чтобы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метод,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20" dirty="0">
                <a:latin typeface="Calibri"/>
                <a:cs typeface="Calibri"/>
              </a:rPr>
              <a:t> будет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вызывать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текущий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 </a:t>
            </a:r>
            <a:r>
              <a:rPr dirty="0">
                <a:latin typeface="Calibri"/>
                <a:cs typeface="Calibri"/>
              </a:rPr>
              <a:t>завершил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обработку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данного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исключения.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9311" y="390526"/>
            <a:ext cx="9551963" cy="934085"/>
            <a:chOff x="800100" y="390525"/>
            <a:chExt cx="7572375" cy="93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04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50" y="476265"/>
              <a:ext cx="56197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03910"/>
            </a:xfrm>
            <a:custGeom>
              <a:avLst/>
              <a:gdLst/>
              <a:ahLst/>
              <a:cxnLst/>
              <a:rect l="l" t="t" r="r" b="b"/>
              <a:pathLst>
                <a:path w="7467600" h="803910">
                  <a:moveTo>
                    <a:pt x="7333740" y="0"/>
                  </a:moveTo>
                  <a:lnTo>
                    <a:pt x="133932" y="0"/>
                  </a:lnTo>
                  <a:lnTo>
                    <a:pt x="91593" y="6826"/>
                  </a:lnTo>
                  <a:lnTo>
                    <a:pt x="54826" y="25834"/>
                  </a:lnTo>
                  <a:lnTo>
                    <a:pt x="25836" y="54815"/>
                  </a:lnTo>
                  <a:lnTo>
                    <a:pt x="6826" y="91562"/>
                  </a:lnTo>
                  <a:lnTo>
                    <a:pt x="0" y="133868"/>
                  </a:lnTo>
                  <a:lnTo>
                    <a:pt x="0" y="669554"/>
                  </a:lnTo>
                  <a:lnTo>
                    <a:pt x="6826" y="711918"/>
                  </a:lnTo>
                  <a:lnTo>
                    <a:pt x="25836" y="748702"/>
                  </a:lnTo>
                  <a:lnTo>
                    <a:pt x="54826" y="777702"/>
                  </a:lnTo>
                  <a:lnTo>
                    <a:pt x="91593" y="796716"/>
                  </a:lnTo>
                  <a:lnTo>
                    <a:pt x="133932" y="803544"/>
                  </a:lnTo>
                  <a:lnTo>
                    <a:pt x="7333740" y="803544"/>
                  </a:lnTo>
                  <a:lnTo>
                    <a:pt x="7376042" y="796716"/>
                  </a:lnTo>
                  <a:lnTo>
                    <a:pt x="7412782" y="777702"/>
                  </a:lnTo>
                  <a:lnTo>
                    <a:pt x="7441754" y="748702"/>
                  </a:lnTo>
                  <a:lnTo>
                    <a:pt x="7460755" y="711918"/>
                  </a:lnTo>
                  <a:lnTo>
                    <a:pt x="7467578" y="669554"/>
                  </a:lnTo>
                  <a:lnTo>
                    <a:pt x="7467578" y="133868"/>
                  </a:lnTo>
                  <a:lnTo>
                    <a:pt x="7460755" y="91562"/>
                  </a:lnTo>
                  <a:lnTo>
                    <a:pt x="7441754" y="54815"/>
                  </a:lnTo>
                  <a:lnTo>
                    <a:pt x="7412782" y="25834"/>
                  </a:lnTo>
                  <a:lnTo>
                    <a:pt x="7376042" y="6826"/>
                  </a:lnTo>
                  <a:lnTo>
                    <a:pt x="733374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03910"/>
            </a:xfrm>
            <a:custGeom>
              <a:avLst/>
              <a:gdLst/>
              <a:ahLst/>
              <a:cxnLst/>
              <a:rect l="l" t="t" r="r" b="b"/>
              <a:pathLst>
                <a:path w="7467600" h="803910">
                  <a:moveTo>
                    <a:pt x="0" y="133868"/>
                  </a:moveTo>
                  <a:lnTo>
                    <a:pt x="6826" y="91562"/>
                  </a:lnTo>
                  <a:lnTo>
                    <a:pt x="25836" y="54815"/>
                  </a:lnTo>
                  <a:lnTo>
                    <a:pt x="54826" y="25834"/>
                  </a:lnTo>
                  <a:lnTo>
                    <a:pt x="91593" y="6826"/>
                  </a:lnTo>
                  <a:lnTo>
                    <a:pt x="133932" y="0"/>
                  </a:lnTo>
                  <a:lnTo>
                    <a:pt x="7333740" y="0"/>
                  </a:lnTo>
                  <a:lnTo>
                    <a:pt x="7376042" y="6826"/>
                  </a:lnTo>
                  <a:lnTo>
                    <a:pt x="7412782" y="25834"/>
                  </a:lnTo>
                  <a:lnTo>
                    <a:pt x="7441754" y="54815"/>
                  </a:lnTo>
                  <a:lnTo>
                    <a:pt x="7460755" y="91562"/>
                  </a:lnTo>
                  <a:lnTo>
                    <a:pt x="7467578" y="133868"/>
                  </a:lnTo>
                  <a:lnTo>
                    <a:pt x="7467578" y="669554"/>
                  </a:lnTo>
                  <a:lnTo>
                    <a:pt x="7460755" y="711918"/>
                  </a:lnTo>
                  <a:lnTo>
                    <a:pt x="7441754" y="748702"/>
                  </a:lnTo>
                  <a:lnTo>
                    <a:pt x="7412782" y="777702"/>
                  </a:lnTo>
                  <a:lnTo>
                    <a:pt x="7376042" y="796716"/>
                  </a:lnTo>
                  <a:lnTo>
                    <a:pt x="7333740" y="803544"/>
                  </a:lnTo>
                  <a:lnTo>
                    <a:pt x="133932" y="803544"/>
                  </a:lnTo>
                  <a:lnTo>
                    <a:pt x="91593" y="796716"/>
                  </a:lnTo>
                  <a:lnTo>
                    <a:pt x="54826" y="777702"/>
                  </a:lnTo>
                  <a:lnTo>
                    <a:pt x="25836" y="748702"/>
                  </a:lnTo>
                  <a:lnTo>
                    <a:pt x="6826" y="711918"/>
                  </a:lnTo>
                  <a:lnTo>
                    <a:pt x="0" y="669554"/>
                  </a:lnTo>
                  <a:lnTo>
                    <a:pt x="0" y="13386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51054" y="160341"/>
            <a:ext cx="10953749" cy="1090554"/>
          </a:xfrm>
          <a:prstGeom prst="rect">
            <a:avLst/>
          </a:prstGeom>
        </p:spPr>
        <p:txBody>
          <a:bodyPr vert="horz" wrap="square" lIns="0" tIns="409447" rIns="0" bIns="0" rtlCol="0" anchor="ctr">
            <a:spAutoFit/>
          </a:bodyPr>
          <a:lstStyle/>
          <a:p>
            <a:pPr marL="956310">
              <a:lnSpc>
                <a:spcPct val="100000"/>
              </a:lnSpc>
              <a:spcBef>
                <a:spcPts val="130"/>
              </a:spcBef>
            </a:pPr>
            <a:r>
              <a:rPr dirty="0"/>
              <a:t>Важные</a:t>
            </a:r>
            <a:r>
              <a:rPr spc="150" dirty="0"/>
              <a:t> </a:t>
            </a:r>
            <a:r>
              <a:rPr dirty="0"/>
              <a:t>моменты</a:t>
            </a:r>
            <a:r>
              <a:rPr spc="125" dirty="0"/>
              <a:t> </a:t>
            </a:r>
            <a:r>
              <a:rPr dirty="0"/>
              <a:t>в</a:t>
            </a:r>
            <a:r>
              <a:rPr spc="45" dirty="0"/>
              <a:t> </a:t>
            </a:r>
            <a:r>
              <a:rPr spc="-10" dirty="0"/>
              <a:t>исключениях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95476" y="1390635"/>
            <a:ext cx="8335009" cy="866775"/>
            <a:chOff x="371475" y="1390634"/>
            <a:chExt cx="8335009" cy="8667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1409684"/>
              <a:ext cx="8305815" cy="7810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1390634"/>
              <a:ext cx="785814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483" y="1429512"/>
              <a:ext cx="8229578" cy="7040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4483" y="1429512"/>
              <a:ext cx="8229600" cy="704215"/>
            </a:xfrm>
            <a:custGeom>
              <a:avLst/>
              <a:gdLst/>
              <a:ahLst/>
              <a:cxnLst/>
              <a:rect l="l" t="t" r="r" b="b"/>
              <a:pathLst>
                <a:path w="8229600" h="704214">
                  <a:moveTo>
                    <a:pt x="0" y="117347"/>
                  </a:moveTo>
                  <a:lnTo>
                    <a:pt x="9222" y="71687"/>
                  </a:lnTo>
                  <a:lnTo>
                    <a:pt x="34371" y="34385"/>
                  </a:lnTo>
                  <a:lnTo>
                    <a:pt x="71672" y="9227"/>
                  </a:lnTo>
                  <a:lnTo>
                    <a:pt x="117347" y="0"/>
                  </a:lnTo>
                  <a:lnTo>
                    <a:pt x="8112230" y="0"/>
                  </a:lnTo>
                  <a:lnTo>
                    <a:pt x="8157890" y="9227"/>
                  </a:lnTo>
                  <a:lnTo>
                    <a:pt x="8195193" y="34385"/>
                  </a:lnTo>
                  <a:lnTo>
                    <a:pt x="8220351" y="71687"/>
                  </a:lnTo>
                  <a:lnTo>
                    <a:pt x="8229578" y="117347"/>
                  </a:lnTo>
                  <a:lnTo>
                    <a:pt x="8229578" y="586739"/>
                  </a:lnTo>
                  <a:lnTo>
                    <a:pt x="8220351" y="632400"/>
                  </a:lnTo>
                  <a:lnTo>
                    <a:pt x="8195193" y="669702"/>
                  </a:lnTo>
                  <a:lnTo>
                    <a:pt x="8157890" y="694860"/>
                  </a:lnTo>
                  <a:lnTo>
                    <a:pt x="8112230" y="704087"/>
                  </a:lnTo>
                  <a:lnTo>
                    <a:pt x="117347" y="704087"/>
                  </a:lnTo>
                  <a:lnTo>
                    <a:pt x="71672" y="694860"/>
                  </a:lnTo>
                  <a:lnTo>
                    <a:pt x="34371" y="669702"/>
                  </a:lnTo>
                  <a:lnTo>
                    <a:pt x="9222" y="632400"/>
                  </a:lnTo>
                  <a:lnTo>
                    <a:pt x="0" y="586739"/>
                  </a:lnTo>
                  <a:lnTo>
                    <a:pt x="0" y="11734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95476" y="2324085"/>
            <a:ext cx="8335009" cy="885825"/>
            <a:chOff x="371475" y="2324084"/>
            <a:chExt cx="8335009" cy="8858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50" y="2324084"/>
              <a:ext cx="8305815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475" y="2343134"/>
              <a:ext cx="7334250" cy="866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483" y="2343912"/>
              <a:ext cx="8229578" cy="7802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4483" y="2343912"/>
              <a:ext cx="8229600" cy="780415"/>
            </a:xfrm>
            <a:custGeom>
              <a:avLst/>
              <a:gdLst/>
              <a:ahLst/>
              <a:cxnLst/>
              <a:rect l="l" t="t" r="r" b="b"/>
              <a:pathLst>
                <a:path w="8229600" h="780414">
                  <a:moveTo>
                    <a:pt x="0" y="130058"/>
                  </a:moveTo>
                  <a:lnTo>
                    <a:pt x="10217" y="79402"/>
                  </a:lnTo>
                  <a:lnTo>
                    <a:pt x="38083" y="38065"/>
                  </a:lnTo>
                  <a:lnTo>
                    <a:pt x="79418" y="10210"/>
                  </a:lnTo>
                  <a:lnTo>
                    <a:pt x="130039" y="0"/>
                  </a:lnTo>
                  <a:lnTo>
                    <a:pt x="8099550" y="0"/>
                  </a:lnTo>
                  <a:lnTo>
                    <a:pt x="8150188" y="10210"/>
                  </a:lnTo>
                  <a:lnTo>
                    <a:pt x="8191516" y="38065"/>
                  </a:lnTo>
                  <a:lnTo>
                    <a:pt x="8219368" y="79402"/>
                  </a:lnTo>
                  <a:lnTo>
                    <a:pt x="8229578" y="130058"/>
                  </a:lnTo>
                  <a:lnTo>
                    <a:pt x="8229578" y="650229"/>
                  </a:lnTo>
                  <a:lnTo>
                    <a:pt x="8219368" y="700885"/>
                  </a:lnTo>
                  <a:lnTo>
                    <a:pt x="8191516" y="742222"/>
                  </a:lnTo>
                  <a:lnTo>
                    <a:pt x="8150188" y="770077"/>
                  </a:lnTo>
                  <a:lnTo>
                    <a:pt x="8099550" y="780287"/>
                  </a:lnTo>
                  <a:lnTo>
                    <a:pt x="130039" y="780287"/>
                  </a:lnTo>
                  <a:lnTo>
                    <a:pt x="79418" y="770077"/>
                  </a:lnTo>
                  <a:lnTo>
                    <a:pt x="38083" y="742222"/>
                  </a:lnTo>
                  <a:lnTo>
                    <a:pt x="10217" y="700885"/>
                  </a:lnTo>
                  <a:lnTo>
                    <a:pt x="0" y="650229"/>
                  </a:lnTo>
                  <a:lnTo>
                    <a:pt x="0" y="13005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43101" y="3314700"/>
            <a:ext cx="8315959" cy="1143000"/>
            <a:chOff x="419100" y="3314700"/>
            <a:chExt cx="8315959" cy="114300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150" y="3314700"/>
              <a:ext cx="8296290" cy="10858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9100" y="3314700"/>
              <a:ext cx="8181990" cy="1143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059" y="3334512"/>
              <a:ext cx="8229578" cy="10088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1059" y="3334512"/>
              <a:ext cx="8229600" cy="1009015"/>
            </a:xfrm>
            <a:custGeom>
              <a:avLst/>
              <a:gdLst/>
              <a:ahLst/>
              <a:cxnLst/>
              <a:rect l="l" t="t" r="r" b="b"/>
              <a:pathLst>
                <a:path w="8229600" h="1009014">
                  <a:moveTo>
                    <a:pt x="0" y="168158"/>
                  </a:moveTo>
                  <a:lnTo>
                    <a:pt x="6006" y="123465"/>
                  </a:lnTo>
                  <a:lnTo>
                    <a:pt x="22956" y="83298"/>
                  </a:lnTo>
                  <a:lnTo>
                    <a:pt x="49248" y="49263"/>
                  </a:lnTo>
                  <a:lnTo>
                    <a:pt x="83278" y="22964"/>
                  </a:lnTo>
                  <a:lnTo>
                    <a:pt x="123442" y="6008"/>
                  </a:lnTo>
                  <a:lnTo>
                    <a:pt x="168139" y="0"/>
                  </a:lnTo>
                  <a:lnTo>
                    <a:pt x="8061450" y="0"/>
                  </a:lnTo>
                  <a:lnTo>
                    <a:pt x="8106130" y="6008"/>
                  </a:lnTo>
                  <a:lnTo>
                    <a:pt x="8146289" y="22964"/>
                  </a:lnTo>
                  <a:lnTo>
                    <a:pt x="8180318" y="49263"/>
                  </a:lnTo>
                  <a:lnTo>
                    <a:pt x="8206614" y="83298"/>
                  </a:lnTo>
                  <a:lnTo>
                    <a:pt x="8223569" y="123465"/>
                  </a:lnTo>
                  <a:lnTo>
                    <a:pt x="8229578" y="168158"/>
                  </a:lnTo>
                  <a:lnTo>
                    <a:pt x="8229578" y="840735"/>
                  </a:lnTo>
                  <a:lnTo>
                    <a:pt x="8223569" y="885429"/>
                  </a:lnTo>
                  <a:lnTo>
                    <a:pt x="8206614" y="925595"/>
                  </a:lnTo>
                  <a:lnTo>
                    <a:pt x="8180318" y="959628"/>
                  </a:lnTo>
                  <a:lnTo>
                    <a:pt x="8146289" y="985925"/>
                  </a:lnTo>
                  <a:lnTo>
                    <a:pt x="8106130" y="1002879"/>
                  </a:lnTo>
                  <a:lnTo>
                    <a:pt x="8061450" y="1008887"/>
                  </a:lnTo>
                  <a:lnTo>
                    <a:pt x="168139" y="1008887"/>
                  </a:lnTo>
                  <a:lnTo>
                    <a:pt x="123442" y="1002879"/>
                  </a:lnTo>
                  <a:lnTo>
                    <a:pt x="83278" y="985925"/>
                  </a:lnTo>
                  <a:lnTo>
                    <a:pt x="49248" y="959628"/>
                  </a:lnTo>
                  <a:lnTo>
                    <a:pt x="22956" y="925595"/>
                  </a:lnTo>
                  <a:lnTo>
                    <a:pt x="6006" y="885429"/>
                  </a:lnTo>
                  <a:lnTo>
                    <a:pt x="0" y="840735"/>
                  </a:lnTo>
                  <a:lnTo>
                    <a:pt x="0" y="16815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72319" y="1477577"/>
            <a:ext cx="7809230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При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написании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использовать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вложенные</a:t>
            </a:r>
            <a:r>
              <a:rPr spc="-1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блоки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try,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catch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"/>
                <a:cs typeface="Calibri"/>
              </a:rPr>
              <a:t>и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spc="-10" dirty="0">
                <a:latin typeface="Calibri"/>
                <a:cs typeface="Calibri"/>
              </a:rPr>
              <a:t>finally.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550" dirty="0">
              <a:latin typeface="Calibri"/>
              <a:cs typeface="Calibri"/>
            </a:endParaRPr>
          </a:p>
          <a:p>
            <a:pPr marL="15875" marR="887094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исключение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выбрасывается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catch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блока,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 оно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быть </a:t>
            </a:r>
            <a:r>
              <a:rPr dirty="0">
                <a:latin typeface="Calibri"/>
                <a:cs typeface="Calibri"/>
              </a:rPr>
              <a:t>обработанно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одноуровневым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catch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блоком.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650" dirty="0">
              <a:latin typeface="Calibri"/>
              <a:cs typeface="Calibri"/>
            </a:endParaRPr>
          </a:p>
          <a:p>
            <a:pPr marL="64135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При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написании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кода,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можете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создавать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свои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собственные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исключения.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В </a:t>
            </a:r>
            <a:r>
              <a:rPr dirty="0">
                <a:latin typeface="Calibri"/>
                <a:cs typeface="Calibri"/>
              </a:rPr>
              <a:t>зависимости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от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необходимости,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создавайте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исключения,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которые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наследуются </a:t>
            </a:r>
            <a:r>
              <a:rPr dirty="0">
                <a:latin typeface="Calibri"/>
                <a:cs typeface="Calibri"/>
              </a:rPr>
              <a:t>от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Exception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RuntimeException.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5415" y="43702"/>
            <a:ext cx="10058400" cy="1261860"/>
            <a:chOff x="619125" y="371475"/>
            <a:chExt cx="8020684" cy="93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125" y="371475"/>
              <a:ext cx="7934340" cy="904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900" y="457215"/>
              <a:ext cx="791529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9868" y="400415"/>
              <a:ext cx="7832090" cy="803910"/>
            </a:xfrm>
            <a:custGeom>
              <a:avLst/>
              <a:gdLst/>
              <a:ahLst/>
              <a:cxnLst/>
              <a:rect l="l" t="t" r="r" b="b"/>
              <a:pathLst>
                <a:path w="7832090" h="803910">
                  <a:moveTo>
                    <a:pt x="7698049" y="0"/>
                  </a:moveTo>
                  <a:lnTo>
                    <a:pt x="133923" y="0"/>
                  </a:lnTo>
                  <a:lnTo>
                    <a:pt x="91593" y="6826"/>
                  </a:lnTo>
                  <a:lnTo>
                    <a:pt x="54830" y="25834"/>
                  </a:lnTo>
                  <a:lnTo>
                    <a:pt x="25839" y="54815"/>
                  </a:lnTo>
                  <a:lnTo>
                    <a:pt x="6827" y="91562"/>
                  </a:lnTo>
                  <a:lnTo>
                    <a:pt x="0" y="133868"/>
                  </a:lnTo>
                  <a:lnTo>
                    <a:pt x="0" y="669554"/>
                  </a:lnTo>
                  <a:lnTo>
                    <a:pt x="6827" y="711918"/>
                  </a:lnTo>
                  <a:lnTo>
                    <a:pt x="25839" y="748702"/>
                  </a:lnTo>
                  <a:lnTo>
                    <a:pt x="54830" y="777702"/>
                  </a:lnTo>
                  <a:lnTo>
                    <a:pt x="91593" y="796716"/>
                  </a:lnTo>
                  <a:lnTo>
                    <a:pt x="133923" y="803544"/>
                  </a:lnTo>
                  <a:lnTo>
                    <a:pt x="7698049" y="803544"/>
                  </a:lnTo>
                  <a:lnTo>
                    <a:pt x="7740364" y="796716"/>
                  </a:lnTo>
                  <a:lnTo>
                    <a:pt x="7777134" y="777702"/>
                  </a:lnTo>
                  <a:lnTo>
                    <a:pt x="7806143" y="748702"/>
                  </a:lnTo>
                  <a:lnTo>
                    <a:pt x="7825173" y="711918"/>
                  </a:lnTo>
                  <a:lnTo>
                    <a:pt x="7832009" y="669554"/>
                  </a:lnTo>
                  <a:lnTo>
                    <a:pt x="7832009" y="133868"/>
                  </a:lnTo>
                  <a:lnTo>
                    <a:pt x="7825173" y="91562"/>
                  </a:lnTo>
                  <a:lnTo>
                    <a:pt x="7806143" y="54815"/>
                  </a:lnTo>
                  <a:lnTo>
                    <a:pt x="7777134" y="25834"/>
                  </a:lnTo>
                  <a:lnTo>
                    <a:pt x="7740364" y="6826"/>
                  </a:lnTo>
                  <a:lnTo>
                    <a:pt x="769804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9868" y="400415"/>
              <a:ext cx="7832090" cy="803910"/>
            </a:xfrm>
            <a:custGeom>
              <a:avLst/>
              <a:gdLst/>
              <a:ahLst/>
              <a:cxnLst/>
              <a:rect l="l" t="t" r="r" b="b"/>
              <a:pathLst>
                <a:path w="7832090" h="803910">
                  <a:moveTo>
                    <a:pt x="0" y="133868"/>
                  </a:moveTo>
                  <a:lnTo>
                    <a:pt x="6827" y="91562"/>
                  </a:lnTo>
                  <a:lnTo>
                    <a:pt x="25839" y="54815"/>
                  </a:lnTo>
                  <a:lnTo>
                    <a:pt x="54830" y="25834"/>
                  </a:lnTo>
                  <a:lnTo>
                    <a:pt x="91593" y="6826"/>
                  </a:lnTo>
                  <a:lnTo>
                    <a:pt x="133923" y="0"/>
                  </a:lnTo>
                  <a:lnTo>
                    <a:pt x="7698049" y="0"/>
                  </a:lnTo>
                  <a:lnTo>
                    <a:pt x="7740364" y="6826"/>
                  </a:lnTo>
                  <a:lnTo>
                    <a:pt x="7777134" y="25834"/>
                  </a:lnTo>
                  <a:lnTo>
                    <a:pt x="7806143" y="54815"/>
                  </a:lnTo>
                  <a:lnTo>
                    <a:pt x="7825173" y="91562"/>
                  </a:lnTo>
                  <a:lnTo>
                    <a:pt x="7832009" y="133868"/>
                  </a:lnTo>
                  <a:lnTo>
                    <a:pt x="7832009" y="669554"/>
                  </a:lnTo>
                  <a:lnTo>
                    <a:pt x="7825173" y="711918"/>
                  </a:lnTo>
                  <a:lnTo>
                    <a:pt x="7806143" y="748702"/>
                  </a:lnTo>
                  <a:lnTo>
                    <a:pt x="7777134" y="777702"/>
                  </a:lnTo>
                  <a:lnTo>
                    <a:pt x="7740364" y="796716"/>
                  </a:lnTo>
                  <a:lnTo>
                    <a:pt x="7698049" y="803544"/>
                  </a:lnTo>
                  <a:lnTo>
                    <a:pt x="133923" y="803544"/>
                  </a:lnTo>
                  <a:lnTo>
                    <a:pt x="91593" y="796716"/>
                  </a:lnTo>
                  <a:lnTo>
                    <a:pt x="54830" y="777702"/>
                  </a:lnTo>
                  <a:lnTo>
                    <a:pt x="25839" y="748702"/>
                  </a:lnTo>
                  <a:lnTo>
                    <a:pt x="6827" y="711918"/>
                  </a:lnTo>
                  <a:lnTo>
                    <a:pt x="0" y="669554"/>
                  </a:lnTo>
                  <a:lnTo>
                    <a:pt x="0" y="13386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85708" y="36925"/>
            <a:ext cx="7220584" cy="112466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dirty="0"/>
              <a:t>Распространённые</a:t>
            </a:r>
            <a:r>
              <a:rPr sz="3600" spc="420" dirty="0"/>
              <a:t> </a:t>
            </a:r>
            <a:r>
              <a:rPr sz="3600" dirty="0"/>
              <a:t>сабклассы</a:t>
            </a:r>
            <a:r>
              <a:rPr sz="3600" spc="135" dirty="0"/>
              <a:t> </a:t>
            </a:r>
            <a:r>
              <a:rPr sz="3600" spc="-10" dirty="0"/>
              <a:t>RuntimeException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752725" y="1390635"/>
            <a:ext cx="4476750" cy="619125"/>
            <a:chOff x="1228725" y="1390634"/>
            <a:chExt cx="4476750" cy="6191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825" y="1390634"/>
              <a:ext cx="443865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725" y="1419209"/>
              <a:ext cx="363855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1495" y="1402964"/>
              <a:ext cx="4366137" cy="5394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1495" y="1402964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19"/>
                  </a:lnTo>
                  <a:lnTo>
                    <a:pt x="26335" y="26338"/>
                  </a:lnTo>
                  <a:lnTo>
                    <a:pt x="54915" y="7067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7"/>
                  </a:lnTo>
                  <a:lnTo>
                    <a:pt x="4339799" y="26338"/>
                  </a:lnTo>
                  <a:lnTo>
                    <a:pt x="4359070" y="54919"/>
                  </a:lnTo>
                  <a:lnTo>
                    <a:pt x="4366137" y="89915"/>
                  </a:lnTo>
                  <a:lnTo>
                    <a:pt x="4366137" y="449579"/>
                  </a:lnTo>
                  <a:lnTo>
                    <a:pt x="4359070" y="484576"/>
                  </a:lnTo>
                  <a:lnTo>
                    <a:pt x="4339799" y="513157"/>
                  </a:lnTo>
                  <a:lnTo>
                    <a:pt x="4311218" y="532428"/>
                  </a:lnTo>
                  <a:lnTo>
                    <a:pt x="4276221" y="539495"/>
                  </a:lnTo>
                  <a:lnTo>
                    <a:pt x="89915" y="539495"/>
                  </a:lnTo>
                  <a:lnTo>
                    <a:pt x="54915" y="532428"/>
                  </a:lnTo>
                  <a:lnTo>
                    <a:pt x="26335" y="513157"/>
                  </a:lnTo>
                  <a:lnTo>
                    <a:pt x="7065" y="484576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52725" y="2066909"/>
            <a:ext cx="4476750" cy="619760"/>
            <a:chOff x="1228725" y="2066909"/>
            <a:chExt cx="4476750" cy="61976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825" y="2066909"/>
              <a:ext cx="4438650" cy="609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8725" y="2095499"/>
              <a:ext cx="3143250" cy="5905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1495" y="2078339"/>
              <a:ext cx="4366137" cy="5394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01495" y="2078339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19"/>
                  </a:lnTo>
                  <a:lnTo>
                    <a:pt x="26335" y="26338"/>
                  </a:lnTo>
                  <a:lnTo>
                    <a:pt x="54915" y="7067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7"/>
                  </a:lnTo>
                  <a:lnTo>
                    <a:pt x="4339799" y="26338"/>
                  </a:lnTo>
                  <a:lnTo>
                    <a:pt x="4359070" y="54919"/>
                  </a:lnTo>
                  <a:lnTo>
                    <a:pt x="4366137" y="89915"/>
                  </a:lnTo>
                  <a:lnTo>
                    <a:pt x="4366137" y="449579"/>
                  </a:lnTo>
                  <a:lnTo>
                    <a:pt x="4359070" y="484589"/>
                  </a:lnTo>
                  <a:lnTo>
                    <a:pt x="4339799" y="513168"/>
                  </a:lnTo>
                  <a:lnTo>
                    <a:pt x="4311218" y="532433"/>
                  </a:lnTo>
                  <a:lnTo>
                    <a:pt x="4276221" y="539495"/>
                  </a:lnTo>
                  <a:lnTo>
                    <a:pt x="89915" y="539495"/>
                  </a:lnTo>
                  <a:lnTo>
                    <a:pt x="54915" y="532433"/>
                  </a:lnTo>
                  <a:lnTo>
                    <a:pt x="26335" y="513168"/>
                  </a:lnTo>
                  <a:lnTo>
                    <a:pt x="7065" y="484589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743201" y="2733675"/>
            <a:ext cx="4477385" cy="628650"/>
            <a:chOff x="1219200" y="2733675"/>
            <a:chExt cx="4477385" cy="6286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7300" y="2733675"/>
              <a:ext cx="4438665" cy="6191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9200" y="2771759"/>
              <a:ext cx="2343150" cy="5905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5399" y="2753624"/>
              <a:ext cx="4366137" cy="5394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95399" y="2753624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06"/>
                  </a:lnTo>
                  <a:lnTo>
                    <a:pt x="26335" y="26327"/>
                  </a:lnTo>
                  <a:lnTo>
                    <a:pt x="54915" y="7062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2"/>
                  </a:lnTo>
                  <a:lnTo>
                    <a:pt x="4339799" y="26327"/>
                  </a:lnTo>
                  <a:lnTo>
                    <a:pt x="4359070" y="54906"/>
                  </a:lnTo>
                  <a:lnTo>
                    <a:pt x="4366137" y="89915"/>
                  </a:lnTo>
                  <a:lnTo>
                    <a:pt x="4366137" y="449579"/>
                  </a:lnTo>
                  <a:lnTo>
                    <a:pt x="4359070" y="484627"/>
                  </a:lnTo>
                  <a:lnTo>
                    <a:pt x="4339799" y="513203"/>
                  </a:lnTo>
                  <a:lnTo>
                    <a:pt x="4311218" y="532446"/>
                  </a:lnTo>
                  <a:lnTo>
                    <a:pt x="4276221" y="539495"/>
                  </a:lnTo>
                  <a:lnTo>
                    <a:pt x="89915" y="539495"/>
                  </a:lnTo>
                  <a:lnTo>
                    <a:pt x="54915" y="532446"/>
                  </a:lnTo>
                  <a:lnTo>
                    <a:pt x="26335" y="513203"/>
                  </a:lnTo>
                  <a:lnTo>
                    <a:pt x="7065" y="484627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743201" y="3409950"/>
            <a:ext cx="4477385" cy="628650"/>
            <a:chOff x="1219200" y="3409950"/>
            <a:chExt cx="4477385" cy="628650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7300" y="3409950"/>
              <a:ext cx="4438665" cy="6191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9200" y="3448050"/>
              <a:ext cx="2219325" cy="5905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5399" y="3429000"/>
              <a:ext cx="4366137" cy="5394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95399" y="3429000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19"/>
                  </a:lnTo>
                  <a:lnTo>
                    <a:pt x="26335" y="26338"/>
                  </a:lnTo>
                  <a:lnTo>
                    <a:pt x="54915" y="7067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7"/>
                  </a:lnTo>
                  <a:lnTo>
                    <a:pt x="4339799" y="26338"/>
                  </a:lnTo>
                  <a:lnTo>
                    <a:pt x="4359070" y="54919"/>
                  </a:lnTo>
                  <a:lnTo>
                    <a:pt x="4366137" y="89915"/>
                  </a:lnTo>
                  <a:lnTo>
                    <a:pt x="4366137" y="449579"/>
                  </a:lnTo>
                  <a:lnTo>
                    <a:pt x="4359070" y="484580"/>
                  </a:lnTo>
                  <a:lnTo>
                    <a:pt x="4339799" y="513160"/>
                  </a:lnTo>
                  <a:lnTo>
                    <a:pt x="4311218" y="532430"/>
                  </a:lnTo>
                  <a:lnTo>
                    <a:pt x="4276221" y="539495"/>
                  </a:lnTo>
                  <a:lnTo>
                    <a:pt x="89915" y="539495"/>
                  </a:lnTo>
                  <a:lnTo>
                    <a:pt x="54915" y="532430"/>
                  </a:lnTo>
                  <a:lnTo>
                    <a:pt x="26335" y="513160"/>
                  </a:lnTo>
                  <a:lnTo>
                    <a:pt x="7065" y="484580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743200" y="4086226"/>
            <a:ext cx="4476750" cy="619125"/>
            <a:chOff x="1219200" y="4086225"/>
            <a:chExt cx="4476750" cy="619125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7300" y="4086225"/>
              <a:ext cx="4438650" cy="609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9200" y="4114800"/>
              <a:ext cx="2838450" cy="5905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95399" y="4099809"/>
              <a:ext cx="4366137" cy="53949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295399" y="4099809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21"/>
                  </a:lnTo>
                  <a:lnTo>
                    <a:pt x="26335" y="26339"/>
                  </a:lnTo>
                  <a:lnTo>
                    <a:pt x="54915" y="7067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7"/>
                  </a:lnTo>
                  <a:lnTo>
                    <a:pt x="4339799" y="26339"/>
                  </a:lnTo>
                  <a:lnTo>
                    <a:pt x="4359070" y="54921"/>
                  </a:lnTo>
                  <a:lnTo>
                    <a:pt x="4366137" y="89915"/>
                  </a:lnTo>
                  <a:lnTo>
                    <a:pt x="4366137" y="449579"/>
                  </a:lnTo>
                  <a:lnTo>
                    <a:pt x="4359070" y="484580"/>
                  </a:lnTo>
                  <a:lnTo>
                    <a:pt x="4339799" y="513160"/>
                  </a:lnTo>
                  <a:lnTo>
                    <a:pt x="4311218" y="532430"/>
                  </a:lnTo>
                  <a:lnTo>
                    <a:pt x="4276221" y="539495"/>
                  </a:lnTo>
                  <a:lnTo>
                    <a:pt x="89915" y="539495"/>
                  </a:lnTo>
                  <a:lnTo>
                    <a:pt x="54915" y="532430"/>
                  </a:lnTo>
                  <a:lnTo>
                    <a:pt x="26335" y="513160"/>
                  </a:lnTo>
                  <a:lnTo>
                    <a:pt x="7065" y="484580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752726" y="4752975"/>
            <a:ext cx="4477385" cy="628650"/>
            <a:chOff x="1228725" y="4752975"/>
            <a:chExt cx="4477385" cy="628650"/>
          </a:xfrm>
        </p:grpSpPr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7300" y="4752975"/>
              <a:ext cx="4448190" cy="6191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28725" y="4791075"/>
              <a:ext cx="2390775" cy="5905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98447" y="4770632"/>
              <a:ext cx="4366137" cy="53949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298447" y="4770632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15"/>
                  </a:lnTo>
                  <a:lnTo>
                    <a:pt x="26335" y="26335"/>
                  </a:lnTo>
                  <a:lnTo>
                    <a:pt x="54915" y="7065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5"/>
                  </a:lnTo>
                  <a:lnTo>
                    <a:pt x="4339799" y="26335"/>
                  </a:lnTo>
                  <a:lnTo>
                    <a:pt x="4359070" y="54915"/>
                  </a:lnTo>
                  <a:lnTo>
                    <a:pt x="4366137" y="89915"/>
                  </a:lnTo>
                  <a:lnTo>
                    <a:pt x="4366137" y="449579"/>
                  </a:lnTo>
                  <a:lnTo>
                    <a:pt x="4359070" y="484574"/>
                  </a:lnTo>
                  <a:lnTo>
                    <a:pt x="4339799" y="513156"/>
                  </a:lnTo>
                  <a:lnTo>
                    <a:pt x="4311218" y="532428"/>
                  </a:lnTo>
                  <a:lnTo>
                    <a:pt x="4276221" y="539495"/>
                  </a:lnTo>
                  <a:lnTo>
                    <a:pt x="89915" y="539495"/>
                  </a:lnTo>
                  <a:lnTo>
                    <a:pt x="54915" y="532428"/>
                  </a:lnTo>
                  <a:lnTo>
                    <a:pt x="26335" y="513156"/>
                  </a:lnTo>
                  <a:lnTo>
                    <a:pt x="7065" y="484574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771776" y="5438776"/>
            <a:ext cx="4477385" cy="1285875"/>
            <a:chOff x="1247775" y="5438775"/>
            <a:chExt cx="4477385" cy="1285875"/>
          </a:xfrm>
        </p:grpSpPr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76350" y="5438775"/>
              <a:ext cx="4448190" cy="6096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47775" y="5467350"/>
              <a:ext cx="2419350" cy="5905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16735" y="5450454"/>
              <a:ext cx="4366137" cy="53955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316735" y="5450454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21"/>
                  </a:lnTo>
                  <a:lnTo>
                    <a:pt x="26335" y="26339"/>
                  </a:lnTo>
                  <a:lnTo>
                    <a:pt x="54915" y="7067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7"/>
                  </a:lnTo>
                  <a:lnTo>
                    <a:pt x="4339799" y="26339"/>
                  </a:lnTo>
                  <a:lnTo>
                    <a:pt x="4359070" y="54921"/>
                  </a:lnTo>
                  <a:lnTo>
                    <a:pt x="4366137" y="89915"/>
                  </a:lnTo>
                  <a:lnTo>
                    <a:pt x="4366137" y="449628"/>
                  </a:lnTo>
                  <a:lnTo>
                    <a:pt x="4359070" y="484630"/>
                  </a:lnTo>
                  <a:lnTo>
                    <a:pt x="4339799" y="513215"/>
                  </a:lnTo>
                  <a:lnTo>
                    <a:pt x="4311218" y="532489"/>
                  </a:lnTo>
                  <a:lnTo>
                    <a:pt x="4276221" y="539556"/>
                  </a:lnTo>
                  <a:lnTo>
                    <a:pt x="89915" y="539556"/>
                  </a:lnTo>
                  <a:lnTo>
                    <a:pt x="54915" y="532489"/>
                  </a:lnTo>
                  <a:lnTo>
                    <a:pt x="26335" y="513215"/>
                  </a:lnTo>
                  <a:lnTo>
                    <a:pt x="7065" y="484630"/>
                  </a:lnTo>
                  <a:lnTo>
                    <a:pt x="0" y="449628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76350" y="6096000"/>
              <a:ext cx="4448190" cy="6096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47775" y="6134100"/>
              <a:ext cx="2800350" cy="59055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6735" y="6112300"/>
              <a:ext cx="4366137" cy="53950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16735" y="6112300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15"/>
                  </a:lnTo>
                  <a:lnTo>
                    <a:pt x="26335" y="26335"/>
                  </a:lnTo>
                  <a:lnTo>
                    <a:pt x="54915" y="7065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5"/>
                  </a:lnTo>
                  <a:lnTo>
                    <a:pt x="4339799" y="26335"/>
                  </a:lnTo>
                  <a:lnTo>
                    <a:pt x="4359070" y="54915"/>
                  </a:lnTo>
                  <a:lnTo>
                    <a:pt x="4366137" y="89915"/>
                  </a:lnTo>
                  <a:lnTo>
                    <a:pt x="4366137" y="449590"/>
                  </a:lnTo>
                  <a:lnTo>
                    <a:pt x="4359070" y="484585"/>
                  </a:lnTo>
                  <a:lnTo>
                    <a:pt x="4339799" y="513167"/>
                  </a:lnTo>
                  <a:lnTo>
                    <a:pt x="4311218" y="532439"/>
                  </a:lnTo>
                  <a:lnTo>
                    <a:pt x="4276221" y="539506"/>
                  </a:lnTo>
                  <a:lnTo>
                    <a:pt x="89915" y="539506"/>
                  </a:lnTo>
                  <a:lnTo>
                    <a:pt x="54915" y="532439"/>
                  </a:lnTo>
                  <a:lnTo>
                    <a:pt x="26335" y="513167"/>
                  </a:lnTo>
                  <a:lnTo>
                    <a:pt x="7065" y="484585"/>
                  </a:lnTo>
                  <a:lnTo>
                    <a:pt x="0" y="449590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926080" y="1505898"/>
            <a:ext cx="4341493" cy="4931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ArrayIndexOutOfBoundsException</a:t>
            </a:r>
            <a:endParaRPr dirty="0">
              <a:latin typeface="Calibri"/>
              <a:cs typeface="Calibri"/>
            </a:endParaRPr>
          </a:p>
          <a:p>
            <a:pPr marL="12700" marR="499745" indent="5715">
              <a:lnSpc>
                <a:spcPct val="245400"/>
              </a:lnSpc>
              <a:spcBef>
                <a:spcPts val="25"/>
              </a:spcBef>
            </a:pPr>
            <a:r>
              <a:rPr spc="-10" dirty="0" err="1">
                <a:latin typeface="Calibri"/>
                <a:cs typeface="Calibri"/>
              </a:rPr>
              <a:t>IndexOutOfBoundsException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 err="1">
                <a:latin typeface="Calibri"/>
                <a:cs typeface="Calibri"/>
              </a:rPr>
              <a:t>ArithmeticException</a:t>
            </a:r>
            <a:r>
              <a:rPr lang="en-CA" spc="-10" dirty="0">
                <a:latin typeface="Times New Roman"/>
                <a:cs typeface="Times New Roman"/>
              </a:rPr>
              <a:t> – division by zero 0</a:t>
            </a:r>
          </a:p>
          <a:p>
            <a:pPr marL="12700" marR="499745" indent="5715">
              <a:lnSpc>
                <a:spcPct val="245400"/>
              </a:lnSpc>
              <a:spcBef>
                <a:spcPts val="25"/>
              </a:spcBef>
            </a:pPr>
            <a:r>
              <a:rPr spc="-10" dirty="0" err="1">
                <a:latin typeface="Calibri"/>
                <a:cs typeface="Calibri"/>
              </a:rPr>
              <a:t>ClassCastException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 err="1">
                <a:latin typeface="Calibri"/>
                <a:cs typeface="Calibri"/>
              </a:rPr>
              <a:t>IllegalArgumentException</a:t>
            </a:r>
            <a:r>
              <a:rPr lang="en-CA" spc="-10" dirty="0">
                <a:latin typeface="Calibri"/>
                <a:cs typeface="Calibri"/>
              </a:rPr>
              <a:t>- </a:t>
            </a:r>
            <a:r>
              <a:rPr lang="en-CA" sz="1400" spc="-10" dirty="0">
                <a:latin typeface="Calibri"/>
                <a:cs typeface="Calibri"/>
              </a:rPr>
              <a:t>password length </a:t>
            </a:r>
            <a:r>
              <a:rPr spc="-10" dirty="0" err="1">
                <a:latin typeface="Calibri"/>
                <a:cs typeface="Calibri"/>
              </a:rPr>
              <a:t>IllegalStateException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NullPointerException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NumberFormatException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452" y="371476"/>
            <a:ext cx="10227213" cy="934085"/>
            <a:chOff x="619125" y="371475"/>
            <a:chExt cx="7934959" cy="93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125" y="371475"/>
              <a:ext cx="7934340" cy="904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7349" y="457215"/>
              <a:ext cx="6010259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9868" y="400415"/>
              <a:ext cx="7832090" cy="803910"/>
            </a:xfrm>
            <a:custGeom>
              <a:avLst/>
              <a:gdLst/>
              <a:ahLst/>
              <a:cxnLst/>
              <a:rect l="l" t="t" r="r" b="b"/>
              <a:pathLst>
                <a:path w="7832090" h="803910">
                  <a:moveTo>
                    <a:pt x="7698049" y="0"/>
                  </a:moveTo>
                  <a:lnTo>
                    <a:pt x="133923" y="0"/>
                  </a:lnTo>
                  <a:lnTo>
                    <a:pt x="91593" y="6826"/>
                  </a:lnTo>
                  <a:lnTo>
                    <a:pt x="54830" y="25834"/>
                  </a:lnTo>
                  <a:lnTo>
                    <a:pt x="25839" y="54815"/>
                  </a:lnTo>
                  <a:lnTo>
                    <a:pt x="6827" y="91562"/>
                  </a:lnTo>
                  <a:lnTo>
                    <a:pt x="0" y="133868"/>
                  </a:lnTo>
                  <a:lnTo>
                    <a:pt x="0" y="669554"/>
                  </a:lnTo>
                  <a:lnTo>
                    <a:pt x="6827" y="711918"/>
                  </a:lnTo>
                  <a:lnTo>
                    <a:pt x="25839" y="748702"/>
                  </a:lnTo>
                  <a:lnTo>
                    <a:pt x="54830" y="777702"/>
                  </a:lnTo>
                  <a:lnTo>
                    <a:pt x="91593" y="796716"/>
                  </a:lnTo>
                  <a:lnTo>
                    <a:pt x="133923" y="803544"/>
                  </a:lnTo>
                  <a:lnTo>
                    <a:pt x="7698049" y="803544"/>
                  </a:lnTo>
                  <a:lnTo>
                    <a:pt x="7740364" y="796716"/>
                  </a:lnTo>
                  <a:lnTo>
                    <a:pt x="7777134" y="777702"/>
                  </a:lnTo>
                  <a:lnTo>
                    <a:pt x="7806143" y="748702"/>
                  </a:lnTo>
                  <a:lnTo>
                    <a:pt x="7825173" y="711918"/>
                  </a:lnTo>
                  <a:lnTo>
                    <a:pt x="7832009" y="669554"/>
                  </a:lnTo>
                  <a:lnTo>
                    <a:pt x="7832009" y="133868"/>
                  </a:lnTo>
                  <a:lnTo>
                    <a:pt x="7825173" y="91562"/>
                  </a:lnTo>
                  <a:lnTo>
                    <a:pt x="7806143" y="54815"/>
                  </a:lnTo>
                  <a:lnTo>
                    <a:pt x="7777134" y="25834"/>
                  </a:lnTo>
                  <a:lnTo>
                    <a:pt x="7740364" y="6826"/>
                  </a:lnTo>
                  <a:lnTo>
                    <a:pt x="7698049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9868" y="400415"/>
              <a:ext cx="7832090" cy="803910"/>
            </a:xfrm>
            <a:custGeom>
              <a:avLst/>
              <a:gdLst/>
              <a:ahLst/>
              <a:cxnLst/>
              <a:rect l="l" t="t" r="r" b="b"/>
              <a:pathLst>
                <a:path w="7832090" h="803910">
                  <a:moveTo>
                    <a:pt x="0" y="133868"/>
                  </a:moveTo>
                  <a:lnTo>
                    <a:pt x="6827" y="91562"/>
                  </a:lnTo>
                  <a:lnTo>
                    <a:pt x="25839" y="54815"/>
                  </a:lnTo>
                  <a:lnTo>
                    <a:pt x="54830" y="25834"/>
                  </a:lnTo>
                  <a:lnTo>
                    <a:pt x="91593" y="6826"/>
                  </a:lnTo>
                  <a:lnTo>
                    <a:pt x="133923" y="0"/>
                  </a:lnTo>
                  <a:lnTo>
                    <a:pt x="7698049" y="0"/>
                  </a:lnTo>
                  <a:lnTo>
                    <a:pt x="7740364" y="6826"/>
                  </a:lnTo>
                  <a:lnTo>
                    <a:pt x="7777134" y="25834"/>
                  </a:lnTo>
                  <a:lnTo>
                    <a:pt x="7806143" y="54815"/>
                  </a:lnTo>
                  <a:lnTo>
                    <a:pt x="7825173" y="91562"/>
                  </a:lnTo>
                  <a:lnTo>
                    <a:pt x="7832009" y="133868"/>
                  </a:lnTo>
                  <a:lnTo>
                    <a:pt x="7832009" y="669554"/>
                  </a:lnTo>
                  <a:lnTo>
                    <a:pt x="7825173" y="711918"/>
                  </a:lnTo>
                  <a:lnTo>
                    <a:pt x="7806143" y="748702"/>
                  </a:lnTo>
                  <a:lnTo>
                    <a:pt x="7777134" y="777702"/>
                  </a:lnTo>
                  <a:lnTo>
                    <a:pt x="7740364" y="796716"/>
                  </a:lnTo>
                  <a:lnTo>
                    <a:pt x="7698049" y="803544"/>
                  </a:lnTo>
                  <a:lnTo>
                    <a:pt x="133923" y="803544"/>
                  </a:lnTo>
                  <a:lnTo>
                    <a:pt x="91593" y="796716"/>
                  </a:lnTo>
                  <a:lnTo>
                    <a:pt x="54830" y="777702"/>
                  </a:lnTo>
                  <a:lnTo>
                    <a:pt x="25839" y="748702"/>
                  </a:lnTo>
                  <a:lnTo>
                    <a:pt x="6827" y="711918"/>
                  </a:lnTo>
                  <a:lnTo>
                    <a:pt x="0" y="669554"/>
                  </a:lnTo>
                  <a:lnTo>
                    <a:pt x="0" y="13386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8948" y="125397"/>
            <a:ext cx="10515600" cy="1075293"/>
          </a:xfrm>
          <a:prstGeom prst="rect">
            <a:avLst/>
          </a:prstGeom>
        </p:spPr>
        <p:txBody>
          <a:bodyPr vert="horz" wrap="square" lIns="0" tIns="394334" rIns="0" bIns="0" rtlCol="0" anchor="ctr">
            <a:spAutoFit/>
          </a:bodyPr>
          <a:lstStyle/>
          <a:p>
            <a:pPr marL="803275">
              <a:lnSpc>
                <a:spcPct val="100000"/>
              </a:lnSpc>
              <a:spcBef>
                <a:spcPts val="130"/>
              </a:spcBef>
            </a:pPr>
            <a:r>
              <a:rPr dirty="0"/>
              <a:t>Распространённые</a:t>
            </a:r>
            <a:r>
              <a:rPr spc="420" dirty="0"/>
              <a:t> </a:t>
            </a:r>
            <a:r>
              <a:rPr dirty="0"/>
              <a:t>сабклассы</a:t>
            </a:r>
            <a:r>
              <a:rPr spc="135" dirty="0"/>
              <a:t> </a:t>
            </a:r>
            <a:r>
              <a:rPr spc="-10" dirty="0"/>
              <a:t>Error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752725" y="1504935"/>
            <a:ext cx="4476750" cy="619125"/>
            <a:chOff x="1228725" y="1504934"/>
            <a:chExt cx="4476750" cy="6191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825" y="1504934"/>
              <a:ext cx="443865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725" y="1533509"/>
              <a:ext cx="2857500" cy="590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1495" y="1518147"/>
              <a:ext cx="4366137" cy="5394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1495" y="1518147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19"/>
                  </a:lnTo>
                  <a:lnTo>
                    <a:pt x="26335" y="26338"/>
                  </a:lnTo>
                  <a:lnTo>
                    <a:pt x="54915" y="7067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7"/>
                  </a:lnTo>
                  <a:lnTo>
                    <a:pt x="4339799" y="26338"/>
                  </a:lnTo>
                  <a:lnTo>
                    <a:pt x="4359070" y="54919"/>
                  </a:lnTo>
                  <a:lnTo>
                    <a:pt x="4366137" y="89915"/>
                  </a:lnTo>
                  <a:lnTo>
                    <a:pt x="4366137" y="449579"/>
                  </a:lnTo>
                  <a:lnTo>
                    <a:pt x="4359070" y="484576"/>
                  </a:lnTo>
                  <a:lnTo>
                    <a:pt x="4339799" y="513157"/>
                  </a:lnTo>
                  <a:lnTo>
                    <a:pt x="4311218" y="532428"/>
                  </a:lnTo>
                  <a:lnTo>
                    <a:pt x="4276221" y="539495"/>
                  </a:lnTo>
                  <a:lnTo>
                    <a:pt x="89915" y="539495"/>
                  </a:lnTo>
                  <a:lnTo>
                    <a:pt x="54915" y="532428"/>
                  </a:lnTo>
                  <a:lnTo>
                    <a:pt x="26335" y="513157"/>
                  </a:lnTo>
                  <a:lnTo>
                    <a:pt x="7065" y="484576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43201" y="2238375"/>
            <a:ext cx="4477385" cy="628650"/>
            <a:chOff x="1219200" y="2238375"/>
            <a:chExt cx="4477385" cy="62865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7300" y="2238375"/>
              <a:ext cx="4438665" cy="6191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200" y="2276459"/>
              <a:ext cx="2257425" cy="5905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5399" y="2256647"/>
              <a:ext cx="4366137" cy="5396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95399" y="2256647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19"/>
                  </a:lnTo>
                  <a:lnTo>
                    <a:pt x="26335" y="26338"/>
                  </a:lnTo>
                  <a:lnTo>
                    <a:pt x="54915" y="7067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7"/>
                  </a:lnTo>
                  <a:lnTo>
                    <a:pt x="4339799" y="26338"/>
                  </a:lnTo>
                  <a:lnTo>
                    <a:pt x="4359070" y="54919"/>
                  </a:lnTo>
                  <a:lnTo>
                    <a:pt x="4366137" y="89915"/>
                  </a:lnTo>
                  <a:lnTo>
                    <a:pt x="4366137" y="449579"/>
                  </a:lnTo>
                  <a:lnTo>
                    <a:pt x="4359070" y="484664"/>
                  </a:lnTo>
                  <a:lnTo>
                    <a:pt x="4339799" y="513290"/>
                  </a:lnTo>
                  <a:lnTo>
                    <a:pt x="4311218" y="532578"/>
                  </a:lnTo>
                  <a:lnTo>
                    <a:pt x="4276221" y="539648"/>
                  </a:lnTo>
                  <a:lnTo>
                    <a:pt x="89915" y="539648"/>
                  </a:lnTo>
                  <a:lnTo>
                    <a:pt x="54915" y="532578"/>
                  </a:lnTo>
                  <a:lnTo>
                    <a:pt x="26335" y="513290"/>
                  </a:lnTo>
                  <a:lnTo>
                    <a:pt x="7065" y="484664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743201" y="3714750"/>
            <a:ext cx="4477385" cy="628650"/>
            <a:chOff x="1219200" y="3714750"/>
            <a:chExt cx="4477385" cy="6286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7300" y="3714750"/>
              <a:ext cx="4438665" cy="6191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9200" y="3752850"/>
              <a:ext cx="2571750" cy="5905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5399" y="3733800"/>
              <a:ext cx="4366137" cy="5394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95399" y="3733800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19"/>
                  </a:lnTo>
                  <a:lnTo>
                    <a:pt x="26335" y="26338"/>
                  </a:lnTo>
                  <a:lnTo>
                    <a:pt x="54915" y="7067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7"/>
                  </a:lnTo>
                  <a:lnTo>
                    <a:pt x="4339799" y="26338"/>
                  </a:lnTo>
                  <a:lnTo>
                    <a:pt x="4359070" y="54919"/>
                  </a:lnTo>
                  <a:lnTo>
                    <a:pt x="4366137" y="89915"/>
                  </a:lnTo>
                  <a:lnTo>
                    <a:pt x="4366137" y="449579"/>
                  </a:lnTo>
                  <a:lnTo>
                    <a:pt x="4359070" y="484580"/>
                  </a:lnTo>
                  <a:lnTo>
                    <a:pt x="4339799" y="513160"/>
                  </a:lnTo>
                  <a:lnTo>
                    <a:pt x="4311218" y="532430"/>
                  </a:lnTo>
                  <a:lnTo>
                    <a:pt x="4276221" y="539495"/>
                  </a:lnTo>
                  <a:lnTo>
                    <a:pt x="89915" y="539495"/>
                  </a:lnTo>
                  <a:lnTo>
                    <a:pt x="54915" y="532430"/>
                  </a:lnTo>
                  <a:lnTo>
                    <a:pt x="26335" y="513160"/>
                  </a:lnTo>
                  <a:lnTo>
                    <a:pt x="7065" y="484580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743201" y="2981326"/>
            <a:ext cx="4477385" cy="619125"/>
            <a:chOff x="1219200" y="2981325"/>
            <a:chExt cx="4477385" cy="619125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7300" y="2981325"/>
              <a:ext cx="4438665" cy="609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9200" y="3009900"/>
              <a:ext cx="2276475" cy="5905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5399" y="2995300"/>
              <a:ext cx="4366137" cy="5394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95399" y="2995300"/>
              <a:ext cx="4366260" cy="539750"/>
            </a:xfrm>
            <a:custGeom>
              <a:avLst/>
              <a:gdLst/>
              <a:ahLst/>
              <a:cxnLst/>
              <a:rect l="l" t="t" r="r" b="b"/>
              <a:pathLst>
                <a:path w="4366260" h="539750">
                  <a:moveTo>
                    <a:pt x="0" y="89915"/>
                  </a:moveTo>
                  <a:lnTo>
                    <a:pt x="7065" y="54919"/>
                  </a:lnTo>
                  <a:lnTo>
                    <a:pt x="26335" y="26338"/>
                  </a:lnTo>
                  <a:lnTo>
                    <a:pt x="54915" y="7067"/>
                  </a:lnTo>
                  <a:lnTo>
                    <a:pt x="89915" y="0"/>
                  </a:lnTo>
                  <a:lnTo>
                    <a:pt x="4276221" y="0"/>
                  </a:lnTo>
                  <a:lnTo>
                    <a:pt x="4311218" y="7067"/>
                  </a:lnTo>
                  <a:lnTo>
                    <a:pt x="4339799" y="26338"/>
                  </a:lnTo>
                  <a:lnTo>
                    <a:pt x="4359070" y="54919"/>
                  </a:lnTo>
                  <a:lnTo>
                    <a:pt x="4366137" y="89915"/>
                  </a:lnTo>
                  <a:lnTo>
                    <a:pt x="4366137" y="449579"/>
                  </a:lnTo>
                  <a:lnTo>
                    <a:pt x="4359070" y="484576"/>
                  </a:lnTo>
                  <a:lnTo>
                    <a:pt x="4339799" y="513157"/>
                  </a:lnTo>
                  <a:lnTo>
                    <a:pt x="4311218" y="532428"/>
                  </a:lnTo>
                  <a:lnTo>
                    <a:pt x="4276221" y="539495"/>
                  </a:lnTo>
                  <a:lnTo>
                    <a:pt x="89915" y="539495"/>
                  </a:lnTo>
                  <a:lnTo>
                    <a:pt x="54915" y="532428"/>
                  </a:lnTo>
                  <a:lnTo>
                    <a:pt x="26335" y="513157"/>
                  </a:lnTo>
                  <a:lnTo>
                    <a:pt x="7065" y="484576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926081" y="1621087"/>
            <a:ext cx="2452370" cy="2407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ExceptionInInitializerError</a:t>
            </a:r>
            <a:endParaRPr>
              <a:latin typeface="Calibri"/>
              <a:cs typeface="Calibri"/>
            </a:endParaRPr>
          </a:p>
          <a:p>
            <a:pPr marL="12700" marR="297180">
              <a:lnSpc>
                <a:spcPct val="269600"/>
              </a:lnSpc>
              <a:spcBef>
                <a:spcPts val="5"/>
              </a:spcBef>
            </a:pPr>
            <a:r>
              <a:rPr spc="-10" dirty="0">
                <a:latin typeface="Calibri"/>
                <a:cs typeface="Calibri"/>
              </a:rPr>
              <a:t>StackOverflowError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OutOfMemoryError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NoClassDefFoundError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295290"/>
            <a:ext cx="7572375" cy="1276350"/>
            <a:chOff x="800100" y="295290"/>
            <a:chExt cx="7572375" cy="1276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4"/>
              <a:ext cx="7572375" cy="981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175" y="295290"/>
              <a:ext cx="6448440" cy="12763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80110"/>
            </a:xfrm>
            <a:custGeom>
              <a:avLst/>
              <a:gdLst/>
              <a:ahLst/>
              <a:cxnLst/>
              <a:rect l="l" t="t" r="r" b="b"/>
              <a:pathLst>
                <a:path w="7467600" h="880110">
                  <a:moveTo>
                    <a:pt x="7321030" y="0"/>
                  </a:moveTo>
                  <a:lnTo>
                    <a:pt x="146624" y="0"/>
                  </a:lnTo>
                  <a:lnTo>
                    <a:pt x="100276" y="7478"/>
                  </a:lnTo>
                  <a:lnTo>
                    <a:pt x="60026" y="28298"/>
                  </a:lnTo>
                  <a:lnTo>
                    <a:pt x="28287" y="60036"/>
                  </a:lnTo>
                  <a:lnTo>
                    <a:pt x="7474" y="100270"/>
                  </a:lnTo>
                  <a:lnTo>
                    <a:pt x="0" y="146578"/>
                  </a:lnTo>
                  <a:lnTo>
                    <a:pt x="0" y="733043"/>
                  </a:lnTo>
                  <a:lnTo>
                    <a:pt x="7474" y="779422"/>
                  </a:lnTo>
                  <a:lnTo>
                    <a:pt x="28287" y="819694"/>
                  </a:lnTo>
                  <a:lnTo>
                    <a:pt x="60026" y="851447"/>
                  </a:lnTo>
                  <a:lnTo>
                    <a:pt x="100276" y="872267"/>
                  </a:lnTo>
                  <a:lnTo>
                    <a:pt x="146624" y="879744"/>
                  </a:lnTo>
                  <a:lnTo>
                    <a:pt x="7321030" y="879744"/>
                  </a:lnTo>
                  <a:lnTo>
                    <a:pt x="7367334" y="872267"/>
                  </a:lnTo>
                  <a:lnTo>
                    <a:pt x="7407561" y="851447"/>
                  </a:lnTo>
                  <a:lnTo>
                    <a:pt x="7439291" y="819694"/>
                  </a:lnTo>
                  <a:lnTo>
                    <a:pt x="7460103" y="779422"/>
                  </a:lnTo>
                  <a:lnTo>
                    <a:pt x="7467578" y="733043"/>
                  </a:lnTo>
                  <a:lnTo>
                    <a:pt x="7467578" y="146578"/>
                  </a:lnTo>
                  <a:lnTo>
                    <a:pt x="7460103" y="100270"/>
                  </a:lnTo>
                  <a:lnTo>
                    <a:pt x="7439291" y="60036"/>
                  </a:lnTo>
                  <a:lnTo>
                    <a:pt x="7407561" y="28298"/>
                  </a:lnTo>
                  <a:lnTo>
                    <a:pt x="7367334" y="7478"/>
                  </a:lnTo>
                  <a:lnTo>
                    <a:pt x="732103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80110"/>
            </a:xfrm>
            <a:custGeom>
              <a:avLst/>
              <a:gdLst/>
              <a:ahLst/>
              <a:cxnLst/>
              <a:rect l="l" t="t" r="r" b="b"/>
              <a:pathLst>
                <a:path w="7467600" h="880110">
                  <a:moveTo>
                    <a:pt x="0" y="146578"/>
                  </a:moveTo>
                  <a:lnTo>
                    <a:pt x="7474" y="100270"/>
                  </a:lnTo>
                  <a:lnTo>
                    <a:pt x="28287" y="60036"/>
                  </a:lnTo>
                  <a:lnTo>
                    <a:pt x="60026" y="28298"/>
                  </a:lnTo>
                  <a:lnTo>
                    <a:pt x="100276" y="7478"/>
                  </a:lnTo>
                  <a:lnTo>
                    <a:pt x="146624" y="0"/>
                  </a:lnTo>
                  <a:lnTo>
                    <a:pt x="7321030" y="0"/>
                  </a:lnTo>
                  <a:lnTo>
                    <a:pt x="7367334" y="7478"/>
                  </a:lnTo>
                  <a:lnTo>
                    <a:pt x="7407561" y="28298"/>
                  </a:lnTo>
                  <a:lnTo>
                    <a:pt x="7439291" y="60036"/>
                  </a:lnTo>
                  <a:lnTo>
                    <a:pt x="7460103" y="100270"/>
                  </a:lnTo>
                  <a:lnTo>
                    <a:pt x="7467578" y="146578"/>
                  </a:lnTo>
                  <a:lnTo>
                    <a:pt x="7467578" y="733043"/>
                  </a:lnTo>
                  <a:lnTo>
                    <a:pt x="7460103" y="779422"/>
                  </a:lnTo>
                  <a:lnTo>
                    <a:pt x="7439291" y="819694"/>
                  </a:lnTo>
                  <a:lnTo>
                    <a:pt x="7407561" y="851447"/>
                  </a:lnTo>
                  <a:lnTo>
                    <a:pt x="7367334" y="872267"/>
                  </a:lnTo>
                  <a:lnTo>
                    <a:pt x="7321030" y="879744"/>
                  </a:lnTo>
                  <a:lnTo>
                    <a:pt x="146624" y="879744"/>
                  </a:lnTo>
                  <a:lnTo>
                    <a:pt x="100276" y="872267"/>
                  </a:lnTo>
                  <a:lnTo>
                    <a:pt x="60026" y="851447"/>
                  </a:lnTo>
                  <a:lnTo>
                    <a:pt x="28287" y="819694"/>
                  </a:lnTo>
                  <a:lnTo>
                    <a:pt x="7474" y="779422"/>
                  </a:lnTo>
                  <a:lnTo>
                    <a:pt x="0" y="733043"/>
                  </a:lnTo>
                  <a:lnTo>
                    <a:pt x="0" y="14657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76272" y="402926"/>
            <a:ext cx="5868035" cy="867995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12700" marR="5080" indent="1334770">
              <a:lnSpc>
                <a:spcPct val="102400"/>
              </a:lnSpc>
              <a:spcBef>
                <a:spcPts val="50"/>
              </a:spcBef>
            </a:pPr>
            <a:r>
              <a:rPr sz="2800" dirty="0"/>
              <a:t>Исключения,</a:t>
            </a:r>
            <a:r>
              <a:rPr sz="2800" spc="280" dirty="0"/>
              <a:t> </a:t>
            </a:r>
            <a:r>
              <a:rPr sz="2800" spc="-10" dirty="0"/>
              <a:t>method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/>
              <a:t>overriding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/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/>
              <a:t>overloading,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10" dirty="0"/>
              <a:t>constructors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95476" y="1362059"/>
            <a:ext cx="8354059" cy="1695450"/>
            <a:chOff x="371475" y="1362059"/>
            <a:chExt cx="8354059" cy="16954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475" y="1390634"/>
              <a:ext cx="8353440" cy="1590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75" y="1362059"/>
              <a:ext cx="8086740" cy="16954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483" y="1429512"/>
              <a:ext cx="8229578" cy="14660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4483" y="1429512"/>
              <a:ext cx="8229600" cy="1466215"/>
            </a:xfrm>
            <a:custGeom>
              <a:avLst/>
              <a:gdLst/>
              <a:ahLst/>
              <a:cxnLst/>
              <a:rect l="l" t="t" r="r" b="b"/>
              <a:pathLst>
                <a:path w="8229600" h="1466214">
                  <a:moveTo>
                    <a:pt x="0" y="244358"/>
                  </a:moveTo>
                  <a:lnTo>
                    <a:pt x="4964" y="195091"/>
                  </a:lnTo>
                  <a:lnTo>
                    <a:pt x="19201" y="149212"/>
                  </a:lnTo>
                  <a:lnTo>
                    <a:pt x="41729" y="107703"/>
                  </a:lnTo>
                  <a:lnTo>
                    <a:pt x="71565" y="71544"/>
                  </a:lnTo>
                  <a:lnTo>
                    <a:pt x="107727" y="41713"/>
                  </a:lnTo>
                  <a:lnTo>
                    <a:pt x="149232" y="19192"/>
                  </a:lnTo>
                  <a:lnTo>
                    <a:pt x="195097" y="4961"/>
                  </a:lnTo>
                  <a:lnTo>
                    <a:pt x="244339" y="0"/>
                  </a:lnTo>
                  <a:lnTo>
                    <a:pt x="7985250" y="0"/>
                  </a:lnTo>
                  <a:lnTo>
                    <a:pt x="8034507" y="4961"/>
                  </a:lnTo>
                  <a:lnTo>
                    <a:pt x="8080378" y="19192"/>
                  </a:lnTo>
                  <a:lnTo>
                    <a:pt x="8121881" y="41713"/>
                  </a:lnTo>
                  <a:lnTo>
                    <a:pt x="8158038" y="71544"/>
                  </a:lnTo>
                  <a:lnTo>
                    <a:pt x="8187866" y="107703"/>
                  </a:lnTo>
                  <a:lnTo>
                    <a:pt x="8210386" y="149212"/>
                  </a:lnTo>
                  <a:lnTo>
                    <a:pt x="8224616" y="195091"/>
                  </a:lnTo>
                  <a:lnTo>
                    <a:pt x="8229578" y="244358"/>
                  </a:lnTo>
                  <a:lnTo>
                    <a:pt x="8229578" y="1221729"/>
                  </a:lnTo>
                  <a:lnTo>
                    <a:pt x="8224616" y="1270988"/>
                  </a:lnTo>
                  <a:lnTo>
                    <a:pt x="8210386" y="1316862"/>
                  </a:lnTo>
                  <a:lnTo>
                    <a:pt x="8187866" y="1358370"/>
                  </a:lnTo>
                  <a:lnTo>
                    <a:pt x="8158038" y="1394532"/>
                  </a:lnTo>
                  <a:lnTo>
                    <a:pt x="8121881" y="1424366"/>
                  </a:lnTo>
                  <a:lnTo>
                    <a:pt x="8080378" y="1446890"/>
                  </a:lnTo>
                  <a:lnTo>
                    <a:pt x="8034507" y="1461125"/>
                  </a:lnTo>
                  <a:lnTo>
                    <a:pt x="7985250" y="1466087"/>
                  </a:lnTo>
                  <a:lnTo>
                    <a:pt x="244339" y="1466087"/>
                  </a:lnTo>
                  <a:lnTo>
                    <a:pt x="195097" y="1461125"/>
                  </a:lnTo>
                  <a:lnTo>
                    <a:pt x="149232" y="1446890"/>
                  </a:lnTo>
                  <a:lnTo>
                    <a:pt x="107727" y="1424366"/>
                  </a:lnTo>
                  <a:lnTo>
                    <a:pt x="71565" y="1394532"/>
                  </a:lnTo>
                  <a:lnTo>
                    <a:pt x="41729" y="1358370"/>
                  </a:lnTo>
                  <a:lnTo>
                    <a:pt x="19201" y="1316862"/>
                  </a:lnTo>
                  <a:lnTo>
                    <a:pt x="4964" y="1270988"/>
                  </a:lnTo>
                  <a:lnTo>
                    <a:pt x="0" y="1221729"/>
                  </a:lnTo>
                  <a:lnTo>
                    <a:pt x="0" y="24435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95476" y="3181351"/>
            <a:ext cx="8335009" cy="885825"/>
            <a:chOff x="371475" y="3181350"/>
            <a:chExt cx="8335009" cy="8858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50" y="3181350"/>
              <a:ext cx="8305815" cy="857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475" y="3200400"/>
              <a:ext cx="8134350" cy="866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483" y="3200400"/>
              <a:ext cx="8229578" cy="7802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4483" y="3200400"/>
              <a:ext cx="8229600" cy="780415"/>
            </a:xfrm>
            <a:custGeom>
              <a:avLst/>
              <a:gdLst/>
              <a:ahLst/>
              <a:cxnLst/>
              <a:rect l="l" t="t" r="r" b="b"/>
              <a:pathLst>
                <a:path w="8229600" h="780414">
                  <a:moveTo>
                    <a:pt x="0" y="130058"/>
                  </a:moveTo>
                  <a:lnTo>
                    <a:pt x="10217" y="79402"/>
                  </a:lnTo>
                  <a:lnTo>
                    <a:pt x="38083" y="38065"/>
                  </a:lnTo>
                  <a:lnTo>
                    <a:pt x="79418" y="10210"/>
                  </a:lnTo>
                  <a:lnTo>
                    <a:pt x="130039" y="0"/>
                  </a:lnTo>
                  <a:lnTo>
                    <a:pt x="8099550" y="0"/>
                  </a:lnTo>
                  <a:lnTo>
                    <a:pt x="8150188" y="10210"/>
                  </a:lnTo>
                  <a:lnTo>
                    <a:pt x="8191516" y="38065"/>
                  </a:lnTo>
                  <a:lnTo>
                    <a:pt x="8219368" y="79402"/>
                  </a:lnTo>
                  <a:lnTo>
                    <a:pt x="8229578" y="130058"/>
                  </a:lnTo>
                  <a:lnTo>
                    <a:pt x="8229578" y="650235"/>
                  </a:lnTo>
                  <a:lnTo>
                    <a:pt x="8219368" y="700885"/>
                  </a:lnTo>
                  <a:lnTo>
                    <a:pt x="8191516" y="742220"/>
                  </a:lnTo>
                  <a:lnTo>
                    <a:pt x="8150188" y="770076"/>
                  </a:lnTo>
                  <a:lnTo>
                    <a:pt x="8099550" y="780287"/>
                  </a:lnTo>
                  <a:lnTo>
                    <a:pt x="130039" y="780287"/>
                  </a:lnTo>
                  <a:lnTo>
                    <a:pt x="79418" y="770076"/>
                  </a:lnTo>
                  <a:lnTo>
                    <a:pt x="38083" y="742220"/>
                  </a:lnTo>
                  <a:lnTo>
                    <a:pt x="10217" y="700885"/>
                  </a:lnTo>
                  <a:lnTo>
                    <a:pt x="0" y="650235"/>
                  </a:lnTo>
                  <a:lnTo>
                    <a:pt x="0" y="13005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62151" y="4267200"/>
            <a:ext cx="8296909" cy="1543050"/>
            <a:chOff x="438150" y="4267200"/>
            <a:chExt cx="8296909" cy="15430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150" y="4267200"/>
              <a:ext cx="8296290" cy="15430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674" y="4352925"/>
              <a:ext cx="8001000" cy="14192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059" y="4285488"/>
              <a:ext cx="8229578" cy="1466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1059" y="4285488"/>
              <a:ext cx="8229600" cy="1466215"/>
            </a:xfrm>
            <a:custGeom>
              <a:avLst/>
              <a:gdLst/>
              <a:ahLst/>
              <a:cxnLst/>
              <a:rect l="l" t="t" r="r" b="b"/>
              <a:pathLst>
                <a:path w="8229600" h="1466214">
                  <a:moveTo>
                    <a:pt x="0" y="244352"/>
                  </a:moveTo>
                  <a:lnTo>
                    <a:pt x="4964" y="195091"/>
                  </a:lnTo>
                  <a:lnTo>
                    <a:pt x="19201" y="149216"/>
                  </a:lnTo>
                  <a:lnTo>
                    <a:pt x="41729" y="107709"/>
                  </a:lnTo>
                  <a:lnTo>
                    <a:pt x="71565" y="71549"/>
                  </a:lnTo>
                  <a:lnTo>
                    <a:pt x="107727" y="41717"/>
                  </a:lnTo>
                  <a:lnTo>
                    <a:pt x="149232" y="19194"/>
                  </a:lnTo>
                  <a:lnTo>
                    <a:pt x="195097" y="4962"/>
                  </a:lnTo>
                  <a:lnTo>
                    <a:pt x="244339" y="0"/>
                  </a:lnTo>
                  <a:lnTo>
                    <a:pt x="7985250" y="0"/>
                  </a:lnTo>
                  <a:lnTo>
                    <a:pt x="8034507" y="4962"/>
                  </a:lnTo>
                  <a:lnTo>
                    <a:pt x="8080378" y="19194"/>
                  </a:lnTo>
                  <a:lnTo>
                    <a:pt x="8121881" y="41717"/>
                  </a:lnTo>
                  <a:lnTo>
                    <a:pt x="8158038" y="71549"/>
                  </a:lnTo>
                  <a:lnTo>
                    <a:pt x="8187866" y="107709"/>
                  </a:lnTo>
                  <a:lnTo>
                    <a:pt x="8210386" y="149216"/>
                  </a:lnTo>
                  <a:lnTo>
                    <a:pt x="8224616" y="195091"/>
                  </a:lnTo>
                  <a:lnTo>
                    <a:pt x="8229578" y="244352"/>
                  </a:lnTo>
                  <a:lnTo>
                    <a:pt x="8229578" y="1221735"/>
                  </a:lnTo>
                  <a:lnTo>
                    <a:pt x="8224616" y="1270986"/>
                  </a:lnTo>
                  <a:lnTo>
                    <a:pt x="8210386" y="1316857"/>
                  </a:lnTo>
                  <a:lnTo>
                    <a:pt x="8187866" y="1358366"/>
                  </a:lnTo>
                  <a:lnTo>
                    <a:pt x="8158038" y="1394531"/>
                  </a:lnTo>
                  <a:lnTo>
                    <a:pt x="8121881" y="1424369"/>
                  </a:lnTo>
                  <a:lnTo>
                    <a:pt x="8080378" y="1446898"/>
                  </a:lnTo>
                  <a:lnTo>
                    <a:pt x="8034507" y="1461135"/>
                  </a:lnTo>
                  <a:lnTo>
                    <a:pt x="7985250" y="1466100"/>
                  </a:lnTo>
                  <a:lnTo>
                    <a:pt x="244339" y="1466100"/>
                  </a:lnTo>
                  <a:lnTo>
                    <a:pt x="195097" y="1461135"/>
                  </a:lnTo>
                  <a:lnTo>
                    <a:pt x="149232" y="1446898"/>
                  </a:lnTo>
                  <a:lnTo>
                    <a:pt x="107727" y="1424369"/>
                  </a:lnTo>
                  <a:lnTo>
                    <a:pt x="71565" y="1394531"/>
                  </a:lnTo>
                  <a:lnTo>
                    <a:pt x="41729" y="1358366"/>
                  </a:lnTo>
                  <a:lnTo>
                    <a:pt x="19201" y="1316857"/>
                  </a:lnTo>
                  <a:lnTo>
                    <a:pt x="4964" y="1270986"/>
                  </a:lnTo>
                  <a:lnTo>
                    <a:pt x="0" y="1221735"/>
                  </a:lnTo>
                  <a:lnTo>
                    <a:pt x="0" y="24435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75811" y="1447225"/>
            <a:ext cx="7753350" cy="41268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355" marR="60325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Если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перезаписывает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супер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имплементирует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интерфейса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непозволительно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добавлять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 его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сигнатуру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новые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checked</a:t>
            </a:r>
            <a:endParaRPr>
              <a:latin typeface="Calibri"/>
              <a:cs typeface="Calibri"/>
            </a:endParaRPr>
          </a:p>
          <a:p>
            <a:pPr marL="46355" marR="18732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исключения.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Можно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сигнатуре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метода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использовать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только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исключения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из </a:t>
            </a:r>
            <a:r>
              <a:rPr dirty="0">
                <a:latin typeface="Calibri"/>
                <a:cs typeface="Calibri"/>
              </a:rPr>
              <a:t>перезаписанного</a:t>
            </a:r>
            <a:r>
              <a:rPr spc="-1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метода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супер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 или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дочерние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классы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данных</a:t>
            </a:r>
            <a:endParaRPr>
              <a:latin typeface="Calibri"/>
              <a:cs typeface="Calibri"/>
            </a:endParaRPr>
          </a:p>
          <a:p>
            <a:pPr marL="46355">
              <a:spcBef>
                <a:spcPts val="15"/>
              </a:spcBef>
            </a:pPr>
            <a:r>
              <a:rPr spc="-10" dirty="0">
                <a:latin typeface="Calibri"/>
                <a:cs typeface="Calibri"/>
              </a:rPr>
              <a:t>исключений.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1420"/>
              </a:spcBef>
            </a:pPr>
            <a:r>
              <a:rPr dirty="0">
                <a:latin typeface="Calibri"/>
                <a:cs typeface="Calibri"/>
              </a:rPr>
              <a:t>Вышенаписанное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правило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никаким образом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относится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перезагруженным методам.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050">
              <a:latin typeface="Calibri"/>
              <a:cs typeface="Calibri"/>
            </a:endParaRPr>
          </a:p>
          <a:p>
            <a:pPr marL="82550" marR="99060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Конструктор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выбрасывать</a:t>
            </a:r>
            <a:r>
              <a:rPr spc="-1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исключения.</a:t>
            </a:r>
            <a:r>
              <a:rPr spc="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Конструктор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своей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сигнатуре </a:t>
            </a:r>
            <a:r>
              <a:rPr dirty="0">
                <a:latin typeface="Calibri"/>
                <a:cs typeface="Calibri"/>
              </a:rPr>
              <a:t>должен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описывать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исключения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конструктора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супер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класса,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который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он </a:t>
            </a:r>
            <a:r>
              <a:rPr spc="-10" dirty="0">
                <a:latin typeface="Calibri"/>
                <a:cs typeface="Calibri"/>
              </a:rPr>
              <a:t>вызывает,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описывать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супер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классы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данных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исключений,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а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также </a:t>
            </a:r>
            <a:r>
              <a:rPr dirty="0">
                <a:latin typeface="Calibri"/>
                <a:cs typeface="Calibri"/>
              </a:rPr>
              <a:t>добавлять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новые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исключения.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5243" y="390526"/>
            <a:ext cx="9847385" cy="934085"/>
            <a:chOff x="800100" y="390525"/>
            <a:chExt cx="7572375" cy="93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04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50" y="476265"/>
              <a:ext cx="56197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03910"/>
            </a:xfrm>
            <a:custGeom>
              <a:avLst/>
              <a:gdLst/>
              <a:ahLst/>
              <a:cxnLst/>
              <a:rect l="l" t="t" r="r" b="b"/>
              <a:pathLst>
                <a:path w="7467600" h="803910">
                  <a:moveTo>
                    <a:pt x="7333740" y="0"/>
                  </a:moveTo>
                  <a:lnTo>
                    <a:pt x="133932" y="0"/>
                  </a:lnTo>
                  <a:lnTo>
                    <a:pt x="91593" y="6826"/>
                  </a:lnTo>
                  <a:lnTo>
                    <a:pt x="54826" y="25834"/>
                  </a:lnTo>
                  <a:lnTo>
                    <a:pt x="25836" y="54815"/>
                  </a:lnTo>
                  <a:lnTo>
                    <a:pt x="6826" y="91562"/>
                  </a:lnTo>
                  <a:lnTo>
                    <a:pt x="0" y="133868"/>
                  </a:lnTo>
                  <a:lnTo>
                    <a:pt x="0" y="669554"/>
                  </a:lnTo>
                  <a:lnTo>
                    <a:pt x="6826" y="711918"/>
                  </a:lnTo>
                  <a:lnTo>
                    <a:pt x="25836" y="748702"/>
                  </a:lnTo>
                  <a:lnTo>
                    <a:pt x="54826" y="777702"/>
                  </a:lnTo>
                  <a:lnTo>
                    <a:pt x="91593" y="796716"/>
                  </a:lnTo>
                  <a:lnTo>
                    <a:pt x="133932" y="803544"/>
                  </a:lnTo>
                  <a:lnTo>
                    <a:pt x="7333740" y="803544"/>
                  </a:lnTo>
                  <a:lnTo>
                    <a:pt x="7376042" y="796716"/>
                  </a:lnTo>
                  <a:lnTo>
                    <a:pt x="7412782" y="777702"/>
                  </a:lnTo>
                  <a:lnTo>
                    <a:pt x="7441754" y="748702"/>
                  </a:lnTo>
                  <a:lnTo>
                    <a:pt x="7460755" y="711918"/>
                  </a:lnTo>
                  <a:lnTo>
                    <a:pt x="7467578" y="669554"/>
                  </a:lnTo>
                  <a:lnTo>
                    <a:pt x="7467578" y="133868"/>
                  </a:lnTo>
                  <a:lnTo>
                    <a:pt x="7460755" y="91562"/>
                  </a:lnTo>
                  <a:lnTo>
                    <a:pt x="7441754" y="54815"/>
                  </a:lnTo>
                  <a:lnTo>
                    <a:pt x="7412782" y="25834"/>
                  </a:lnTo>
                  <a:lnTo>
                    <a:pt x="7376042" y="6826"/>
                  </a:lnTo>
                  <a:lnTo>
                    <a:pt x="733374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03910"/>
            </a:xfrm>
            <a:custGeom>
              <a:avLst/>
              <a:gdLst/>
              <a:ahLst/>
              <a:cxnLst/>
              <a:rect l="l" t="t" r="r" b="b"/>
              <a:pathLst>
                <a:path w="7467600" h="803910">
                  <a:moveTo>
                    <a:pt x="0" y="133868"/>
                  </a:moveTo>
                  <a:lnTo>
                    <a:pt x="6826" y="91562"/>
                  </a:lnTo>
                  <a:lnTo>
                    <a:pt x="25836" y="54815"/>
                  </a:lnTo>
                  <a:lnTo>
                    <a:pt x="54826" y="25834"/>
                  </a:lnTo>
                  <a:lnTo>
                    <a:pt x="91593" y="6826"/>
                  </a:lnTo>
                  <a:lnTo>
                    <a:pt x="133932" y="0"/>
                  </a:lnTo>
                  <a:lnTo>
                    <a:pt x="7333740" y="0"/>
                  </a:lnTo>
                  <a:lnTo>
                    <a:pt x="7376042" y="6826"/>
                  </a:lnTo>
                  <a:lnTo>
                    <a:pt x="7412782" y="25834"/>
                  </a:lnTo>
                  <a:lnTo>
                    <a:pt x="7441754" y="54815"/>
                  </a:lnTo>
                  <a:lnTo>
                    <a:pt x="7460755" y="91562"/>
                  </a:lnTo>
                  <a:lnTo>
                    <a:pt x="7467578" y="133868"/>
                  </a:lnTo>
                  <a:lnTo>
                    <a:pt x="7467578" y="669554"/>
                  </a:lnTo>
                  <a:lnTo>
                    <a:pt x="7460755" y="711918"/>
                  </a:lnTo>
                  <a:lnTo>
                    <a:pt x="7441754" y="748702"/>
                  </a:lnTo>
                  <a:lnTo>
                    <a:pt x="7412782" y="777702"/>
                  </a:lnTo>
                  <a:lnTo>
                    <a:pt x="7376042" y="796716"/>
                  </a:lnTo>
                  <a:lnTo>
                    <a:pt x="7333740" y="803544"/>
                  </a:lnTo>
                  <a:lnTo>
                    <a:pt x="133932" y="803544"/>
                  </a:lnTo>
                  <a:lnTo>
                    <a:pt x="91593" y="796716"/>
                  </a:lnTo>
                  <a:lnTo>
                    <a:pt x="54826" y="777702"/>
                  </a:lnTo>
                  <a:lnTo>
                    <a:pt x="25836" y="748702"/>
                  </a:lnTo>
                  <a:lnTo>
                    <a:pt x="6826" y="711918"/>
                  </a:lnTo>
                  <a:lnTo>
                    <a:pt x="0" y="669554"/>
                  </a:lnTo>
                  <a:lnTo>
                    <a:pt x="0" y="13386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70025" y="162302"/>
            <a:ext cx="10515600" cy="1090554"/>
          </a:xfrm>
          <a:prstGeom prst="rect">
            <a:avLst/>
          </a:prstGeom>
        </p:spPr>
        <p:txBody>
          <a:bodyPr vert="horz" wrap="square" lIns="0" tIns="409447" rIns="0" bIns="0" rtlCol="0" anchor="ctr">
            <a:spAutoFit/>
          </a:bodyPr>
          <a:lstStyle/>
          <a:p>
            <a:pPr marL="956310">
              <a:lnSpc>
                <a:spcPct val="100000"/>
              </a:lnSpc>
              <a:spcBef>
                <a:spcPts val="130"/>
              </a:spcBef>
            </a:pPr>
            <a:r>
              <a:rPr dirty="0"/>
              <a:t>Важные</a:t>
            </a:r>
            <a:r>
              <a:rPr spc="150" dirty="0"/>
              <a:t> </a:t>
            </a:r>
            <a:r>
              <a:rPr dirty="0"/>
              <a:t>моменты</a:t>
            </a:r>
            <a:r>
              <a:rPr spc="125" dirty="0"/>
              <a:t> </a:t>
            </a:r>
            <a:r>
              <a:rPr dirty="0"/>
              <a:t>в</a:t>
            </a:r>
            <a:r>
              <a:rPr spc="45" dirty="0"/>
              <a:t> </a:t>
            </a:r>
            <a:r>
              <a:rPr spc="-10" dirty="0"/>
              <a:t>исключениях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95476" y="1390635"/>
            <a:ext cx="8335009" cy="866775"/>
            <a:chOff x="371475" y="1390634"/>
            <a:chExt cx="8335009" cy="8667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1409684"/>
              <a:ext cx="8305815" cy="7810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1390634"/>
              <a:ext cx="7972409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483" y="1429512"/>
              <a:ext cx="8229578" cy="7040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4483" y="1429512"/>
              <a:ext cx="8229600" cy="704215"/>
            </a:xfrm>
            <a:custGeom>
              <a:avLst/>
              <a:gdLst/>
              <a:ahLst/>
              <a:cxnLst/>
              <a:rect l="l" t="t" r="r" b="b"/>
              <a:pathLst>
                <a:path w="8229600" h="704214">
                  <a:moveTo>
                    <a:pt x="0" y="117347"/>
                  </a:moveTo>
                  <a:lnTo>
                    <a:pt x="9222" y="71687"/>
                  </a:lnTo>
                  <a:lnTo>
                    <a:pt x="34371" y="34385"/>
                  </a:lnTo>
                  <a:lnTo>
                    <a:pt x="71672" y="9227"/>
                  </a:lnTo>
                  <a:lnTo>
                    <a:pt x="117347" y="0"/>
                  </a:lnTo>
                  <a:lnTo>
                    <a:pt x="8112230" y="0"/>
                  </a:lnTo>
                  <a:lnTo>
                    <a:pt x="8157890" y="9227"/>
                  </a:lnTo>
                  <a:lnTo>
                    <a:pt x="8195193" y="34385"/>
                  </a:lnTo>
                  <a:lnTo>
                    <a:pt x="8220351" y="71687"/>
                  </a:lnTo>
                  <a:lnTo>
                    <a:pt x="8229578" y="117347"/>
                  </a:lnTo>
                  <a:lnTo>
                    <a:pt x="8229578" y="586739"/>
                  </a:lnTo>
                  <a:lnTo>
                    <a:pt x="8220351" y="632400"/>
                  </a:lnTo>
                  <a:lnTo>
                    <a:pt x="8195193" y="669702"/>
                  </a:lnTo>
                  <a:lnTo>
                    <a:pt x="8157890" y="694860"/>
                  </a:lnTo>
                  <a:lnTo>
                    <a:pt x="8112230" y="704087"/>
                  </a:lnTo>
                  <a:lnTo>
                    <a:pt x="117347" y="704087"/>
                  </a:lnTo>
                  <a:lnTo>
                    <a:pt x="71672" y="694860"/>
                  </a:lnTo>
                  <a:lnTo>
                    <a:pt x="34371" y="669702"/>
                  </a:lnTo>
                  <a:lnTo>
                    <a:pt x="9222" y="632400"/>
                  </a:lnTo>
                  <a:lnTo>
                    <a:pt x="0" y="586739"/>
                  </a:lnTo>
                  <a:lnTo>
                    <a:pt x="0" y="11734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2323" y="1477578"/>
            <a:ext cx="754951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pc="-10" dirty="0">
                <a:latin typeface="Calibri"/>
                <a:cs typeface="Calibri"/>
              </a:rPr>
              <a:t>Указание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сигнатуре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метода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исключения,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которое</a:t>
            </a:r>
            <a:r>
              <a:rPr spc="-1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будет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выбрасываться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в </a:t>
            </a:r>
            <a:r>
              <a:rPr dirty="0">
                <a:latin typeface="Calibri"/>
                <a:cs typeface="Calibri"/>
              </a:rPr>
              <a:t>данном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методе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не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является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ошибкой.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53190" y="2276476"/>
            <a:ext cx="3877310" cy="1743075"/>
            <a:chOff x="4829190" y="2276475"/>
            <a:chExt cx="3877310" cy="17430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9190" y="2352675"/>
              <a:ext cx="3876690" cy="15144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7750" y="2276475"/>
              <a:ext cx="3705240" cy="17430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7899" y="2365248"/>
              <a:ext cx="3796161" cy="14477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67899" y="2365248"/>
              <a:ext cx="3796665" cy="1447800"/>
            </a:xfrm>
            <a:custGeom>
              <a:avLst/>
              <a:gdLst/>
              <a:ahLst/>
              <a:cxnLst/>
              <a:rect l="l" t="t" r="r" b="b"/>
              <a:pathLst>
                <a:path w="3796665" h="1447800">
                  <a:moveTo>
                    <a:pt x="0" y="241310"/>
                  </a:moveTo>
                  <a:lnTo>
                    <a:pt x="4904" y="192690"/>
                  </a:lnTo>
                  <a:lnTo>
                    <a:pt x="18969" y="147399"/>
                  </a:lnTo>
                  <a:lnTo>
                    <a:pt x="41223" y="106410"/>
                  </a:lnTo>
                  <a:lnTo>
                    <a:pt x="70694" y="70694"/>
                  </a:lnTo>
                  <a:lnTo>
                    <a:pt x="106410" y="41223"/>
                  </a:lnTo>
                  <a:lnTo>
                    <a:pt x="147399" y="18969"/>
                  </a:lnTo>
                  <a:lnTo>
                    <a:pt x="192690" y="4904"/>
                  </a:lnTo>
                  <a:lnTo>
                    <a:pt x="241310" y="0"/>
                  </a:lnTo>
                  <a:lnTo>
                    <a:pt x="3554882" y="0"/>
                  </a:lnTo>
                  <a:lnTo>
                    <a:pt x="3603492" y="4904"/>
                  </a:lnTo>
                  <a:lnTo>
                    <a:pt x="3648775" y="18969"/>
                  </a:lnTo>
                  <a:lnTo>
                    <a:pt x="3689758" y="41223"/>
                  </a:lnTo>
                  <a:lnTo>
                    <a:pt x="3725471" y="70694"/>
                  </a:lnTo>
                  <a:lnTo>
                    <a:pt x="3754940" y="106410"/>
                  </a:lnTo>
                  <a:lnTo>
                    <a:pt x="3777192" y="147399"/>
                  </a:lnTo>
                  <a:lnTo>
                    <a:pt x="3791257" y="192690"/>
                  </a:lnTo>
                  <a:lnTo>
                    <a:pt x="3796161" y="241310"/>
                  </a:lnTo>
                  <a:lnTo>
                    <a:pt x="3796161" y="1206489"/>
                  </a:lnTo>
                  <a:lnTo>
                    <a:pt x="3791257" y="1255109"/>
                  </a:lnTo>
                  <a:lnTo>
                    <a:pt x="3777192" y="1300400"/>
                  </a:lnTo>
                  <a:lnTo>
                    <a:pt x="3754940" y="1341389"/>
                  </a:lnTo>
                  <a:lnTo>
                    <a:pt x="3725471" y="1377105"/>
                  </a:lnTo>
                  <a:lnTo>
                    <a:pt x="3689758" y="1406576"/>
                  </a:lnTo>
                  <a:lnTo>
                    <a:pt x="3648775" y="1428830"/>
                  </a:lnTo>
                  <a:lnTo>
                    <a:pt x="3603492" y="1442895"/>
                  </a:lnTo>
                  <a:lnTo>
                    <a:pt x="3554882" y="1447799"/>
                  </a:lnTo>
                  <a:lnTo>
                    <a:pt x="241310" y="1447799"/>
                  </a:lnTo>
                  <a:lnTo>
                    <a:pt x="192690" y="1442895"/>
                  </a:lnTo>
                  <a:lnTo>
                    <a:pt x="147399" y="1428830"/>
                  </a:lnTo>
                  <a:lnTo>
                    <a:pt x="106410" y="1406576"/>
                  </a:lnTo>
                  <a:lnTo>
                    <a:pt x="70694" y="1377105"/>
                  </a:lnTo>
                  <a:lnTo>
                    <a:pt x="41223" y="1341389"/>
                  </a:lnTo>
                  <a:lnTo>
                    <a:pt x="18969" y="1300400"/>
                  </a:lnTo>
                  <a:lnTo>
                    <a:pt x="4904" y="1255109"/>
                  </a:lnTo>
                  <a:lnTo>
                    <a:pt x="0" y="1206489"/>
                  </a:lnTo>
                  <a:lnTo>
                    <a:pt x="0" y="2413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46601" y="2338639"/>
            <a:ext cx="3330575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2720" algn="ctr">
              <a:spcBef>
                <a:spcPts val="125"/>
              </a:spcBef>
            </a:pPr>
            <a:r>
              <a:rPr sz="1550" b="1" spc="-25" dirty="0">
                <a:solidFill>
                  <a:srgbClr val="FF0000"/>
                </a:solidFill>
                <a:latin typeface="Calibri"/>
                <a:cs typeface="Calibri"/>
              </a:rPr>
              <a:t>OK:</a:t>
            </a:r>
            <a:endParaRPr sz="1550">
              <a:latin typeface="Calibri"/>
              <a:cs typeface="Calibri"/>
            </a:endParaRPr>
          </a:p>
          <a:p>
            <a:pPr marL="60325" marR="5080" indent="-47625">
              <a:lnSpc>
                <a:spcPct val="101000"/>
              </a:lnSpc>
              <a:spcBef>
                <a:spcPts val="75"/>
              </a:spcBef>
              <a:tabLst>
                <a:tab pos="3254375" algn="l"/>
              </a:tabLst>
            </a:pP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abc()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throws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IOException</a:t>
            </a:r>
            <a:r>
              <a:rPr sz="1550" spc="42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public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args)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8326" y="3073075"/>
            <a:ext cx="1842770" cy="504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14325">
              <a:lnSpc>
                <a:spcPct val="100899"/>
              </a:lnSpc>
              <a:spcBef>
                <a:spcPts val="110"/>
              </a:spcBef>
              <a:tabLst>
                <a:tab pos="813435" algn="l"/>
                <a:tab pos="1460500" algn="l"/>
              </a:tabLst>
            </a:pPr>
            <a:r>
              <a:rPr sz="1550" spc="-20" dirty="0">
                <a:latin typeface="Calibri"/>
                <a:cs typeface="Calibri"/>
              </a:rPr>
              <a:t>try{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0" dirty="0">
                <a:latin typeface="Calibri"/>
                <a:cs typeface="Calibri"/>
              </a:rPr>
              <a:t>abc();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catch(IOException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e){}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7825" y="3559483"/>
            <a:ext cx="8890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19300" y="2276476"/>
            <a:ext cx="3877310" cy="1743075"/>
            <a:chOff x="495300" y="2276475"/>
            <a:chExt cx="3877310" cy="174307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5300" y="2352675"/>
              <a:ext cx="3876690" cy="15144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875" y="2276475"/>
              <a:ext cx="3505200" cy="17430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400" y="2365248"/>
              <a:ext cx="3796161" cy="14477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33400" y="2365248"/>
              <a:ext cx="3796665" cy="1447800"/>
            </a:xfrm>
            <a:custGeom>
              <a:avLst/>
              <a:gdLst/>
              <a:ahLst/>
              <a:cxnLst/>
              <a:rect l="l" t="t" r="r" b="b"/>
              <a:pathLst>
                <a:path w="3796665" h="1447800">
                  <a:moveTo>
                    <a:pt x="0" y="241310"/>
                  </a:moveTo>
                  <a:lnTo>
                    <a:pt x="4902" y="192690"/>
                  </a:lnTo>
                  <a:lnTo>
                    <a:pt x="18962" y="147399"/>
                  </a:lnTo>
                  <a:lnTo>
                    <a:pt x="41211" y="106410"/>
                  </a:lnTo>
                  <a:lnTo>
                    <a:pt x="70676" y="70694"/>
                  </a:lnTo>
                  <a:lnTo>
                    <a:pt x="106389" y="41223"/>
                  </a:lnTo>
                  <a:lnTo>
                    <a:pt x="147377" y="18969"/>
                  </a:lnTo>
                  <a:lnTo>
                    <a:pt x="192673" y="4904"/>
                  </a:lnTo>
                  <a:lnTo>
                    <a:pt x="241304" y="0"/>
                  </a:lnTo>
                  <a:lnTo>
                    <a:pt x="3554851" y="0"/>
                  </a:lnTo>
                  <a:lnTo>
                    <a:pt x="3603471" y="4904"/>
                  </a:lnTo>
                  <a:lnTo>
                    <a:pt x="3648762" y="18969"/>
                  </a:lnTo>
                  <a:lnTo>
                    <a:pt x="3689751" y="41223"/>
                  </a:lnTo>
                  <a:lnTo>
                    <a:pt x="3725467" y="70694"/>
                  </a:lnTo>
                  <a:lnTo>
                    <a:pt x="3754938" y="106410"/>
                  </a:lnTo>
                  <a:lnTo>
                    <a:pt x="3777192" y="147399"/>
                  </a:lnTo>
                  <a:lnTo>
                    <a:pt x="3791257" y="192690"/>
                  </a:lnTo>
                  <a:lnTo>
                    <a:pt x="3796161" y="241310"/>
                  </a:lnTo>
                  <a:lnTo>
                    <a:pt x="3796161" y="1206489"/>
                  </a:lnTo>
                  <a:lnTo>
                    <a:pt x="3791257" y="1255109"/>
                  </a:lnTo>
                  <a:lnTo>
                    <a:pt x="3777192" y="1300400"/>
                  </a:lnTo>
                  <a:lnTo>
                    <a:pt x="3754938" y="1341389"/>
                  </a:lnTo>
                  <a:lnTo>
                    <a:pt x="3725467" y="1377105"/>
                  </a:lnTo>
                  <a:lnTo>
                    <a:pt x="3689751" y="1406576"/>
                  </a:lnTo>
                  <a:lnTo>
                    <a:pt x="3648762" y="1428830"/>
                  </a:lnTo>
                  <a:lnTo>
                    <a:pt x="3603471" y="1442895"/>
                  </a:lnTo>
                  <a:lnTo>
                    <a:pt x="3554851" y="1447799"/>
                  </a:lnTo>
                  <a:lnTo>
                    <a:pt x="241304" y="1447799"/>
                  </a:lnTo>
                  <a:lnTo>
                    <a:pt x="192673" y="1442895"/>
                  </a:lnTo>
                  <a:lnTo>
                    <a:pt x="147377" y="1428830"/>
                  </a:lnTo>
                  <a:lnTo>
                    <a:pt x="106389" y="1406576"/>
                  </a:lnTo>
                  <a:lnTo>
                    <a:pt x="70676" y="1377105"/>
                  </a:lnTo>
                  <a:lnTo>
                    <a:pt x="41211" y="1341389"/>
                  </a:lnTo>
                  <a:lnTo>
                    <a:pt x="18962" y="1300400"/>
                  </a:lnTo>
                  <a:lnTo>
                    <a:pt x="4902" y="1255109"/>
                  </a:lnTo>
                  <a:lnTo>
                    <a:pt x="0" y="1206489"/>
                  </a:lnTo>
                  <a:lnTo>
                    <a:pt x="0" y="2413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07578" y="2338639"/>
            <a:ext cx="312928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3855" algn="ctr">
              <a:spcBef>
                <a:spcPts val="125"/>
              </a:spcBef>
            </a:pPr>
            <a:r>
              <a:rPr sz="1550" b="1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55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50" b="1" spc="-25" dirty="0">
                <a:solidFill>
                  <a:srgbClr val="FF0000"/>
                </a:solidFill>
                <a:latin typeface="Calibri"/>
                <a:cs typeface="Calibri"/>
              </a:rPr>
              <a:t>OK: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95"/>
              </a:spcBef>
              <a:tabLst>
                <a:tab pos="1557020" algn="l"/>
              </a:tabLst>
            </a:pP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abc()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60325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public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static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main(String[]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args)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79374" y="3073075"/>
            <a:ext cx="1842770" cy="504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14325">
              <a:lnSpc>
                <a:spcPct val="100899"/>
              </a:lnSpc>
              <a:spcBef>
                <a:spcPts val="110"/>
              </a:spcBef>
              <a:tabLst>
                <a:tab pos="813435" algn="l"/>
                <a:tab pos="1460500" algn="l"/>
              </a:tabLst>
            </a:pPr>
            <a:r>
              <a:rPr sz="1550" spc="-20" dirty="0">
                <a:latin typeface="Calibri"/>
                <a:cs typeface="Calibri"/>
              </a:rPr>
              <a:t>try{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10" dirty="0">
                <a:latin typeface="Calibri"/>
                <a:cs typeface="Calibri"/>
              </a:rPr>
              <a:t>abc();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0" dirty="0">
                <a:latin typeface="Calibri"/>
                <a:cs typeface="Calibri"/>
              </a:rPr>
              <a:t>}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catch(IOException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Calibri"/>
                <a:cs typeface="Calibri"/>
              </a:rPr>
              <a:t>e){}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88553" y="3559483"/>
            <a:ext cx="8890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14625" y="4171950"/>
            <a:ext cx="6277610" cy="590550"/>
            <a:chOff x="1190625" y="4171950"/>
            <a:chExt cx="6277610" cy="59055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0625" y="4171950"/>
              <a:ext cx="6276990" cy="5334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90850" y="4171950"/>
              <a:ext cx="2724150" cy="5905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2083" y="4191000"/>
              <a:ext cx="6194886" cy="4571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32083" y="4191000"/>
              <a:ext cx="6195060" cy="457200"/>
            </a:xfrm>
            <a:custGeom>
              <a:avLst/>
              <a:gdLst/>
              <a:ahLst/>
              <a:cxnLst/>
              <a:rect l="l" t="t" r="r" b="b"/>
              <a:pathLst>
                <a:path w="6195059" h="457200">
                  <a:moveTo>
                    <a:pt x="0" y="76199"/>
                  </a:moveTo>
                  <a:lnTo>
                    <a:pt x="5988" y="46557"/>
                  </a:lnTo>
                  <a:lnTo>
                    <a:pt x="22313" y="22334"/>
                  </a:lnTo>
                  <a:lnTo>
                    <a:pt x="46516" y="5994"/>
                  </a:lnTo>
                  <a:lnTo>
                    <a:pt x="76139" y="0"/>
                  </a:lnTo>
                  <a:lnTo>
                    <a:pt x="6118686" y="0"/>
                  </a:lnTo>
                  <a:lnTo>
                    <a:pt x="6148376" y="5994"/>
                  </a:lnTo>
                  <a:lnTo>
                    <a:pt x="6172593" y="22334"/>
                  </a:lnTo>
                  <a:lnTo>
                    <a:pt x="6188907" y="46557"/>
                  </a:lnTo>
                  <a:lnTo>
                    <a:pt x="6194886" y="76199"/>
                  </a:lnTo>
                  <a:lnTo>
                    <a:pt x="6194886" y="380999"/>
                  </a:lnTo>
                  <a:lnTo>
                    <a:pt x="6188907" y="410642"/>
                  </a:lnTo>
                  <a:lnTo>
                    <a:pt x="6172593" y="434865"/>
                  </a:lnTo>
                  <a:lnTo>
                    <a:pt x="6148376" y="451205"/>
                  </a:lnTo>
                  <a:lnTo>
                    <a:pt x="6118686" y="457199"/>
                  </a:lnTo>
                  <a:lnTo>
                    <a:pt x="76139" y="457199"/>
                  </a:lnTo>
                  <a:lnTo>
                    <a:pt x="46516" y="451205"/>
                  </a:lnTo>
                  <a:lnTo>
                    <a:pt x="22313" y="434865"/>
                  </a:lnTo>
                  <a:lnTo>
                    <a:pt x="5988" y="410642"/>
                  </a:lnTo>
                  <a:lnTo>
                    <a:pt x="0" y="380999"/>
                  </a:lnTo>
                  <a:lnTo>
                    <a:pt x="0" y="76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699638" y="4256721"/>
            <a:ext cx="2314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Unreachable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statements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019301" y="5010150"/>
            <a:ext cx="3876675" cy="1524000"/>
            <a:chOff x="495300" y="5010150"/>
            <a:chExt cx="3876675" cy="1524000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5300" y="5010150"/>
              <a:ext cx="3876675" cy="15240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4825" y="5086350"/>
              <a:ext cx="3705240" cy="14192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3399" y="5026152"/>
              <a:ext cx="3796161" cy="144779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33399" y="5026152"/>
              <a:ext cx="3796665" cy="1447800"/>
            </a:xfrm>
            <a:custGeom>
              <a:avLst/>
              <a:gdLst/>
              <a:ahLst/>
              <a:cxnLst/>
              <a:rect l="l" t="t" r="r" b="b"/>
              <a:pathLst>
                <a:path w="3796665" h="1447800">
                  <a:moveTo>
                    <a:pt x="0" y="241304"/>
                  </a:moveTo>
                  <a:lnTo>
                    <a:pt x="4902" y="192683"/>
                  </a:lnTo>
                  <a:lnTo>
                    <a:pt x="18962" y="147393"/>
                  </a:lnTo>
                  <a:lnTo>
                    <a:pt x="41211" y="106405"/>
                  </a:lnTo>
                  <a:lnTo>
                    <a:pt x="70676" y="70690"/>
                  </a:lnTo>
                  <a:lnTo>
                    <a:pt x="106389" y="41220"/>
                  </a:lnTo>
                  <a:lnTo>
                    <a:pt x="147377" y="18968"/>
                  </a:lnTo>
                  <a:lnTo>
                    <a:pt x="192673" y="4903"/>
                  </a:lnTo>
                  <a:lnTo>
                    <a:pt x="241304" y="0"/>
                  </a:lnTo>
                  <a:lnTo>
                    <a:pt x="3554851" y="0"/>
                  </a:lnTo>
                  <a:lnTo>
                    <a:pt x="3603471" y="4903"/>
                  </a:lnTo>
                  <a:lnTo>
                    <a:pt x="3648762" y="18968"/>
                  </a:lnTo>
                  <a:lnTo>
                    <a:pt x="3689751" y="41220"/>
                  </a:lnTo>
                  <a:lnTo>
                    <a:pt x="3725467" y="70690"/>
                  </a:lnTo>
                  <a:lnTo>
                    <a:pt x="3754938" y="106405"/>
                  </a:lnTo>
                  <a:lnTo>
                    <a:pt x="3777192" y="147393"/>
                  </a:lnTo>
                  <a:lnTo>
                    <a:pt x="3791257" y="192683"/>
                  </a:lnTo>
                  <a:lnTo>
                    <a:pt x="3796161" y="241304"/>
                  </a:lnTo>
                  <a:lnTo>
                    <a:pt x="3796161" y="1206495"/>
                  </a:lnTo>
                  <a:lnTo>
                    <a:pt x="3791257" y="1255130"/>
                  </a:lnTo>
                  <a:lnTo>
                    <a:pt x="3777192" y="1300427"/>
                  </a:lnTo>
                  <a:lnTo>
                    <a:pt x="3754938" y="1341416"/>
                  </a:lnTo>
                  <a:lnTo>
                    <a:pt x="3725467" y="1377127"/>
                  </a:lnTo>
                  <a:lnTo>
                    <a:pt x="3689751" y="1406592"/>
                  </a:lnTo>
                  <a:lnTo>
                    <a:pt x="3648762" y="1428838"/>
                  </a:lnTo>
                  <a:lnTo>
                    <a:pt x="3603471" y="1442897"/>
                  </a:lnTo>
                  <a:lnTo>
                    <a:pt x="3554851" y="1447799"/>
                  </a:lnTo>
                  <a:lnTo>
                    <a:pt x="241304" y="1447799"/>
                  </a:lnTo>
                  <a:lnTo>
                    <a:pt x="192673" y="1442897"/>
                  </a:lnTo>
                  <a:lnTo>
                    <a:pt x="147377" y="1428838"/>
                  </a:lnTo>
                  <a:lnTo>
                    <a:pt x="106389" y="1406592"/>
                  </a:lnTo>
                  <a:lnTo>
                    <a:pt x="70676" y="1377127"/>
                  </a:lnTo>
                  <a:lnTo>
                    <a:pt x="41211" y="1341416"/>
                  </a:lnTo>
                  <a:lnTo>
                    <a:pt x="18962" y="1300427"/>
                  </a:lnTo>
                  <a:lnTo>
                    <a:pt x="4902" y="1255130"/>
                  </a:lnTo>
                  <a:lnTo>
                    <a:pt x="0" y="1206495"/>
                  </a:lnTo>
                  <a:lnTo>
                    <a:pt x="0" y="2413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207579" y="5176836"/>
            <a:ext cx="3244215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27025" marR="55880" indent="-314960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3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abc()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throws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Exception{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throw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new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Exception();</a:t>
            </a:r>
            <a:endParaRPr>
              <a:latin typeface="Calibri"/>
              <a:cs typeface="Calibri"/>
            </a:endParaRPr>
          </a:p>
          <a:p>
            <a:pPr marL="327025">
              <a:spcBef>
                <a:spcPts val="15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FF0000"/>
                </a:solidFill>
                <a:latin typeface="Calibri"/>
                <a:cs typeface="Calibri"/>
              </a:rPr>
              <a:t>5;</a:t>
            </a:r>
            <a:endParaRPr>
              <a:latin typeface="Calibri"/>
              <a:cs typeface="Calibri"/>
            </a:endParaRPr>
          </a:p>
          <a:p>
            <a:pPr marL="3159125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353190" y="5010150"/>
            <a:ext cx="3877310" cy="1524000"/>
            <a:chOff x="4829190" y="5010150"/>
            <a:chExt cx="3877310" cy="1524000"/>
          </a:xfrm>
        </p:grpSpPr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29190" y="5010150"/>
              <a:ext cx="3876690" cy="15240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38700" y="5086350"/>
              <a:ext cx="3705240" cy="14192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7899" y="5026152"/>
              <a:ext cx="3796161" cy="14477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867899" y="5026152"/>
              <a:ext cx="3796665" cy="1447800"/>
            </a:xfrm>
            <a:custGeom>
              <a:avLst/>
              <a:gdLst/>
              <a:ahLst/>
              <a:cxnLst/>
              <a:rect l="l" t="t" r="r" b="b"/>
              <a:pathLst>
                <a:path w="3796665" h="1447800">
                  <a:moveTo>
                    <a:pt x="0" y="241304"/>
                  </a:moveTo>
                  <a:lnTo>
                    <a:pt x="4904" y="192683"/>
                  </a:lnTo>
                  <a:lnTo>
                    <a:pt x="18969" y="147393"/>
                  </a:lnTo>
                  <a:lnTo>
                    <a:pt x="41223" y="106405"/>
                  </a:lnTo>
                  <a:lnTo>
                    <a:pt x="70694" y="70690"/>
                  </a:lnTo>
                  <a:lnTo>
                    <a:pt x="106410" y="41220"/>
                  </a:lnTo>
                  <a:lnTo>
                    <a:pt x="147399" y="18968"/>
                  </a:lnTo>
                  <a:lnTo>
                    <a:pt x="192690" y="4903"/>
                  </a:lnTo>
                  <a:lnTo>
                    <a:pt x="241310" y="0"/>
                  </a:lnTo>
                  <a:lnTo>
                    <a:pt x="3554882" y="0"/>
                  </a:lnTo>
                  <a:lnTo>
                    <a:pt x="3603492" y="4903"/>
                  </a:lnTo>
                  <a:lnTo>
                    <a:pt x="3648775" y="18968"/>
                  </a:lnTo>
                  <a:lnTo>
                    <a:pt x="3689758" y="41220"/>
                  </a:lnTo>
                  <a:lnTo>
                    <a:pt x="3725471" y="70690"/>
                  </a:lnTo>
                  <a:lnTo>
                    <a:pt x="3754940" y="106405"/>
                  </a:lnTo>
                  <a:lnTo>
                    <a:pt x="3777192" y="147393"/>
                  </a:lnTo>
                  <a:lnTo>
                    <a:pt x="3791257" y="192683"/>
                  </a:lnTo>
                  <a:lnTo>
                    <a:pt x="3796161" y="241304"/>
                  </a:lnTo>
                  <a:lnTo>
                    <a:pt x="3796161" y="1206495"/>
                  </a:lnTo>
                  <a:lnTo>
                    <a:pt x="3791257" y="1255130"/>
                  </a:lnTo>
                  <a:lnTo>
                    <a:pt x="3777192" y="1300427"/>
                  </a:lnTo>
                  <a:lnTo>
                    <a:pt x="3754940" y="1341416"/>
                  </a:lnTo>
                  <a:lnTo>
                    <a:pt x="3725471" y="1377127"/>
                  </a:lnTo>
                  <a:lnTo>
                    <a:pt x="3689758" y="1406592"/>
                  </a:lnTo>
                  <a:lnTo>
                    <a:pt x="3648775" y="1428838"/>
                  </a:lnTo>
                  <a:lnTo>
                    <a:pt x="3603492" y="1442897"/>
                  </a:lnTo>
                  <a:lnTo>
                    <a:pt x="3554882" y="1447799"/>
                  </a:lnTo>
                  <a:lnTo>
                    <a:pt x="241310" y="1447799"/>
                  </a:lnTo>
                  <a:lnTo>
                    <a:pt x="192690" y="1442897"/>
                  </a:lnTo>
                  <a:lnTo>
                    <a:pt x="147399" y="1428838"/>
                  </a:lnTo>
                  <a:lnTo>
                    <a:pt x="106410" y="1406592"/>
                  </a:lnTo>
                  <a:lnTo>
                    <a:pt x="70694" y="1377127"/>
                  </a:lnTo>
                  <a:lnTo>
                    <a:pt x="41223" y="1341416"/>
                  </a:lnTo>
                  <a:lnTo>
                    <a:pt x="18969" y="1300427"/>
                  </a:lnTo>
                  <a:lnTo>
                    <a:pt x="4904" y="1255130"/>
                  </a:lnTo>
                  <a:lnTo>
                    <a:pt x="0" y="1206495"/>
                  </a:lnTo>
                  <a:lnTo>
                    <a:pt x="0" y="2413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546601" y="5176836"/>
            <a:ext cx="3244215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1800" marR="55244" indent="-419734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Calibri"/>
                <a:cs typeface="Calibri"/>
              </a:rPr>
              <a:t>public</a:t>
            </a:r>
            <a:r>
              <a:rPr spc="3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int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abc()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throws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Exception{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"/>
                <a:cs typeface="Calibri"/>
              </a:rPr>
              <a:t>5;</a:t>
            </a:r>
            <a:endParaRPr>
              <a:latin typeface="Calibri"/>
              <a:cs typeface="Calibri"/>
            </a:endParaRPr>
          </a:p>
          <a:p>
            <a:pPr marL="431800">
              <a:spcBef>
                <a:spcPts val="15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throw</a:t>
            </a:r>
            <a:r>
              <a:rPr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Exception();</a:t>
            </a:r>
            <a:endParaRPr>
              <a:latin typeface="Calibri"/>
              <a:cs typeface="Calibri"/>
            </a:endParaRPr>
          </a:p>
          <a:p>
            <a:pPr marL="315849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}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895985"/>
            <a:chOff x="800100" y="390525"/>
            <a:chExt cx="7572375" cy="895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828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600" y="438165"/>
              <a:ext cx="11715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7346420" y="0"/>
                  </a:moveTo>
                  <a:lnTo>
                    <a:pt x="121228" y="0"/>
                  </a:lnTo>
                  <a:lnTo>
                    <a:pt x="74041" y="9522"/>
                  </a:lnTo>
                  <a:lnTo>
                    <a:pt x="35508" y="35490"/>
                  </a:lnTo>
                  <a:lnTo>
                    <a:pt x="9527" y="74002"/>
                  </a:lnTo>
                  <a:lnTo>
                    <a:pt x="0" y="121157"/>
                  </a:lnTo>
                  <a:lnTo>
                    <a:pt x="0" y="606064"/>
                  </a:lnTo>
                  <a:lnTo>
                    <a:pt x="9527" y="653303"/>
                  </a:lnTo>
                  <a:lnTo>
                    <a:pt x="35508" y="691850"/>
                  </a:lnTo>
                  <a:lnTo>
                    <a:pt x="74041" y="717823"/>
                  </a:lnTo>
                  <a:lnTo>
                    <a:pt x="121228" y="727344"/>
                  </a:lnTo>
                  <a:lnTo>
                    <a:pt x="7346420" y="727344"/>
                  </a:lnTo>
                  <a:lnTo>
                    <a:pt x="7393589" y="717823"/>
                  </a:lnTo>
                  <a:lnTo>
                    <a:pt x="7432099" y="691850"/>
                  </a:lnTo>
                  <a:lnTo>
                    <a:pt x="7458060" y="653303"/>
                  </a:lnTo>
                  <a:lnTo>
                    <a:pt x="7467578" y="606064"/>
                  </a:lnTo>
                  <a:lnTo>
                    <a:pt x="7467578" y="121157"/>
                  </a:lnTo>
                  <a:lnTo>
                    <a:pt x="7458060" y="74002"/>
                  </a:lnTo>
                  <a:lnTo>
                    <a:pt x="7432099" y="35490"/>
                  </a:lnTo>
                  <a:lnTo>
                    <a:pt x="7393589" y="9522"/>
                  </a:lnTo>
                  <a:lnTo>
                    <a:pt x="73464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0" y="121157"/>
                  </a:moveTo>
                  <a:lnTo>
                    <a:pt x="9527" y="74002"/>
                  </a:lnTo>
                  <a:lnTo>
                    <a:pt x="35508" y="35490"/>
                  </a:lnTo>
                  <a:lnTo>
                    <a:pt x="74041" y="9522"/>
                  </a:lnTo>
                  <a:lnTo>
                    <a:pt x="121228" y="0"/>
                  </a:lnTo>
                  <a:lnTo>
                    <a:pt x="7346420" y="0"/>
                  </a:lnTo>
                  <a:lnTo>
                    <a:pt x="7393589" y="9522"/>
                  </a:lnTo>
                  <a:lnTo>
                    <a:pt x="7432099" y="35490"/>
                  </a:lnTo>
                  <a:lnTo>
                    <a:pt x="7458060" y="74002"/>
                  </a:lnTo>
                  <a:lnTo>
                    <a:pt x="7467578" y="121157"/>
                  </a:lnTo>
                  <a:lnTo>
                    <a:pt x="7467578" y="606064"/>
                  </a:lnTo>
                  <a:lnTo>
                    <a:pt x="7458060" y="653303"/>
                  </a:lnTo>
                  <a:lnTo>
                    <a:pt x="7432099" y="691850"/>
                  </a:lnTo>
                  <a:lnTo>
                    <a:pt x="7393589" y="717823"/>
                  </a:lnTo>
                  <a:lnTo>
                    <a:pt x="7346420" y="727344"/>
                  </a:lnTo>
                  <a:lnTo>
                    <a:pt x="121228" y="727344"/>
                  </a:lnTo>
                  <a:lnTo>
                    <a:pt x="74041" y="717823"/>
                  </a:lnTo>
                  <a:lnTo>
                    <a:pt x="35508" y="691850"/>
                  </a:lnTo>
                  <a:lnTo>
                    <a:pt x="9527" y="653303"/>
                  </a:lnTo>
                  <a:lnTo>
                    <a:pt x="0" y="606064"/>
                  </a:lnTo>
                  <a:lnTo>
                    <a:pt x="0" y="1211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9143" y="412564"/>
            <a:ext cx="2199442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Test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43151" y="1352565"/>
            <a:ext cx="7534909" cy="5200650"/>
            <a:chOff x="819150" y="1352565"/>
            <a:chExt cx="7534909" cy="52006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50" y="1352565"/>
              <a:ext cx="7534290" cy="5181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1371600"/>
              <a:ext cx="4933950" cy="5181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2059" y="1371600"/>
              <a:ext cx="7467578" cy="5105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2059" y="1371600"/>
              <a:ext cx="7467600" cy="5105400"/>
            </a:xfrm>
            <a:custGeom>
              <a:avLst/>
              <a:gdLst/>
              <a:ahLst/>
              <a:cxnLst/>
              <a:rect l="l" t="t" r="r" b="b"/>
              <a:pathLst>
                <a:path w="7467600" h="5105400">
                  <a:moveTo>
                    <a:pt x="0" y="850910"/>
                  </a:moveTo>
                  <a:lnTo>
                    <a:pt x="1346" y="802627"/>
                  </a:lnTo>
                  <a:lnTo>
                    <a:pt x="5340" y="755051"/>
                  </a:lnTo>
                  <a:lnTo>
                    <a:pt x="11907" y="708253"/>
                  </a:lnTo>
                  <a:lnTo>
                    <a:pt x="20977" y="662305"/>
                  </a:lnTo>
                  <a:lnTo>
                    <a:pt x="32477" y="617279"/>
                  </a:lnTo>
                  <a:lnTo>
                    <a:pt x="46336" y="573246"/>
                  </a:lnTo>
                  <a:lnTo>
                    <a:pt x="62482" y="530279"/>
                  </a:lnTo>
                  <a:lnTo>
                    <a:pt x="80843" y="488449"/>
                  </a:lnTo>
                  <a:lnTo>
                    <a:pt x="101347" y="447828"/>
                  </a:lnTo>
                  <a:lnTo>
                    <a:pt x="123923" y="408488"/>
                  </a:lnTo>
                  <a:lnTo>
                    <a:pt x="148498" y="370501"/>
                  </a:lnTo>
                  <a:lnTo>
                    <a:pt x="175001" y="333939"/>
                  </a:lnTo>
                  <a:lnTo>
                    <a:pt x="203360" y="298873"/>
                  </a:lnTo>
                  <a:lnTo>
                    <a:pt x="233503" y="265376"/>
                  </a:lnTo>
                  <a:lnTo>
                    <a:pt x="265358" y="233519"/>
                  </a:lnTo>
                  <a:lnTo>
                    <a:pt x="298853" y="203375"/>
                  </a:lnTo>
                  <a:lnTo>
                    <a:pt x="333917" y="175014"/>
                  </a:lnTo>
                  <a:lnTo>
                    <a:pt x="370478" y="148510"/>
                  </a:lnTo>
                  <a:lnTo>
                    <a:pt x="408463" y="123933"/>
                  </a:lnTo>
                  <a:lnTo>
                    <a:pt x="447801" y="101356"/>
                  </a:lnTo>
                  <a:lnTo>
                    <a:pt x="488421" y="80850"/>
                  </a:lnTo>
                  <a:lnTo>
                    <a:pt x="530250" y="62487"/>
                  </a:lnTo>
                  <a:lnTo>
                    <a:pt x="573216" y="46340"/>
                  </a:lnTo>
                  <a:lnTo>
                    <a:pt x="617248" y="32480"/>
                  </a:lnTo>
                  <a:lnTo>
                    <a:pt x="662274" y="20979"/>
                  </a:lnTo>
                  <a:lnTo>
                    <a:pt x="708222" y="11908"/>
                  </a:lnTo>
                  <a:lnTo>
                    <a:pt x="755020" y="5340"/>
                  </a:lnTo>
                  <a:lnTo>
                    <a:pt x="802596" y="1347"/>
                  </a:lnTo>
                  <a:lnTo>
                    <a:pt x="850879" y="0"/>
                  </a:lnTo>
                  <a:lnTo>
                    <a:pt x="6616698" y="0"/>
                  </a:lnTo>
                  <a:lnTo>
                    <a:pt x="6664978" y="1347"/>
                  </a:lnTo>
                  <a:lnTo>
                    <a:pt x="6712551" y="5340"/>
                  </a:lnTo>
                  <a:lnTo>
                    <a:pt x="6759346" y="11908"/>
                  </a:lnTo>
                  <a:lnTo>
                    <a:pt x="6805292" y="20979"/>
                  </a:lnTo>
                  <a:lnTo>
                    <a:pt x="6850316" y="32480"/>
                  </a:lnTo>
                  <a:lnTo>
                    <a:pt x="6894347" y="46340"/>
                  </a:lnTo>
                  <a:lnTo>
                    <a:pt x="6937312" y="62487"/>
                  </a:lnTo>
                  <a:lnTo>
                    <a:pt x="6979141" y="80850"/>
                  </a:lnTo>
                  <a:lnTo>
                    <a:pt x="7019760" y="101356"/>
                  </a:lnTo>
                  <a:lnTo>
                    <a:pt x="7059098" y="123933"/>
                  </a:lnTo>
                  <a:lnTo>
                    <a:pt x="7097084" y="148510"/>
                  </a:lnTo>
                  <a:lnTo>
                    <a:pt x="7133645" y="175014"/>
                  </a:lnTo>
                  <a:lnTo>
                    <a:pt x="7168709" y="203375"/>
                  </a:lnTo>
                  <a:lnTo>
                    <a:pt x="7202206" y="233519"/>
                  </a:lnTo>
                  <a:lnTo>
                    <a:pt x="7234062" y="265376"/>
                  </a:lnTo>
                  <a:lnTo>
                    <a:pt x="7264205" y="298873"/>
                  </a:lnTo>
                  <a:lnTo>
                    <a:pt x="7292565" y="333939"/>
                  </a:lnTo>
                  <a:lnTo>
                    <a:pt x="7319069" y="370501"/>
                  </a:lnTo>
                  <a:lnTo>
                    <a:pt x="7343646" y="408488"/>
                  </a:lnTo>
                  <a:lnTo>
                    <a:pt x="7366223" y="447828"/>
                  </a:lnTo>
                  <a:lnTo>
                    <a:pt x="7386728" y="488449"/>
                  </a:lnTo>
                  <a:lnTo>
                    <a:pt x="7405091" y="530279"/>
                  </a:lnTo>
                  <a:lnTo>
                    <a:pt x="7421238" y="573246"/>
                  </a:lnTo>
                  <a:lnTo>
                    <a:pt x="7435098" y="617279"/>
                  </a:lnTo>
                  <a:lnTo>
                    <a:pt x="7446599" y="662305"/>
                  </a:lnTo>
                  <a:lnTo>
                    <a:pt x="7455670" y="708253"/>
                  </a:lnTo>
                  <a:lnTo>
                    <a:pt x="7462237" y="755051"/>
                  </a:lnTo>
                  <a:lnTo>
                    <a:pt x="7466231" y="802627"/>
                  </a:lnTo>
                  <a:lnTo>
                    <a:pt x="7467578" y="850910"/>
                  </a:lnTo>
                  <a:lnTo>
                    <a:pt x="7467578" y="4254483"/>
                  </a:lnTo>
                  <a:lnTo>
                    <a:pt x="7466231" y="4302768"/>
                  </a:lnTo>
                  <a:lnTo>
                    <a:pt x="7462237" y="4350347"/>
                  </a:lnTo>
                  <a:lnTo>
                    <a:pt x="7455670" y="4397147"/>
                  </a:lnTo>
                  <a:lnTo>
                    <a:pt x="7446599" y="4443097"/>
                  </a:lnTo>
                  <a:lnTo>
                    <a:pt x="7435098" y="4488125"/>
                  </a:lnTo>
                  <a:lnTo>
                    <a:pt x="7421238" y="4532159"/>
                  </a:lnTo>
                  <a:lnTo>
                    <a:pt x="7405091" y="4575128"/>
                  </a:lnTo>
                  <a:lnTo>
                    <a:pt x="7386728" y="4616959"/>
                  </a:lnTo>
                  <a:lnTo>
                    <a:pt x="7366223" y="4657580"/>
                  </a:lnTo>
                  <a:lnTo>
                    <a:pt x="7343646" y="4696920"/>
                  </a:lnTo>
                  <a:lnTo>
                    <a:pt x="7319069" y="4734907"/>
                  </a:lnTo>
                  <a:lnTo>
                    <a:pt x="7292565" y="4771469"/>
                  </a:lnTo>
                  <a:lnTo>
                    <a:pt x="7264205" y="4806535"/>
                  </a:lnTo>
                  <a:lnTo>
                    <a:pt x="7234062" y="4840031"/>
                  </a:lnTo>
                  <a:lnTo>
                    <a:pt x="7202206" y="4871888"/>
                  </a:lnTo>
                  <a:lnTo>
                    <a:pt x="7168709" y="4902032"/>
                  </a:lnTo>
                  <a:lnTo>
                    <a:pt x="7133645" y="4930391"/>
                  </a:lnTo>
                  <a:lnTo>
                    <a:pt x="7097084" y="4956895"/>
                  </a:lnTo>
                  <a:lnTo>
                    <a:pt x="7059098" y="4981472"/>
                  </a:lnTo>
                  <a:lnTo>
                    <a:pt x="7019760" y="5004048"/>
                  </a:lnTo>
                  <a:lnTo>
                    <a:pt x="6979141" y="5024553"/>
                  </a:lnTo>
                  <a:lnTo>
                    <a:pt x="6937312" y="5042915"/>
                  </a:lnTo>
                  <a:lnTo>
                    <a:pt x="6894347" y="5059061"/>
                  </a:lnTo>
                  <a:lnTo>
                    <a:pt x="6850316" y="5072921"/>
                  </a:lnTo>
                  <a:lnTo>
                    <a:pt x="6805292" y="5084422"/>
                  </a:lnTo>
                  <a:lnTo>
                    <a:pt x="6759346" y="5093492"/>
                  </a:lnTo>
                  <a:lnTo>
                    <a:pt x="6712551" y="5100059"/>
                  </a:lnTo>
                  <a:lnTo>
                    <a:pt x="6664978" y="5104052"/>
                  </a:lnTo>
                  <a:lnTo>
                    <a:pt x="6616698" y="5105399"/>
                  </a:lnTo>
                  <a:lnTo>
                    <a:pt x="850879" y="5105399"/>
                  </a:lnTo>
                  <a:lnTo>
                    <a:pt x="802596" y="5104052"/>
                  </a:lnTo>
                  <a:lnTo>
                    <a:pt x="755020" y="5100059"/>
                  </a:lnTo>
                  <a:lnTo>
                    <a:pt x="708222" y="5093492"/>
                  </a:lnTo>
                  <a:lnTo>
                    <a:pt x="662274" y="5084422"/>
                  </a:lnTo>
                  <a:lnTo>
                    <a:pt x="617248" y="5072921"/>
                  </a:lnTo>
                  <a:lnTo>
                    <a:pt x="573216" y="5059061"/>
                  </a:lnTo>
                  <a:lnTo>
                    <a:pt x="530250" y="5042915"/>
                  </a:lnTo>
                  <a:lnTo>
                    <a:pt x="488421" y="5024553"/>
                  </a:lnTo>
                  <a:lnTo>
                    <a:pt x="447801" y="5004048"/>
                  </a:lnTo>
                  <a:lnTo>
                    <a:pt x="408463" y="4981472"/>
                  </a:lnTo>
                  <a:lnTo>
                    <a:pt x="370478" y="4956895"/>
                  </a:lnTo>
                  <a:lnTo>
                    <a:pt x="333917" y="4930391"/>
                  </a:lnTo>
                  <a:lnTo>
                    <a:pt x="298853" y="4902032"/>
                  </a:lnTo>
                  <a:lnTo>
                    <a:pt x="265358" y="4871888"/>
                  </a:lnTo>
                  <a:lnTo>
                    <a:pt x="233503" y="4840031"/>
                  </a:lnTo>
                  <a:lnTo>
                    <a:pt x="203360" y="4806535"/>
                  </a:lnTo>
                  <a:lnTo>
                    <a:pt x="175001" y="4771469"/>
                  </a:lnTo>
                  <a:lnTo>
                    <a:pt x="148498" y="4734907"/>
                  </a:lnTo>
                  <a:lnTo>
                    <a:pt x="123923" y="4696920"/>
                  </a:lnTo>
                  <a:lnTo>
                    <a:pt x="101347" y="4657580"/>
                  </a:lnTo>
                  <a:lnTo>
                    <a:pt x="80843" y="4616959"/>
                  </a:lnTo>
                  <a:lnTo>
                    <a:pt x="62482" y="4575128"/>
                  </a:lnTo>
                  <a:lnTo>
                    <a:pt x="46336" y="4532159"/>
                  </a:lnTo>
                  <a:lnTo>
                    <a:pt x="32477" y="4488125"/>
                  </a:lnTo>
                  <a:lnTo>
                    <a:pt x="20977" y="4443097"/>
                  </a:lnTo>
                  <a:lnTo>
                    <a:pt x="11907" y="4397147"/>
                  </a:lnTo>
                  <a:lnTo>
                    <a:pt x="5340" y="4350347"/>
                  </a:lnTo>
                  <a:lnTo>
                    <a:pt x="1346" y="4302768"/>
                  </a:lnTo>
                  <a:lnTo>
                    <a:pt x="0" y="4254483"/>
                  </a:lnTo>
                  <a:lnTo>
                    <a:pt x="0" y="850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05414" y="1440874"/>
            <a:ext cx="459105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-10" dirty="0">
                <a:latin typeface="Calibri"/>
                <a:cs typeface="Calibri"/>
              </a:rPr>
              <a:t>Каков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будет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результат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компиляции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и запуска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данного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кода?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5409" y="1870012"/>
            <a:ext cx="2847340" cy="4584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Test{</a:t>
            </a:r>
            <a:endParaRPr sz="1400">
              <a:latin typeface="Calibri"/>
              <a:cs typeface="Calibri"/>
            </a:endParaRPr>
          </a:p>
          <a:p>
            <a:pPr marL="126364">
              <a:lnSpc>
                <a:spcPts val="1664"/>
              </a:lnSpc>
              <a:spcBef>
                <a:spcPts val="50"/>
              </a:spcBef>
            </a:pPr>
            <a:r>
              <a:rPr sz="1400" dirty="0">
                <a:latin typeface="Calibri"/>
                <a:cs typeface="Calibri"/>
              </a:rPr>
              <a:t>static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String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str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"";</a:t>
            </a:r>
            <a:endParaRPr sz="1400">
              <a:latin typeface="Calibri"/>
              <a:cs typeface="Calibri"/>
            </a:endParaRPr>
          </a:p>
          <a:p>
            <a:pPr marL="12700" marR="712470" indent="113664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Calibri"/>
                <a:cs typeface="Calibri"/>
              </a:rPr>
              <a:t>void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ghi()throws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Exception{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throw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new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Exception();</a:t>
            </a:r>
            <a:endParaRPr sz="1400">
              <a:latin typeface="Calibri"/>
              <a:cs typeface="Calibri"/>
            </a:endParaRPr>
          </a:p>
          <a:p>
            <a:pPr marL="2080895">
              <a:lnSpc>
                <a:spcPts val="1664"/>
              </a:lnSpc>
            </a:pPr>
            <a:r>
              <a:rPr sz="1400" spc="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 marR="693420" indent="113664">
              <a:lnSpc>
                <a:spcPts val="173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void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def()throws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Exception{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ghi();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70"/>
              </a:lnSpc>
            </a:pPr>
            <a:r>
              <a:rPr sz="1400" spc="-10" dirty="0">
                <a:latin typeface="Calibri"/>
                <a:cs typeface="Calibri"/>
              </a:rPr>
              <a:t>str+="2";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ghi();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str+="3";</a:t>
            </a:r>
            <a:endParaRPr sz="1400">
              <a:latin typeface="Calibri"/>
              <a:cs typeface="Calibri"/>
            </a:endParaRPr>
          </a:p>
          <a:p>
            <a:pPr marL="2118995">
              <a:lnSpc>
                <a:spcPts val="1664"/>
              </a:lnSpc>
            </a:pPr>
            <a:r>
              <a:rPr sz="1400" spc="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 marR="1928495" indent="113664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void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abc(){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try{def();}</a:t>
            </a:r>
            <a:endParaRPr sz="1400">
              <a:latin typeface="Calibri"/>
              <a:cs typeface="Calibri"/>
            </a:endParaRPr>
          </a:p>
          <a:p>
            <a:pPr marR="682625" algn="r">
              <a:lnSpc>
                <a:spcPts val="1605"/>
              </a:lnSpc>
            </a:pPr>
            <a:r>
              <a:rPr sz="1400" spc="-10" dirty="0">
                <a:latin typeface="Calibri"/>
                <a:cs typeface="Calibri"/>
              </a:rPr>
              <a:t>catch(Exception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e)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{str+="1";}</a:t>
            </a:r>
            <a:endParaRPr sz="1400">
              <a:latin typeface="Calibri"/>
              <a:cs typeface="Calibri"/>
            </a:endParaRPr>
          </a:p>
          <a:p>
            <a:pPr marR="662305" algn="r">
              <a:lnSpc>
                <a:spcPts val="1664"/>
              </a:lnSpc>
              <a:spcBef>
                <a:spcPts val="45"/>
              </a:spcBef>
            </a:pPr>
            <a:r>
              <a:rPr sz="1400" spc="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327025" marR="5080" indent="-200660">
              <a:lnSpc>
                <a:spcPts val="173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public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static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void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main(String[]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args)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Test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new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Test();</a:t>
            </a:r>
            <a:endParaRPr sz="1400">
              <a:latin typeface="Calibri"/>
              <a:cs typeface="Calibri"/>
            </a:endParaRPr>
          </a:p>
          <a:p>
            <a:pPr marL="327025">
              <a:lnSpc>
                <a:spcPts val="1570"/>
              </a:lnSpc>
            </a:pPr>
            <a:r>
              <a:rPr sz="1400" spc="-10" dirty="0">
                <a:latin typeface="Calibri"/>
                <a:cs typeface="Calibri"/>
              </a:rPr>
              <a:t>t.abc();</a:t>
            </a:r>
            <a:endParaRPr sz="1400">
              <a:latin typeface="Calibri"/>
              <a:cs typeface="Calibri"/>
            </a:endParaRPr>
          </a:p>
          <a:p>
            <a:pPr marL="327025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System.out.println(str);</a:t>
            </a:r>
            <a:endParaRPr sz="1400">
              <a:latin typeface="Calibri"/>
              <a:cs typeface="Calibri"/>
            </a:endParaRPr>
          </a:p>
          <a:p>
            <a:pPr marL="173990">
              <a:lnSpc>
                <a:spcPts val="1664"/>
              </a:lnSpc>
              <a:spcBef>
                <a:spcPts val="45"/>
              </a:spcBef>
            </a:pPr>
            <a:r>
              <a:rPr sz="1400" spc="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58051" y="5143501"/>
            <a:ext cx="1552575" cy="809625"/>
            <a:chOff x="5734050" y="5143500"/>
            <a:chExt cx="1552575" cy="80962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34050" y="5143500"/>
              <a:ext cx="1552575" cy="8096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53100" y="5324475"/>
              <a:ext cx="1076325" cy="4857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1199" y="5181600"/>
              <a:ext cx="1433962" cy="6857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91199" y="5181600"/>
              <a:ext cx="1434465" cy="685800"/>
            </a:xfrm>
            <a:custGeom>
              <a:avLst/>
              <a:gdLst/>
              <a:ahLst/>
              <a:cxnLst/>
              <a:rect l="l" t="t" r="r" b="b"/>
              <a:pathLst>
                <a:path w="1434465" h="685800">
                  <a:moveTo>
                    <a:pt x="0" y="114299"/>
                  </a:moveTo>
                  <a:lnTo>
                    <a:pt x="8982" y="69814"/>
                  </a:lnTo>
                  <a:lnTo>
                    <a:pt x="33478" y="33481"/>
                  </a:lnTo>
                  <a:lnTo>
                    <a:pt x="69810" y="8983"/>
                  </a:lnTo>
                  <a:lnTo>
                    <a:pt x="114299" y="0"/>
                  </a:lnTo>
                  <a:lnTo>
                    <a:pt x="1319662" y="0"/>
                  </a:lnTo>
                  <a:lnTo>
                    <a:pt x="1364151" y="8983"/>
                  </a:lnTo>
                  <a:lnTo>
                    <a:pt x="1400483" y="33481"/>
                  </a:lnTo>
                  <a:lnTo>
                    <a:pt x="1424979" y="69814"/>
                  </a:lnTo>
                  <a:lnTo>
                    <a:pt x="1433962" y="114299"/>
                  </a:lnTo>
                  <a:lnTo>
                    <a:pt x="1433962" y="571499"/>
                  </a:lnTo>
                  <a:lnTo>
                    <a:pt x="1424979" y="615985"/>
                  </a:lnTo>
                  <a:lnTo>
                    <a:pt x="1400483" y="652318"/>
                  </a:lnTo>
                  <a:lnTo>
                    <a:pt x="1364151" y="676816"/>
                  </a:lnTo>
                  <a:lnTo>
                    <a:pt x="1319662" y="685799"/>
                  </a:lnTo>
                  <a:lnTo>
                    <a:pt x="114299" y="685799"/>
                  </a:lnTo>
                  <a:lnTo>
                    <a:pt x="69810" y="676816"/>
                  </a:lnTo>
                  <a:lnTo>
                    <a:pt x="33478" y="652318"/>
                  </a:lnTo>
                  <a:lnTo>
                    <a:pt x="8982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33695" y="5393688"/>
            <a:ext cx="72644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Output: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4142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27</a:t>
            </a:r>
            <a:endParaRPr sz="7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895985"/>
            <a:chOff x="800100" y="390525"/>
            <a:chExt cx="7572375" cy="895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828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600" y="438165"/>
              <a:ext cx="11715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7346420" y="0"/>
                  </a:moveTo>
                  <a:lnTo>
                    <a:pt x="121228" y="0"/>
                  </a:lnTo>
                  <a:lnTo>
                    <a:pt x="74041" y="9522"/>
                  </a:lnTo>
                  <a:lnTo>
                    <a:pt x="35508" y="35490"/>
                  </a:lnTo>
                  <a:lnTo>
                    <a:pt x="9527" y="74002"/>
                  </a:lnTo>
                  <a:lnTo>
                    <a:pt x="0" y="121157"/>
                  </a:lnTo>
                  <a:lnTo>
                    <a:pt x="0" y="606064"/>
                  </a:lnTo>
                  <a:lnTo>
                    <a:pt x="9527" y="653303"/>
                  </a:lnTo>
                  <a:lnTo>
                    <a:pt x="35508" y="691850"/>
                  </a:lnTo>
                  <a:lnTo>
                    <a:pt x="74041" y="717823"/>
                  </a:lnTo>
                  <a:lnTo>
                    <a:pt x="121228" y="727344"/>
                  </a:lnTo>
                  <a:lnTo>
                    <a:pt x="7346420" y="727344"/>
                  </a:lnTo>
                  <a:lnTo>
                    <a:pt x="7393589" y="717823"/>
                  </a:lnTo>
                  <a:lnTo>
                    <a:pt x="7432099" y="691850"/>
                  </a:lnTo>
                  <a:lnTo>
                    <a:pt x="7458060" y="653303"/>
                  </a:lnTo>
                  <a:lnTo>
                    <a:pt x="7467578" y="606064"/>
                  </a:lnTo>
                  <a:lnTo>
                    <a:pt x="7467578" y="121157"/>
                  </a:lnTo>
                  <a:lnTo>
                    <a:pt x="7458060" y="74002"/>
                  </a:lnTo>
                  <a:lnTo>
                    <a:pt x="7432099" y="35490"/>
                  </a:lnTo>
                  <a:lnTo>
                    <a:pt x="7393589" y="9522"/>
                  </a:lnTo>
                  <a:lnTo>
                    <a:pt x="73464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0" y="121157"/>
                  </a:moveTo>
                  <a:lnTo>
                    <a:pt x="9527" y="74002"/>
                  </a:lnTo>
                  <a:lnTo>
                    <a:pt x="35508" y="35490"/>
                  </a:lnTo>
                  <a:lnTo>
                    <a:pt x="74041" y="9522"/>
                  </a:lnTo>
                  <a:lnTo>
                    <a:pt x="121228" y="0"/>
                  </a:lnTo>
                  <a:lnTo>
                    <a:pt x="7346420" y="0"/>
                  </a:lnTo>
                  <a:lnTo>
                    <a:pt x="7393589" y="9522"/>
                  </a:lnTo>
                  <a:lnTo>
                    <a:pt x="7432099" y="35490"/>
                  </a:lnTo>
                  <a:lnTo>
                    <a:pt x="7458060" y="74002"/>
                  </a:lnTo>
                  <a:lnTo>
                    <a:pt x="7467578" y="121157"/>
                  </a:lnTo>
                  <a:lnTo>
                    <a:pt x="7467578" y="606064"/>
                  </a:lnTo>
                  <a:lnTo>
                    <a:pt x="7458060" y="653303"/>
                  </a:lnTo>
                  <a:lnTo>
                    <a:pt x="7432099" y="691850"/>
                  </a:lnTo>
                  <a:lnTo>
                    <a:pt x="7393589" y="717823"/>
                  </a:lnTo>
                  <a:lnTo>
                    <a:pt x="7346420" y="727344"/>
                  </a:lnTo>
                  <a:lnTo>
                    <a:pt x="121228" y="727344"/>
                  </a:lnTo>
                  <a:lnTo>
                    <a:pt x="74041" y="717823"/>
                  </a:lnTo>
                  <a:lnTo>
                    <a:pt x="35508" y="691850"/>
                  </a:lnTo>
                  <a:lnTo>
                    <a:pt x="9527" y="653303"/>
                  </a:lnTo>
                  <a:lnTo>
                    <a:pt x="0" y="606064"/>
                  </a:lnTo>
                  <a:lnTo>
                    <a:pt x="0" y="1211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19143" y="412564"/>
            <a:ext cx="1343656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Test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43151" y="1352565"/>
            <a:ext cx="7534909" cy="5181600"/>
            <a:chOff x="819150" y="1352565"/>
            <a:chExt cx="7534909" cy="5181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50" y="1352565"/>
              <a:ext cx="7534290" cy="5181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059" y="1371600"/>
              <a:ext cx="7467578" cy="5105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2059" y="1371600"/>
              <a:ext cx="7467600" cy="5105400"/>
            </a:xfrm>
            <a:custGeom>
              <a:avLst/>
              <a:gdLst/>
              <a:ahLst/>
              <a:cxnLst/>
              <a:rect l="l" t="t" r="r" b="b"/>
              <a:pathLst>
                <a:path w="7467600" h="5105400">
                  <a:moveTo>
                    <a:pt x="0" y="850910"/>
                  </a:moveTo>
                  <a:lnTo>
                    <a:pt x="1346" y="802627"/>
                  </a:lnTo>
                  <a:lnTo>
                    <a:pt x="5340" y="755051"/>
                  </a:lnTo>
                  <a:lnTo>
                    <a:pt x="11907" y="708253"/>
                  </a:lnTo>
                  <a:lnTo>
                    <a:pt x="20977" y="662305"/>
                  </a:lnTo>
                  <a:lnTo>
                    <a:pt x="32477" y="617279"/>
                  </a:lnTo>
                  <a:lnTo>
                    <a:pt x="46336" y="573246"/>
                  </a:lnTo>
                  <a:lnTo>
                    <a:pt x="62482" y="530279"/>
                  </a:lnTo>
                  <a:lnTo>
                    <a:pt x="80843" y="488449"/>
                  </a:lnTo>
                  <a:lnTo>
                    <a:pt x="101347" y="447828"/>
                  </a:lnTo>
                  <a:lnTo>
                    <a:pt x="123923" y="408488"/>
                  </a:lnTo>
                  <a:lnTo>
                    <a:pt x="148498" y="370501"/>
                  </a:lnTo>
                  <a:lnTo>
                    <a:pt x="175001" y="333939"/>
                  </a:lnTo>
                  <a:lnTo>
                    <a:pt x="203360" y="298873"/>
                  </a:lnTo>
                  <a:lnTo>
                    <a:pt x="233503" y="265376"/>
                  </a:lnTo>
                  <a:lnTo>
                    <a:pt x="265358" y="233519"/>
                  </a:lnTo>
                  <a:lnTo>
                    <a:pt x="298853" y="203375"/>
                  </a:lnTo>
                  <a:lnTo>
                    <a:pt x="333917" y="175014"/>
                  </a:lnTo>
                  <a:lnTo>
                    <a:pt x="370478" y="148510"/>
                  </a:lnTo>
                  <a:lnTo>
                    <a:pt x="408463" y="123933"/>
                  </a:lnTo>
                  <a:lnTo>
                    <a:pt x="447801" y="101356"/>
                  </a:lnTo>
                  <a:lnTo>
                    <a:pt x="488421" y="80850"/>
                  </a:lnTo>
                  <a:lnTo>
                    <a:pt x="530250" y="62487"/>
                  </a:lnTo>
                  <a:lnTo>
                    <a:pt x="573216" y="46340"/>
                  </a:lnTo>
                  <a:lnTo>
                    <a:pt x="617248" y="32480"/>
                  </a:lnTo>
                  <a:lnTo>
                    <a:pt x="662274" y="20979"/>
                  </a:lnTo>
                  <a:lnTo>
                    <a:pt x="708222" y="11908"/>
                  </a:lnTo>
                  <a:lnTo>
                    <a:pt x="755020" y="5340"/>
                  </a:lnTo>
                  <a:lnTo>
                    <a:pt x="802596" y="1347"/>
                  </a:lnTo>
                  <a:lnTo>
                    <a:pt x="850879" y="0"/>
                  </a:lnTo>
                  <a:lnTo>
                    <a:pt x="6616698" y="0"/>
                  </a:lnTo>
                  <a:lnTo>
                    <a:pt x="6664978" y="1347"/>
                  </a:lnTo>
                  <a:lnTo>
                    <a:pt x="6712551" y="5340"/>
                  </a:lnTo>
                  <a:lnTo>
                    <a:pt x="6759346" y="11908"/>
                  </a:lnTo>
                  <a:lnTo>
                    <a:pt x="6805292" y="20979"/>
                  </a:lnTo>
                  <a:lnTo>
                    <a:pt x="6850316" y="32480"/>
                  </a:lnTo>
                  <a:lnTo>
                    <a:pt x="6894347" y="46340"/>
                  </a:lnTo>
                  <a:lnTo>
                    <a:pt x="6937312" y="62487"/>
                  </a:lnTo>
                  <a:lnTo>
                    <a:pt x="6979141" y="80850"/>
                  </a:lnTo>
                  <a:lnTo>
                    <a:pt x="7019760" y="101356"/>
                  </a:lnTo>
                  <a:lnTo>
                    <a:pt x="7059098" y="123933"/>
                  </a:lnTo>
                  <a:lnTo>
                    <a:pt x="7097084" y="148510"/>
                  </a:lnTo>
                  <a:lnTo>
                    <a:pt x="7133645" y="175014"/>
                  </a:lnTo>
                  <a:lnTo>
                    <a:pt x="7168709" y="203375"/>
                  </a:lnTo>
                  <a:lnTo>
                    <a:pt x="7202206" y="233519"/>
                  </a:lnTo>
                  <a:lnTo>
                    <a:pt x="7234062" y="265376"/>
                  </a:lnTo>
                  <a:lnTo>
                    <a:pt x="7264205" y="298873"/>
                  </a:lnTo>
                  <a:lnTo>
                    <a:pt x="7292565" y="333939"/>
                  </a:lnTo>
                  <a:lnTo>
                    <a:pt x="7319069" y="370501"/>
                  </a:lnTo>
                  <a:lnTo>
                    <a:pt x="7343646" y="408488"/>
                  </a:lnTo>
                  <a:lnTo>
                    <a:pt x="7366223" y="447828"/>
                  </a:lnTo>
                  <a:lnTo>
                    <a:pt x="7386728" y="488449"/>
                  </a:lnTo>
                  <a:lnTo>
                    <a:pt x="7405091" y="530279"/>
                  </a:lnTo>
                  <a:lnTo>
                    <a:pt x="7421238" y="573246"/>
                  </a:lnTo>
                  <a:lnTo>
                    <a:pt x="7435098" y="617279"/>
                  </a:lnTo>
                  <a:lnTo>
                    <a:pt x="7446599" y="662305"/>
                  </a:lnTo>
                  <a:lnTo>
                    <a:pt x="7455670" y="708253"/>
                  </a:lnTo>
                  <a:lnTo>
                    <a:pt x="7462237" y="755051"/>
                  </a:lnTo>
                  <a:lnTo>
                    <a:pt x="7466231" y="802627"/>
                  </a:lnTo>
                  <a:lnTo>
                    <a:pt x="7467578" y="850910"/>
                  </a:lnTo>
                  <a:lnTo>
                    <a:pt x="7467578" y="4254483"/>
                  </a:lnTo>
                  <a:lnTo>
                    <a:pt x="7466231" y="4302768"/>
                  </a:lnTo>
                  <a:lnTo>
                    <a:pt x="7462237" y="4350347"/>
                  </a:lnTo>
                  <a:lnTo>
                    <a:pt x="7455670" y="4397147"/>
                  </a:lnTo>
                  <a:lnTo>
                    <a:pt x="7446599" y="4443097"/>
                  </a:lnTo>
                  <a:lnTo>
                    <a:pt x="7435098" y="4488125"/>
                  </a:lnTo>
                  <a:lnTo>
                    <a:pt x="7421238" y="4532159"/>
                  </a:lnTo>
                  <a:lnTo>
                    <a:pt x="7405091" y="4575128"/>
                  </a:lnTo>
                  <a:lnTo>
                    <a:pt x="7386728" y="4616959"/>
                  </a:lnTo>
                  <a:lnTo>
                    <a:pt x="7366223" y="4657580"/>
                  </a:lnTo>
                  <a:lnTo>
                    <a:pt x="7343646" y="4696920"/>
                  </a:lnTo>
                  <a:lnTo>
                    <a:pt x="7319069" y="4734907"/>
                  </a:lnTo>
                  <a:lnTo>
                    <a:pt x="7292565" y="4771469"/>
                  </a:lnTo>
                  <a:lnTo>
                    <a:pt x="7264205" y="4806535"/>
                  </a:lnTo>
                  <a:lnTo>
                    <a:pt x="7234062" y="4840031"/>
                  </a:lnTo>
                  <a:lnTo>
                    <a:pt x="7202206" y="4871888"/>
                  </a:lnTo>
                  <a:lnTo>
                    <a:pt x="7168709" y="4902032"/>
                  </a:lnTo>
                  <a:lnTo>
                    <a:pt x="7133645" y="4930391"/>
                  </a:lnTo>
                  <a:lnTo>
                    <a:pt x="7097084" y="4956895"/>
                  </a:lnTo>
                  <a:lnTo>
                    <a:pt x="7059098" y="4981472"/>
                  </a:lnTo>
                  <a:lnTo>
                    <a:pt x="7019760" y="5004048"/>
                  </a:lnTo>
                  <a:lnTo>
                    <a:pt x="6979141" y="5024553"/>
                  </a:lnTo>
                  <a:lnTo>
                    <a:pt x="6937312" y="5042915"/>
                  </a:lnTo>
                  <a:lnTo>
                    <a:pt x="6894347" y="5059061"/>
                  </a:lnTo>
                  <a:lnTo>
                    <a:pt x="6850316" y="5072921"/>
                  </a:lnTo>
                  <a:lnTo>
                    <a:pt x="6805292" y="5084422"/>
                  </a:lnTo>
                  <a:lnTo>
                    <a:pt x="6759346" y="5093492"/>
                  </a:lnTo>
                  <a:lnTo>
                    <a:pt x="6712551" y="5100059"/>
                  </a:lnTo>
                  <a:lnTo>
                    <a:pt x="6664978" y="5104052"/>
                  </a:lnTo>
                  <a:lnTo>
                    <a:pt x="6616698" y="5105399"/>
                  </a:lnTo>
                  <a:lnTo>
                    <a:pt x="850879" y="5105399"/>
                  </a:lnTo>
                  <a:lnTo>
                    <a:pt x="802596" y="5104052"/>
                  </a:lnTo>
                  <a:lnTo>
                    <a:pt x="755020" y="5100059"/>
                  </a:lnTo>
                  <a:lnTo>
                    <a:pt x="708222" y="5093492"/>
                  </a:lnTo>
                  <a:lnTo>
                    <a:pt x="662274" y="5084422"/>
                  </a:lnTo>
                  <a:lnTo>
                    <a:pt x="617248" y="5072921"/>
                  </a:lnTo>
                  <a:lnTo>
                    <a:pt x="573216" y="5059061"/>
                  </a:lnTo>
                  <a:lnTo>
                    <a:pt x="530250" y="5042915"/>
                  </a:lnTo>
                  <a:lnTo>
                    <a:pt x="488421" y="5024553"/>
                  </a:lnTo>
                  <a:lnTo>
                    <a:pt x="447801" y="5004048"/>
                  </a:lnTo>
                  <a:lnTo>
                    <a:pt x="408463" y="4981472"/>
                  </a:lnTo>
                  <a:lnTo>
                    <a:pt x="370478" y="4956895"/>
                  </a:lnTo>
                  <a:lnTo>
                    <a:pt x="333917" y="4930391"/>
                  </a:lnTo>
                  <a:lnTo>
                    <a:pt x="298853" y="4902032"/>
                  </a:lnTo>
                  <a:lnTo>
                    <a:pt x="265358" y="4871888"/>
                  </a:lnTo>
                  <a:lnTo>
                    <a:pt x="233503" y="4840031"/>
                  </a:lnTo>
                  <a:lnTo>
                    <a:pt x="203360" y="4806535"/>
                  </a:lnTo>
                  <a:lnTo>
                    <a:pt x="175001" y="4771469"/>
                  </a:lnTo>
                  <a:lnTo>
                    <a:pt x="148498" y="4734907"/>
                  </a:lnTo>
                  <a:lnTo>
                    <a:pt x="123923" y="4696920"/>
                  </a:lnTo>
                  <a:lnTo>
                    <a:pt x="101347" y="4657580"/>
                  </a:lnTo>
                  <a:lnTo>
                    <a:pt x="80843" y="4616959"/>
                  </a:lnTo>
                  <a:lnTo>
                    <a:pt x="62482" y="4575128"/>
                  </a:lnTo>
                  <a:lnTo>
                    <a:pt x="46336" y="4532159"/>
                  </a:lnTo>
                  <a:lnTo>
                    <a:pt x="32477" y="4488125"/>
                  </a:lnTo>
                  <a:lnTo>
                    <a:pt x="20977" y="4443097"/>
                  </a:lnTo>
                  <a:lnTo>
                    <a:pt x="11907" y="4397147"/>
                  </a:lnTo>
                  <a:lnTo>
                    <a:pt x="5340" y="4350347"/>
                  </a:lnTo>
                  <a:lnTo>
                    <a:pt x="1346" y="4302768"/>
                  </a:lnTo>
                  <a:lnTo>
                    <a:pt x="0" y="4254483"/>
                  </a:lnTo>
                  <a:lnTo>
                    <a:pt x="0" y="8509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05406" y="2249739"/>
            <a:ext cx="6576059" cy="332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Какие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этих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представляют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собой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unchecked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исключения?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>
              <a:latin typeface="Calibri"/>
              <a:cs typeface="Calibri"/>
            </a:endParaRPr>
          </a:p>
          <a:p>
            <a:pPr marL="269240" indent="-257175">
              <a:buAutoNum type="alphaUcParenR"/>
              <a:tabLst>
                <a:tab pos="269875" algn="l"/>
              </a:tabLst>
            </a:pPr>
            <a:r>
              <a:rPr spc="-10" dirty="0">
                <a:latin typeface="Calibri"/>
                <a:cs typeface="Calibri"/>
              </a:rPr>
              <a:t>CompilationException</a:t>
            </a:r>
            <a:endParaRPr>
              <a:latin typeface="Calibri"/>
              <a:cs typeface="Calibri"/>
            </a:endParaRPr>
          </a:p>
          <a:p>
            <a:pPr marL="260350" indent="-247650">
              <a:spcBef>
                <a:spcPts val="15"/>
              </a:spcBef>
              <a:buAutoNum type="alphaUcParenR"/>
              <a:tabLst>
                <a:tab pos="260350" algn="l"/>
              </a:tabLst>
            </a:pPr>
            <a:r>
              <a:rPr spc="-10" dirty="0">
                <a:latin typeface="Calibri"/>
                <a:cs typeface="Calibri"/>
              </a:rPr>
              <a:t>NumberException</a:t>
            </a:r>
            <a:endParaRPr>
              <a:latin typeface="Calibri"/>
              <a:cs typeface="Calibri"/>
            </a:endParaRPr>
          </a:p>
          <a:p>
            <a:pPr marL="259715" indent="-247650">
              <a:lnSpc>
                <a:spcPts val="2130"/>
              </a:lnSpc>
              <a:spcBef>
                <a:spcPts val="20"/>
              </a:spcBef>
              <a:buAutoNum type="alphaUcParenR"/>
              <a:tabLst>
                <a:tab pos="260350" algn="l"/>
              </a:tabLst>
            </a:pPr>
            <a:r>
              <a:rPr spc="-10" dirty="0">
                <a:latin typeface="Calibri"/>
                <a:cs typeface="Calibri"/>
              </a:rPr>
              <a:t>NullPointerException</a:t>
            </a:r>
            <a:endParaRPr>
              <a:latin typeface="Calibri"/>
              <a:cs typeface="Calibri"/>
            </a:endParaRPr>
          </a:p>
          <a:p>
            <a:pPr marL="278765" indent="-266700">
              <a:lnSpc>
                <a:spcPts val="2130"/>
              </a:lnSpc>
              <a:buAutoNum type="alphaUcParenR"/>
              <a:tabLst>
                <a:tab pos="279400" algn="l"/>
              </a:tabLst>
            </a:pPr>
            <a:r>
              <a:rPr spc="-10" dirty="0">
                <a:latin typeface="Calibri"/>
                <a:cs typeface="Calibri"/>
              </a:rPr>
              <a:t>Throwable</a:t>
            </a:r>
            <a:endParaRPr>
              <a:latin typeface="Calibri"/>
              <a:cs typeface="Calibri"/>
            </a:endParaRPr>
          </a:p>
          <a:p>
            <a:pPr marL="240665" indent="-228600">
              <a:spcBef>
                <a:spcPts val="20"/>
              </a:spcBef>
              <a:buAutoNum type="alphaUcParenR"/>
              <a:tabLst>
                <a:tab pos="241300" algn="l"/>
              </a:tabLst>
            </a:pPr>
            <a:r>
              <a:rPr spc="-10" dirty="0">
                <a:latin typeface="Calibri"/>
                <a:cs typeface="Calibri"/>
              </a:rPr>
              <a:t>StackOverflowException</a:t>
            </a:r>
            <a:endParaRPr>
              <a:latin typeface="Calibri"/>
              <a:cs typeface="Calibri"/>
            </a:endParaRPr>
          </a:p>
          <a:p>
            <a:pPr marL="240665" indent="-228600">
              <a:spcBef>
                <a:spcPts val="15"/>
              </a:spcBef>
              <a:buAutoNum type="alphaUcParenR"/>
              <a:tabLst>
                <a:tab pos="241300" algn="l"/>
              </a:tabLst>
            </a:pPr>
            <a:r>
              <a:rPr spc="-10" dirty="0">
                <a:latin typeface="Calibri"/>
                <a:cs typeface="Calibri"/>
              </a:rPr>
              <a:t>RuntimeException</a:t>
            </a:r>
            <a:endParaRPr>
              <a:latin typeface="Calibri"/>
              <a:cs typeface="Calibri"/>
            </a:endParaRPr>
          </a:p>
          <a:p>
            <a:pPr marL="278765" indent="-266700">
              <a:spcBef>
                <a:spcPts val="20"/>
              </a:spcBef>
              <a:buAutoNum type="alphaUcParenR"/>
              <a:tabLst>
                <a:tab pos="279400" algn="l"/>
              </a:tabLst>
            </a:pPr>
            <a:r>
              <a:rPr spc="-10" dirty="0">
                <a:latin typeface="Calibri"/>
                <a:cs typeface="Calibri"/>
              </a:rPr>
              <a:t>ArrayIndexOutOfBoundsException</a:t>
            </a:r>
            <a:endParaRPr>
              <a:latin typeface="Calibri"/>
              <a:cs typeface="Calibri"/>
            </a:endParaRPr>
          </a:p>
          <a:p>
            <a:pPr marL="278765" indent="-266700">
              <a:lnSpc>
                <a:spcPts val="2130"/>
              </a:lnSpc>
              <a:spcBef>
                <a:spcPts val="20"/>
              </a:spcBef>
              <a:buAutoNum type="alphaUcParenR"/>
              <a:tabLst>
                <a:tab pos="279400" algn="l"/>
              </a:tabLst>
            </a:pPr>
            <a:r>
              <a:rPr spc="-10" dirty="0">
                <a:latin typeface="Calibri"/>
                <a:cs typeface="Calibri"/>
              </a:rPr>
              <a:t>IllegalArgumentException</a:t>
            </a:r>
            <a:endParaRPr>
              <a:latin typeface="Calibri"/>
              <a:cs typeface="Calibri"/>
            </a:endParaRPr>
          </a:p>
          <a:p>
            <a:pPr marL="193675" indent="-180975">
              <a:lnSpc>
                <a:spcPts val="2130"/>
              </a:lnSpc>
              <a:buAutoNum type="alphaUcParenR"/>
              <a:tabLst>
                <a:tab pos="193675" algn="l"/>
              </a:tabLst>
            </a:pPr>
            <a:r>
              <a:rPr spc="-10" dirty="0">
                <a:latin typeface="Calibri"/>
                <a:cs typeface="Calibri"/>
              </a:rPr>
              <a:t>MemoryOutOfBoundsException</a:t>
            </a:r>
            <a:endParaRPr>
              <a:latin typeface="Calibri"/>
              <a:cs typeface="Calibri"/>
            </a:endParaRPr>
          </a:p>
          <a:p>
            <a:pPr marL="202565" indent="-190500">
              <a:spcBef>
                <a:spcPts val="15"/>
              </a:spcBef>
              <a:buAutoNum type="alphaUcParenR"/>
              <a:tabLst>
                <a:tab pos="203200" algn="l"/>
              </a:tabLst>
            </a:pPr>
            <a:r>
              <a:rPr spc="-10" dirty="0">
                <a:latin typeface="Calibri"/>
                <a:cs typeface="Calibri"/>
              </a:rPr>
              <a:t>CheckedException</a:t>
            </a:r>
            <a:endParaRPr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07100" y="3439161"/>
            <a:ext cx="1479550" cy="1543685"/>
            <a:chOff x="4483100" y="3439160"/>
            <a:chExt cx="1479550" cy="1543685"/>
          </a:xfrm>
        </p:grpSpPr>
        <p:sp>
          <p:nvSpPr>
            <p:cNvPr id="14" name="object 14"/>
            <p:cNvSpPr/>
            <p:nvPr/>
          </p:nvSpPr>
          <p:spPr>
            <a:xfrm>
              <a:off x="4495799" y="4267200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5799" y="4267200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6695" y="4817364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6695" y="4817364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5799" y="3451860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5799" y="3451860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00599" y="4553712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76199" y="0"/>
                  </a:moveTo>
                  <a:lnTo>
                    <a:pt x="0" y="76199"/>
                  </a:lnTo>
                  <a:lnTo>
                    <a:pt x="76199" y="152399"/>
                  </a:lnTo>
                  <a:lnTo>
                    <a:pt x="76199" y="114299"/>
                  </a:lnTo>
                  <a:lnTo>
                    <a:pt x="1142999" y="114299"/>
                  </a:lnTo>
                  <a:lnTo>
                    <a:pt x="1142999" y="38099"/>
                  </a:lnTo>
                  <a:lnTo>
                    <a:pt x="76199" y="38099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00599" y="4553712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1142999" y="114299"/>
                  </a:moveTo>
                  <a:lnTo>
                    <a:pt x="76199" y="114299"/>
                  </a:lnTo>
                  <a:lnTo>
                    <a:pt x="76199" y="152399"/>
                  </a:lnTo>
                  <a:lnTo>
                    <a:pt x="0" y="76199"/>
                  </a:lnTo>
                  <a:lnTo>
                    <a:pt x="76199" y="0"/>
                  </a:lnTo>
                  <a:lnTo>
                    <a:pt x="76199" y="38099"/>
                  </a:lnTo>
                  <a:lnTo>
                    <a:pt x="1142999" y="38099"/>
                  </a:lnTo>
                  <a:lnTo>
                    <a:pt x="1142999" y="114299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D78CF52F-533F-A4C7-2571-CAC4883FC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"/>
            <a:ext cx="12382500" cy="7391400"/>
          </a:xfrm>
        </p:spPr>
      </p:pic>
    </p:spTree>
    <p:extLst>
      <p:ext uri="{BB962C8B-B14F-4D97-AF65-F5344CB8AC3E}">
        <p14:creationId xmlns:p14="http://schemas.microsoft.com/office/powerpoint/2010/main" val="286807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C759-33B2-3411-AA3D-0963D204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666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matters if put throwable first – others will never work  -parent class that covers all</a:t>
            </a:r>
            <a:endParaRPr lang="en-CA" dirty="0"/>
          </a:p>
        </p:txBody>
      </p:sp>
      <p:pic>
        <p:nvPicPr>
          <p:cNvPr id="5" name="Content Placeholder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C865EECB-0FA4-E03E-F503-7AAAEB16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8381"/>
            <a:ext cx="13336172" cy="7758919"/>
          </a:xfrm>
        </p:spPr>
      </p:pic>
    </p:spTree>
    <p:extLst>
      <p:ext uri="{BB962C8B-B14F-4D97-AF65-F5344CB8AC3E}">
        <p14:creationId xmlns:p14="http://schemas.microsoft.com/office/powerpoint/2010/main" val="3886325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1605-6B41-B394-EE95-12ABAD38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092"/>
            <a:ext cx="11353800" cy="5686817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Exceptions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java.io.FileNotFoundException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 s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  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s.length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()); // 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NullPointerException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// s-null - no length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(array1[3]);// 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ArrayIndexOutOfBoundsException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- only 2 indexes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File f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"Zadacha.java"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FileInputStream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fis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FileInputStream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f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//Unhandled exception: 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java.io.FileNotFoundException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// 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fis.read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();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//  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FileInputStream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fos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= new 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FileInputStream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(f); //Unhandled exception: 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java.io.FileNotFoundException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// </a:t>
            </a:r>
            <a:r>
              <a:rPr lang="en-CA" sz="2000" i="1" dirty="0" err="1">
                <a:solidFill>
                  <a:srgbClr val="8C8C8C"/>
                </a:solidFill>
                <a:effectLst/>
                <a:latin typeface="JetBrains Mono"/>
              </a:rPr>
              <a:t>fos.write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(100)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33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CE5C-F893-0757-69EA-B70F89FB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Lesson27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jdk.jfr.</a:t>
            </a:r>
            <a:r>
              <a:rPr lang="en-CA" sz="1800" dirty="0" err="1">
                <a:solidFill>
                  <a:srgbClr val="9E880D"/>
                </a:solidFill>
                <a:effectLst/>
                <a:latin typeface="JetBrains Mono"/>
              </a:rPr>
              <a:t>StackTrace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java.io.FileInputStream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TryCatchFinally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"We have an array!"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Try to do something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"Have a nice day!"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ArrayIndexOutOfBoundsException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e) 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catch an error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"Exception was caught"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//We have an array!// Exception was caught // See you later!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/* catch(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NullPointerException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e) { // wrong exception - will show a red code like it would be without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carch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("Exception was caught"); //We have an array!// Exception was caught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} // We have an array! // See you later! //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ArrayIndexOutOfBoundsException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: Index 3 out of bounds for length 3 */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finally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"See you later!"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will always be executed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174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3915-6F7B-3517-0A8B-2FD62A6B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406"/>
            <a:ext cx="10515600" cy="5769557"/>
          </a:xfrm>
        </p:spPr>
        <p:txBody>
          <a:bodyPr>
            <a:normAutofit fontScale="77500" lnSpcReduction="20000"/>
          </a:bodyPr>
          <a:lstStyle/>
          <a:p>
            <a:r>
              <a:rPr lang="en-CA" sz="2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2800" dirty="0">
                <a:solidFill>
                  <a:srgbClr val="000000"/>
                </a:solidFill>
                <a:effectLst/>
                <a:latin typeface="JetBrains Mono"/>
              </a:rPr>
              <a:t>New 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2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CA" sz="28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CA" sz="2800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800" dirty="0">
                <a:solidFill>
                  <a:srgbClr val="000000"/>
                </a:solidFill>
                <a:effectLst/>
                <a:latin typeface="JetBrains Mono"/>
              </a:rPr>
              <a:t>File f 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lang="en-CA" sz="2800" dirty="0">
                <a:solidFill>
                  <a:srgbClr val="067D17"/>
                </a:solidFill>
                <a:effectLst/>
                <a:latin typeface="JetBrains Mono"/>
              </a:rPr>
              <a:t>"test8.txt"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2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800" dirty="0" err="1">
                <a:solidFill>
                  <a:srgbClr val="000000"/>
                </a:solidFill>
                <a:effectLst/>
                <a:latin typeface="JetBrains Mono"/>
              </a:rPr>
              <a:t>FileInputStream</a:t>
            </a:r>
            <a:r>
              <a:rPr lang="en-CA" sz="2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800" dirty="0" err="1">
                <a:solidFill>
                  <a:srgbClr val="000000"/>
                </a:solidFill>
                <a:effectLst/>
                <a:latin typeface="JetBrains Mono"/>
              </a:rPr>
              <a:t>fis</a:t>
            </a:r>
            <a:r>
              <a:rPr lang="en-CA" sz="2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FileInputStream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800" dirty="0">
                <a:solidFill>
                  <a:srgbClr val="000000"/>
                </a:solidFill>
                <a:effectLst/>
                <a:latin typeface="JetBrains Mono"/>
              </a:rPr>
              <a:t>f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  <a:t>// as we are opening outside file, Java will force to catch exception</a:t>
            </a:r>
            <a:b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800" dirty="0">
                <a:solidFill>
                  <a:srgbClr val="067D17"/>
                </a:solidFill>
                <a:effectLst/>
                <a:latin typeface="JetBrains Mono"/>
              </a:rPr>
              <a:t>"Have a nice day, everyone!"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2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2800" dirty="0" err="1">
                <a:solidFill>
                  <a:srgbClr val="000000"/>
                </a:solidFill>
                <a:effectLst/>
                <a:latin typeface="JetBrains Mono"/>
              </a:rPr>
              <a:t>java.io.FileNotFoundException</a:t>
            </a:r>
            <a:r>
              <a:rPr lang="en-CA" sz="2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800" dirty="0">
                <a:solidFill>
                  <a:srgbClr val="067D17"/>
                </a:solidFill>
                <a:effectLst/>
                <a:latin typeface="JetBrains Mono"/>
              </a:rPr>
              <a:t>"Exception was found: " 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+e);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CA" sz="2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e.getMessage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e.printStackTrace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2800" dirty="0">
                <a:solidFill>
                  <a:srgbClr val="0033B3"/>
                </a:solidFill>
                <a:effectLst/>
                <a:latin typeface="JetBrains Mono"/>
              </a:rPr>
              <a:t>finally 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CA" sz="2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800" dirty="0">
                <a:solidFill>
                  <a:srgbClr val="067D17"/>
                </a:solidFill>
                <a:effectLst/>
                <a:latin typeface="JetBrains Mono"/>
              </a:rPr>
              <a:t>"See you later!"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CA" sz="2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800" dirty="0">
                <a:solidFill>
                  <a:srgbClr val="067D17"/>
                </a:solidFill>
                <a:effectLst/>
                <a:latin typeface="JetBrains Mono"/>
              </a:rPr>
              <a:t>"This code is not related to exceptions"</a:t>
            </a: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  <a:t>/*  Exception was found </a:t>
            </a:r>
            <a:r>
              <a:rPr lang="en-CA" sz="2800" i="1" dirty="0" err="1">
                <a:solidFill>
                  <a:srgbClr val="8C8C8C"/>
                </a:solidFill>
                <a:effectLst/>
                <a:latin typeface="JetBrains Mono"/>
              </a:rPr>
              <a:t>java.io.FileNotFoundException</a:t>
            </a:r>
            <a: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  <a:t>: test8.txt (The system cannot find the file specified)</a:t>
            </a:r>
            <a:b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  <a:t>        See you later!</a:t>
            </a:r>
            <a:b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  <a:t>        This code is not related to exceptions*/</a:t>
            </a:r>
            <a:b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  <a:t>// Mandatory try - catch or throws </a:t>
            </a:r>
            <a:r>
              <a:rPr lang="en-CA" sz="2800" i="1" dirty="0" err="1">
                <a:solidFill>
                  <a:srgbClr val="8C8C8C"/>
                </a:solidFill>
                <a:effectLst/>
                <a:latin typeface="JetBrains Mono"/>
              </a:rPr>
              <a:t>java.io.FileNotFoundException</a:t>
            </a:r>
            <a:r>
              <a:rPr lang="en-CA" sz="2800" i="1" dirty="0">
                <a:solidFill>
                  <a:srgbClr val="8C8C8C"/>
                </a:solidFill>
                <a:effectLst/>
                <a:latin typeface="JetBrains Mono"/>
              </a:rPr>
              <a:t> //</a:t>
            </a:r>
            <a:endParaRPr lang="en-CA" sz="2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486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A844-5CA2-EB35-72BE-1D8A3963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24"/>
            <a:ext cx="10515600" cy="6520229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Lesson27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java.io.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Order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StringBuilder result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StringBuilder();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Declare and initialize the result variable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File 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"Zadacha.java"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"Object file was created"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FileInputStream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fis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FileInputStream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Stream was created"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counter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.append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fis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.read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Convert the read byte to char and append to result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Reading information"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counter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fis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.close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Close the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FileInputStream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after reading 3 bytes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}}}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java.io.FileNotFoundException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e) 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Catch more general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IOException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IO Exception: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e);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e) 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Catch more general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IOException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 IO Exception: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e);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finally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"See you later!"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43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AD30-3E88-F0D4-2026-89CB067C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1692"/>
            <a:ext cx="11020865" cy="650630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Lesson27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ABC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static int </a:t>
            </a:r>
            <a:r>
              <a:rPr lang="en-US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 s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"null"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.length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"All good and a is "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if all good a is 10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NullPointerException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"Exception and a is "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finally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"This is block finally and a is  "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abc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// if exception a still is 6 - finally a is 10 ; a is 6;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/*Exception and a is 6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This is block finally and a is  10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6*/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707992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F944-1B9F-25A8-C631-5E1469E1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65760"/>
            <a:ext cx="11240086" cy="6330462"/>
          </a:xfrm>
        </p:spPr>
        <p:txBody>
          <a:bodyPr>
            <a:normAutofit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New1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IndexOutOfBoundsException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is catch throws another exception we need to treat it inside, outer one relates only to array try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NullPointerException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e2)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"Inside catch worked"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NullPointerException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e1)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"Outer Null pointer exception caught"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this exception is not related to inner null pointer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New1 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New1();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174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3E61-42A1-7568-0B6A-79B78A15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8"/>
            <a:ext cx="10515600" cy="6217920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s2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.charAt(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This will throw a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NullPointerException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this won't work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NullPointerException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e1)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RuntimeException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finally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"4"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Exception();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e3)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"5"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i="1" dirty="0" err="1">
                <a:solidFill>
                  <a:srgbClr val="080808"/>
                </a:solidFill>
                <a:effectLst/>
                <a:latin typeface="JetBrains Mono"/>
              </a:rPr>
              <a:t>abc</a:t>
            </a:r>
            <a:r>
              <a:rPr lang="en-CA" sz="1800" i="1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//1,2,4,5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299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7790" y="200026"/>
            <a:ext cx="10733649" cy="1571609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397997"/>
            <a:ext cx="10515600" cy="1034514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dirty="0"/>
              <a:t>Краткий</a:t>
            </a:r>
            <a:r>
              <a:rPr spc="215" dirty="0"/>
              <a:t> </a:t>
            </a:r>
            <a:r>
              <a:rPr dirty="0"/>
              <a:t>повтор</a:t>
            </a:r>
            <a:r>
              <a:rPr spc="105" dirty="0"/>
              <a:t> </a:t>
            </a:r>
            <a:r>
              <a:rPr dirty="0"/>
              <a:t>пройденного</a:t>
            </a:r>
            <a:r>
              <a:rPr spc="175" dirty="0"/>
              <a:t> </a:t>
            </a:r>
            <a:r>
              <a:rPr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62126" y="1885935"/>
            <a:ext cx="8753475" cy="4629785"/>
            <a:chOff x="238125" y="1885934"/>
            <a:chExt cx="8753475" cy="46297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99" y="2676509"/>
              <a:ext cx="8686784" cy="6953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2300" y="2657474"/>
              <a:ext cx="2971800" cy="847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847" y="2695315"/>
              <a:ext cx="8610599" cy="6192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7847" y="2695315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113"/>
                  </a:moveTo>
                  <a:lnTo>
                    <a:pt x="8112" y="63007"/>
                  </a:lnTo>
                  <a:lnTo>
                    <a:pt x="30234" y="30228"/>
                  </a:lnTo>
                  <a:lnTo>
                    <a:pt x="63042" y="8113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3"/>
                  </a:lnTo>
                  <a:lnTo>
                    <a:pt x="8580356" y="30228"/>
                  </a:lnTo>
                  <a:lnTo>
                    <a:pt x="8602484" y="63007"/>
                  </a:lnTo>
                  <a:lnTo>
                    <a:pt x="8610599" y="103113"/>
                  </a:lnTo>
                  <a:lnTo>
                    <a:pt x="8610599" y="515995"/>
                  </a:lnTo>
                  <a:lnTo>
                    <a:pt x="8602484" y="556189"/>
                  </a:lnTo>
                  <a:lnTo>
                    <a:pt x="8580356" y="589014"/>
                  </a:lnTo>
                  <a:lnTo>
                    <a:pt x="8547540" y="611146"/>
                  </a:lnTo>
                  <a:lnTo>
                    <a:pt x="8507364" y="619262"/>
                  </a:lnTo>
                  <a:lnTo>
                    <a:pt x="103214" y="619262"/>
                  </a:lnTo>
                  <a:lnTo>
                    <a:pt x="63042" y="611146"/>
                  </a:lnTo>
                  <a:lnTo>
                    <a:pt x="30234" y="589014"/>
                  </a:lnTo>
                  <a:lnTo>
                    <a:pt x="8112" y="556189"/>
                  </a:lnTo>
                  <a:lnTo>
                    <a:pt x="0" y="515995"/>
                  </a:lnTo>
                  <a:lnTo>
                    <a:pt x="0" y="10311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1885949"/>
              <a:ext cx="8686800" cy="7334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7090" y="1885934"/>
              <a:ext cx="2762250" cy="847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1905000"/>
              <a:ext cx="8610599" cy="6581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4799" y="1905000"/>
              <a:ext cx="8610600" cy="658495"/>
            </a:xfrm>
            <a:custGeom>
              <a:avLst/>
              <a:gdLst/>
              <a:ahLst/>
              <a:cxnLst/>
              <a:rect l="l" t="t" r="r" b="b"/>
              <a:pathLst>
                <a:path w="8610600" h="658494">
                  <a:moveTo>
                    <a:pt x="0" y="109727"/>
                  </a:moveTo>
                  <a:lnTo>
                    <a:pt x="8620" y="67019"/>
                  </a:lnTo>
                  <a:lnTo>
                    <a:pt x="32128" y="32141"/>
                  </a:lnTo>
                  <a:lnTo>
                    <a:pt x="66995" y="8623"/>
                  </a:lnTo>
                  <a:lnTo>
                    <a:pt x="109691" y="0"/>
                  </a:lnTo>
                  <a:lnTo>
                    <a:pt x="8500871" y="0"/>
                  </a:lnTo>
                  <a:lnTo>
                    <a:pt x="8543580" y="8623"/>
                  </a:lnTo>
                  <a:lnTo>
                    <a:pt x="8578458" y="32141"/>
                  </a:lnTo>
                  <a:lnTo>
                    <a:pt x="8601975" y="67019"/>
                  </a:lnTo>
                  <a:lnTo>
                    <a:pt x="8610599" y="109727"/>
                  </a:lnTo>
                  <a:lnTo>
                    <a:pt x="8610599" y="548518"/>
                  </a:lnTo>
                  <a:lnTo>
                    <a:pt x="8601975" y="591194"/>
                  </a:lnTo>
                  <a:lnTo>
                    <a:pt x="8578458" y="626032"/>
                  </a:lnTo>
                  <a:lnTo>
                    <a:pt x="8543580" y="649514"/>
                  </a:lnTo>
                  <a:lnTo>
                    <a:pt x="8500871" y="658124"/>
                  </a:lnTo>
                  <a:lnTo>
                    <a:pt x="109691" y="658124"/>
                  </a:lnTo>
                  <a:lnTo>
                    <a:pt x="66995" y="649514"/>
                  </a:lnTo>
                  <a:lnTo>
                    <a:pt x="32128" y="626032"/>
                  </a:lnTo>
                  <a:lnTo>
                    <a:pt x="8620" y="591194"/>
                  </a:lnTo>
                  <a:lnTo>
                    <a:pt x="0" y="548518"/>
                  </a:lnTo>
                  <a:lnTo>
                    <a:pt x="0" y="10972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650" y="3400424"/>
              <a:ext cx="8724900" cy="7429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3250" y="3409949"/>
              <a:ext cx="3009900" cy="8477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799" y="3446647"/>
              <a:ext cx="8610599" cy="61925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4799" y="3446647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66"/>
                  </a:moveTo>
                  <a:lnTo>
                    <a:pt x="8112" y="63072"/>
                  </a:lnTo>
                  <a:lnTo>
                    <a:pt x="30234" y="30247"/>
                  </a:lnTo>
                  <a:lnTo>
                    <a:pt x="63042" y="8115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5"/>
                  </a:lnTo>
                  <a:lnTo>
                    <a:pt x="8580356" y="30247"/>
                  </a:lnTo>
                  <a:lnTo>
                    <a:pt x="8602484" y="63072"/>
                  </a:lnTo>
                  <a:lnTo>
                    <a:pt x="8610599" y="103266"/>
                  </a:lnTo>
                  <a:lnTo>
                    <a:pt x="8610599" y="516133"/>
                  </a:lnTo>
                  <a:lnTo>
                    <a:pt x="8602484" y="556300"/>
                  </a:lnTo>
                  <a:lnTo>
                    <a:pt x="8580356" y="589075"/>
                  </a:lnTo>
                  <a:lnTo>
                    <a:pt x="8547540" y="611158"/>
                  </a:lnTo>
                  <a:lnTo>
                    <a:pt x="8507364" y="619253"/>
                  </a:lnTo>
                  <a:lnTo>
                    <a:pt x="103214" y="619253"/>
                  </a:lnTo>
                  <a:lnTo>
                    <a:pt x="63042" y="611158"/>
                  </a:lnTo>
                  <a:lnTo>
                    <a:pt x="30234" y="589075"/>
                  </a:lnTo>
                  <a:lnTo>
                    <a:pt x="8112" y="556300"/>
                  </a:lnTo>
                  <a:lnTo>
                    <a:pt x="0" y="516133"/>
                  </a:lnTo>
                  <a:lnTo>
                    <a:pt x="0" y="10326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7175" y="4152900"/>
              <a:ext cx="8734409" cy="7429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86075" y="4162425"/>
              <a:ext cx="3533790" cy="8477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0039" y="4198107"/>
              <a:ext cx="8610599" cy="6192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0039" y="4198107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50"/>
                  </a:moveTo>
                  <a:lnTo>
                    <a:pt x="8112" y="63063"/>
                  </a:lnTo>
                  <a:lnTo>
                    <a:pt x="30234" y="30243"/>
                  </a:lnTo>
                  <a:lnTo>
                    <a:pt x="63042" y="8114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4"/>
                  </a:lnTo>
                  <a:lnTo>
                    <a:pt x="8580356" y="30243"/>
                  </a:lnTo>
                  <a:lnTo>
                    <a:pt x="8602484" y="63063"/>
                  </a:lnTo>
                  <a:lnTo>
                    <a:pt x="8610599" y="103250"/>
                  </a:lnTo>
                  <a:lnTo>
                    <a:pt x="8610599" y="516005"/>
                  </a:lnTo>
                  <a:lnTo>
                    <a:pt x="8602484" y="556192"/>
                  </a:lnTo>
                  <a:lnTo>
                    <a:pt x="8580356" y="589012"/>
                  </a:lnTo>
                  <a:lnTo>
                    <a:pt x="8547540" y="611141"/>
                  </a:lnTo>
                  <a:lnTo>
                    <a:pt x="8507364" y="619256"/>
                  </a:lnTo>
                  <a:lnTo>
                    <a:pt x="103214" y="619256"/>
                  </a:lnTo>
                  <a:lnTo>
                    <a:pt x="63042" y="611141"/>
                  </a:lnTo>
                  <a:lnTo>
                    <a:pt x="30234" y="589012"/>
                  </a:lnTo>
                  <a:lnTo>
                    <a:pt x="8112" y="556192"/>
                  </a:lnTo>
                  <a:lnTo>
                    <a:pt x="0" y="516005"/>
                  </a:lnTo>
                  <a:lnTo>
                    <a:pt x="0" y="1032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8125" y="4905375"/>
              <a:ext cx="8734409" cy="7429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90940" y="4914900"/>
              <a:ext cx="2095500" cy="8477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8703" y="4949439"/>
              <a:ext cx="8610599" cy="61925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98703" y="4949439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50"/>
                  </a:moveTo>
                  <a:lnTo>
                    <a:pt x="8112" y="63063"/>
                  </a:lnTo>
                  <a:lnTo>
                    <a:pt x="30234" y="30243"/>
                  </a:lnTo>
                  <a:lnTo>
                    <a:pt x="63042" y="8114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14"/>
                  </a:lnTo>
                  <a:lnTo>
                    <a:pt x="8580356" y="30243"/>
                  </a:lnTo>
                  <a:lnTo>
                    <a:pt x="8602484" y="63063"/>
                  </a:lnTo>
                  <a:lnTo>
                    <a:pt x="8610599" y="103250"/>
                  </a:lnTo>
                  <a:lnTo>
                    <a:pt x="8610599" y="516136"/>
                  </a:lnTo>
                  <a:lnTo>
                    <a:pt x="8602484" y="556303"/>
                  </a:lnTo>
                  <a:lnTo>
                    <a:pt x="8580356" y="589078"/>
                  </a:lnTo>
                  <a:lnTo>
                    <a:pt x="8547540" y="611161"/>
                  </a:lnTo>
                  <a:lnTo>
                    <a:pt x="8507364" y="619256"/>
                  </a:lnTo>
                  <a:lnTo>
                    <a:pt x="103214" y="619256"/>
                  </a:lnTo>
                  <a:lnTo>
                    <a:pt x="63042" y="611161"/>
                  </a:lnTo>
                  <a:lnTo>
                    <a:pt x="30234" y="589078"/>
                  </a:lnTo>
                  <a:lnTo>
                    <a:pt x="8112" y="556303"/>
                  </a:lnTo>
                  <a:lnTo>
                    <a:pt x="0" y="516136"/>
                  </a:lnTo>
                  <a:lnTo>
                    <a:pt x="0" y="10325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7650" y="5657849"/>
              <a:ext cx="8734409" cy="7429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19400" y="5667374"/>
              <a:ext cx="3667140" cy="8477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3943" y="5700890"/>
              <a:ext cx="8610599" cy="61925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13943" y="5700890"/>
              <a:ext cx="8610600" cy="619760"/>
            </a:xfrm>
            <a:custGeom>
              <a:avLst/>
              <a:gdLst/>
              <a:ahLst/>
              <a:cxnLst/>
              <a:rect l="l" t="t" r="r" b="b"/>
              <a:pathLst>
                <a:path w="8610600" h="619760">
                  <a:moveTo>
                    <a:pt x="0" y="103214"/>
                  </a:moveTo>
                  <a:lnTo>
                    <a:pt x="8112" y="63032"/>
                  </a:lnTo>
                  <a:lnTo>
                    <a:pt x="30234" y="30225"/>
                  </a:lnTo>
                  <a:lnTo>
                    <a:pt x="63042" y="8108"/>
                  </a:lnTo>
                  <a:lnTo>
                    <a:pt x="103214" y="0"/>
                  </a:lnTo>
                  <a:lnTo>
                    <a:pt x="8507364" y="0"/>
                  </a:lnTo>
                  <a:lnTo>
                    <a:pt x="8547540" y="8108"/>
                  </a:lnTo>
                  <a:lnTo>
                    <a:pt x="8580356" y="30225"/>
                  </a:lnTo>
                  <a:lnTo>
                    <a:pt x="8602484" y="63032"/>
                  </a:lnTo>
                  <a:lnTo>
                    <a:pt x="8610599" y="103214"/>
                  </a:lnTo>
                  <a:lnTo>
                    <a:pt x="8610599" y="516041"/>
                  </a:lnTo>
                  <a:lnTo>
                    <a:pt x="8602484" y="556218"/>
                  </a:lnTo>
                  <a:lnTo>
                    <a:pt x="8580356" y="589026"/>
                  </a:lnTo>
                  <a:lnTo>
                    <a:pt x="8547540" y="611145"/>
                  </a:lnTo>
                  <a:lnTo>
                    <a:pt x="8507364" y="619256"/>
                  </a:lnTo>
                  <a:lnTo>
                    <a:pt x="103214" y="619256"/>
                  </a:lnTo>
                  <a:lnTo>
                    <a:pt x="63042" y="611145"/>
                  </a:lnTo>
                  <a:lnTo>
                    <a:pt x="30234" y="589026"/>
                  </a:lnTo>
                  <a:lnTo>
                    <a:pt x="8112" y="556218"/>
                  </a:lnTo>
                  <a:lnTo>
                    <a:pt x="0" y="516041"/>
                  </a:lnTo>
                  <a:lnTo>
                    <a:pt x="0" y="10321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598672" y="1991611"/>
            <a:ext cx="3092450" cy="4231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Method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equals</a:t>
            </a:r>
            <a:endParaRPr sz="2750">
              <a:latin typeface="Calibri"/>
              <a:cs typeface="Calibri"/>
            </a:endParaRPr>
          </a:p>
          <a:p>
            <a:pPr marL="85090" marR="70485" indent="-12700" algn="ctr">
              <a:lnSpc>
                <a:spcPct val="179500"/>
              </a:lnSpc>
              <a:spcBef>
                <a:spcPts val="155"/>
              </a:spcBef>
            </a:pPr>
            <a:r>
              <a:rPr sz="2750" dirty="0">
                <a:latin typeface="Calibri"/>
                <a:cs typeface="Calibri"/>
              </a:rPr>
              <a:t>Method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toString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Wrapper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classes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Method</a:t>
            </a:r>
            <a:r>
              <a:rPr sz="2750" spc="5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overloading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Initializers</a:t>
            </a:r>
            <a:endParaRPr sz="275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750" dirty="0">
                <a:latin typeface="Calibri"/>
                <a:cs typeface="Calibri"/>
              </a:rPr>
              <a:t>Non-access</a:t>
            </a:r>
            <a:r>
              <a:rPr sz="2750" spc="20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modifiers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081E-DB23-9484-AFC1-30A1EBE45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4"/>
            <a:ext cx="10515600" cy="6520375"/>
          </a:xfrm>
        </p:spPr>
        <p:txBody>
          <a:bodyPr>
            <a:normAutofit fontScale="850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Maraphone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Maraphone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temperature,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speedOfRunning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HurtLegException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speedOfRunning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HurtLegException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"Speed of 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of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 running was too high 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speedOfRunning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 temperature &gt;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DehydrationException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"It's too hot to run! You will be dehydrated: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temperature 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"C 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"You have completed the </a:t>
            </a:r>
            <a:r>
              <a:rPr lang="en-CA" sz="1800" dirty="0" err="1">
                <a:solidFill>
                  <a:srgbClr val="067D17"/>
                </a:solidFill>
                <a:effectLst/>
                <a:latin typeface="JetBrains Mono"/>
              </a:rPr>
              <a:t>maraphone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Maraphone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m1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Maraphone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.Maraphone(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HurtLegException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e.getMessage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finally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"You received certificate of participation"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HurtLegException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HurtLegException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message){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(message);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HurtLegException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DehydrationException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RuntimeException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DehydrationException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message){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(message);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DehydrationException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316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4EBD-50EC-FE70-A4F7-018632C6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351692"/>
            <a:ext cx="12126350" cy="6506308"/>
          </a:xfrm>
        </p:spPr>
        <p:txBody>
          <a:bodyPr/>
          <a:lstStyle/>
          <a:p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Lesson27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java.io.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Excercises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400" dirty="0" err="1">
                <a:solidFill>
                  <a:srgbClr val="00627A"/>
                </a:solidFill>
                <a:effectLst/>
                <a:latin typeface="JetBrains Mono"/>
              </a:rPr>
              <a:t>Excercises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FileNotFoundException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IndexOutOfBoundsException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24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 {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if in super class checked exception sub-class should have same or parent class of that exception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Excercises1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extends 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Excercises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Excercises1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throws 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ArrayIndexOutOfBoundsException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unchecked exceptions can be sub-classes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24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FileNotFoundException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);}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method can use only same or child check exceptions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CA" sz="24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3786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DA0C-7291-9BB7-BDED-BEC80D686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26608"/>
            <a:ext cx="11774659" cy="6569613"/>
          </a:xfrm>
        </p:spPr>
        <p:txBody>
          <a:bodyPr>
            <a:noAutofit/>
          </a:bodyPr>
          <a:lstStyle/>
          <a:p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Human 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dirty="0">
                <a:solidFill>
                  <a:srgbClr val="00627A"/>
                </a:solidFill>
                <a:effectLst/>
                <a:latin typeface="JetBrains Mono"/>
              </a:rPr>
              <a:t>Human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age)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CA" dirty="0" err="1">
                <a:solidFill>
                  <a:srgbClr val="000000"/>
                </a:solidFill>
                <a:effectLst/>
                <a:latin typeface="JetBrains Mono"/>
              </a:rPr>
              <a:t>NumberFormatException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(age &lt; </a:t>
            </a:r>
            <a:r>
              <a:rPr lang="en-CA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NumberFormatException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dirty="0">
                <a:solidFill>
                  <a:srgbClr val="067D17"/>
                </a:solidFill>
                <a:effectLst/>
                <a:latin typeface="JetBrains Mono"/>
              </a:rPr>
              <a:t>"Age can't be less than O"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CA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= age;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Human h1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Human(</a:t>
            </a:r>
            <a:r>
              <a:rPr lang="en-CA" dirty="0">
                <a:solidFill>
                  <a:srgbClr val="067D17"/>
                </a:solidFill>
                <a:effectLst/>
                <a:latin typeface="JetBrains Mono"/>
              </a:rPr>
              <a:t>"Olga"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,-</a:t>
            </a:r>
            <a:r>
              <a:rPr lang="en-CA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dirty="0" err="1">
                <a:solidFill>
                  <a:srgbClr val="000000"/>
                </a:solidFill>
                <a:effectLst/>
                <a:latin typeface="JetBrains Mono"/>
              </a:rPr>
              <a:t>NumberFormatException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e){</a:t>
            </a:r>
            <a:r>
              <a:rPr lang="en-CA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(e);}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608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9693-BE80-911A-2922-69FC28B0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8"/>
            <a:ext cx="10515600" cy="6365631"/>
          </a:xfrm>
        </p:spPr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s1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String();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ExceptionInInitializerError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.charAt(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because exception in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innitializer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, it will not be null pointer exception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caused by: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java.lang.StringIndexOutOfBoundsException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: Index 1 out of bounds for length 0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579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833C-9763-506E-8335-26FB406B5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6330461"/>
          </a:xfrm>
        </p:spPr>
        <p:txBody>
          <a:bodyPr/>
          <a:lstStyle/>
          <a:p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Wrong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CA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dirty="0">
                <a:solidFill>
                  <a:srgbClr val="067D17"/>
                </a:solidFill>
                <a:effectLst/>
                <a:latin typeface="JetBrains Mono"/>
              </a:rPr>
              <a:t>"1c"</a:t>
            </a:r>
            <a:r>
              <a:rPr lang="en-CA" i="1" dirty="0">
                <a:solidFill>
                  <a:srgbClr val="8C8C8C"/>
                </a:solidFill>
                <a:effectLst/>
                <a:latin typeface="JetBrains Mono"/>
              </a:rPr>
              <a:t>/*,16*/</a:t>
            </a: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n-CA" i="1" dirty="0" err="1">
                <a:solidFill>
                  <a:srgbClr val="8C8C8C"/>
                </a:solidFill>
                <a:effectLst/>
                <a:latin typeface="JetBrains Mono"/>
              </a:rPr>
              <a:t>NumberFormatException</a:t>
            </a:r>
            <a:r>
              <a:rPr lang="en-CA" i="1" dirty="0">
                <a:solidFill>
                  <a:srgbClr val="8C8C8C"/>
                </a:solidFill>
                <a:effectLst/>
                <a:latin typeface="JetBrains Mono"/>
              </a:rPr>
              <a:t> - can be fixed by showing in 16-code</a:t>
            </a:r>
            <a:br>
              <a:rPr lang="en-CA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1399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36F3-A86D-47E8-3611-695DC45E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8"/>
            <a:ext cx="10515600" cy="6661051"/>
          </a:xfrm>
        </p:spPr>
        <p:txBody>
          <a:bodyPr>
            <a:normAutofit fontScale="92500"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Flight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status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"in flight"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fly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"in flight"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IllegalStateException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"Airplane is already in the air"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status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"in flight"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"Airplane is in the air"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waiting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"in flight"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IllegalStateException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"Airplane is already in the air"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status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"in waiting"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"This flight is in waiting"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cancel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"in flight"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IllegalStateException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"Airplane is already in the air"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status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"flight cancelled"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"This flight was cancelled"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Flight 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Flight();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f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.cancel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IllegalStateException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: Airplane is already in the air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136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0173-FA71-0EAA-0991-BF6C6606E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6358597"/>
          </a:xfrm>
        </p:spPr>
        <p:txBody>
          <a:bodyPr>
            <a:normAutofit lnSpcReduction="1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Password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password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setPassword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newPassword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newPassword.length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&lt;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6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||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newPassword.length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IllegalArgumentException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"Password length should be between 6 and 9 characters"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password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newPassword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getPassword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password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Password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myPassword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Password();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myPassword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.setPassword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"12345"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This will throw an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IllegalArgumentException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IllegalArgumentException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"Error: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e.getMessage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myPassword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.setPassword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"12345"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IllegalArgumentException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"Password set successfully: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myPassword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.getPassword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966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2101" y="1504950"/>
            <a:ext cx="5525135" cy="3257550"/>
            <a:chOff x="38100" y="1504950"/>
            <a:chExt cx="5525135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619502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" y="2057400"/>
              <a:ext cx="3495690" cy="1524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975" y="2152650"/>
              <a:ext cx="2533650" cy="14668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48" y="2095500"/>
              <a:ext cx="3365721" cy="14054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4548" y="2095500"/>
              <a:ext cx="3366135" cy="1405890"/>
            </a:xfrm>
            <a:custGeom>
              <a:avLst/>
              <a:gdLst/>
              <a:ahLst/>
              <a:cxnLst/>
              <a:rect l="l" t="t" r="r" b="b"/>
              <a:pathLst>
                <a:path w="3366135" h="1405889">
                  <a:moveTo>
                    <a:pt x="0" y="702685"/>
                  </a:moveTo>
                  <a:lnTo>
                    <a:pt x="5063" y="647768"/>
                  </a:lnTo>
                  <a:lnTo>
                    <a:pt x="20002" y="594008"/>
                  </a:lnTo>
                  <a:lnTo>
                    <a:pt x="44445" y="541560"/>
                  </a:lnTo>
                  <a:lnTo>
                    <a:pt x="78016" y="490581"/>
                  </a:lnTo>
                  <a:lnTo>
                    <a:pt x="120341" y="441227"/>
                  </a:lnTo>
                  <a:lnTo>
                    <a:pt x="171047" y="393654"/>
                  </a:lnTo>
                  <a:lnTo>
                    <a:pt x="229758" y="348018"/>
                  </a:lnTo>
                  <a:lnTo>
                    <a:pt x="261999" y="325975"/>
                  </a:lnTo>
                  <a:lnTo>
                    <a:pt x="296102" y="304476"/>
                  </a:lnTo>
                  <a:lnTo>
                    <a:pt x="332019" y="283538"/>
                  </a:lnTo>
                  <a:lnTo>
                    <a:pt x="369703" y="263183"/>
                  </a:lnTo>
                  <a:lnTo>
                    <a:pt x="409109" y="243429"/>
                  </a:lnTo>
                  <a:lnTo>
                    <a:pt x="450189" y="224297"/>
                  </a:lnTo>
                  <a:lnTo>
                    <a:pt x="492896" y="205804"/>
                  </a:lnTo>
                  <a:lnTo>
                    <a:pt x="537183" y="187972"/>
                  </a:lnTo>
                  <a:lnTo>
                    <a:pt x="583005" y="170819"/>
                  </a:lnTo>
                  <a:lnTo>
                    <a:pt x="630314" y="154366"/>
                  </a:lnTo>
                  <a:lnTo>
                    <a:pt x="679063" y="138631"/>
                  </a:lnTo>
                  <a:lnTo>
                    <a:pt x="729205" y="123634"/>
                  </a:lnTo>
                  <a:lnTo>
                    <a:pt x="780695" y="109395"/>
                  </a:lnTo>
                  <a:lnTo>
                    <a:pt x="833484" y="95932"/>
                  </a:lnTo>
                  <a:lnTo>
                    <a:pt x="887527" y="83267"/>
                  </a:lnTo>
                  <a:lnTo>
                    <a:pt x="942776" y="71418"/>
                  </a:lnTo>
                  <a:lnTo>
                    <a:pt x="999185" y="60405"/>
                  </a:lnTo>
                  <a:lnTo>
                    <a:pt x="1056707" y="50246"/>
                  </a:lnTo>
                  <a:lnTo>
                    <a:pt x="1115296" y="40963"/>
                  </a:lnTo>
                  <a:lnTo>
                    <a:pt x="1174903" y="32574"/>
                  </a:lnTo>
                  <a:lnTo>
                    <a:pt x="1235484" y="25099"/>
                  </a:lnTo>
                  <a:lnTo>
                    <a:pt x="1296990" y="18557"/>
                  </a:lnTo>
                  <a:lnTo>
                    <a:pt x="1359375" y="12968"/>
                  </a:lnTo>
                  <a:lnTo>
                    <a:pt x="1422593" y="8351"/>
                  </a:lnTo>
                  <a:lnTo>
                    <a:pt x="1486596" y="4727"/>
                  </a:lnTo>
                  <a:lnTo>
                    <a:pt x="1551339" y="2113"/>
                  </a:lnTo>
                  <a:lnTo>
                    <a:pt x="1616773" y="531"/>
                  </a:lnTo>
                  <a:lnTo>
                    <a:pt x="1682853" y="0"/>
                  </a:lnTo>
                  <a:lnTo>
                    <a:pt x="1748930" y="531"/>
                  </a:lnTo>
                  <a:lnTo>
                    <a:pt x="1814362" y="2113"/>
                  </a:lnTo>
                  <a:lnTo>
                    <a:pt x="1879102" y="4727"/>
                  </a:lnTo>
                  <a:lnTo>
                    <a:pt x="1943104" y="8351"/>
                  </a:lnTo>
                  <a:lnTo>
                    <a:pt x="2006321" y="12968"/>
                  </a:lnTo>
                  <a:lnTo>
                    <a:pt x="2068705" y="18557"/>
                  </a:lnTo>
                  <a:lnTo>
                    <a:pt x="2130210" y="25099"/>
                  </a:lnTo>
                  <a:lnTo>
                    <a:pt x="2190790" y="32574"/>
                  </a:lnTo>
                  <a:lnTo>
                    <a:pt x="2250397" y="40963"/>
                  </a:lnTo>
                  <a:lnTo>
                    <a:pt x="2308985" y="50246"/>
                  </a:lnTo>
                  <a:lnTo>
                    <a:pt x="2366507" y="60405"/>
                  </a:lnTo>
                  <a:lnTo>
                    <a:pt x="2422916" y="71418"/>
                  </a:lnTo>
                  <a:lnTo>
                    <a:pt x="2478165" y="83267"/>
                  </a:lnTo>
                  <a:lnTo>
                    <a:pt x="2532209" y="95932"/>
                  </a:lnTo>
                  <a:lnTo>
                    <a:pt x="2584999" y="109395"/>
                  </a:lnTo>
                  <a:lnTo>
                    <a:pt x="2636489" y="123634"/>
                  </a:lnTo>
                  <a:lnTo>
                    <a:pt x="2686632" y="138631"/>
                  </a:lnTo>
                  <a:lnTo>
                    <a:pt x="2735382" y="154366"/>
                  </a:lnTo>
                  <a:lnTo>
                    <a:pt x="2782692" y="170819"/>
                  </a:lnTo>
                  <a:lnTo>
                    <a:pt x="2828514" y="187972"/>
                  </a:lnTo>
                  <a:lnTo>
                    <a:pt x="2872803" y="205804"/>
                  </a:lnTo>
                  <a:lnTo>
                    <a:pt x="2915512" y="224297"/>
                  </a:lnTo>
                  <a:lnTo>
                    <a:pt x="2956593" y="243429"/>
                  </a:lnTo>
                  <a:lnTo>
                    <a:pt x="2995999" y="263183"/>
                  </a:lnTo>
                  <a:lnTo>
                    <a:pt x="3033685" y="283538"/>
                  </a:lnTo>
                  <a:lnTo>
                    <a:pt x="3069604" y="304476"/>
                  </a:lnTo>
                  <a:lnTo>
                    <a:pt x="3103707" y="325975"/>
                  </a:lnTo>
                  <a:lnTo>
                    <a:pt x="3135950" y="348018"/>
                  </a:lnTo>
                  <a:lnTo>
                    <a:pt x="3194664" y="393654"/>
                  </a:lnTo>
                  <a:lnTo>
                    <a:pt x="3245372" y="441227"/>
                  </a:lnTo>
                  <a:lnTo>
                    <a:pt x="3287700" y="490581"/>
                  </a:lnTo>
                  <a:lnTo>
                    <a:pt x="3321272" y="541560"/>
                  </a:lnTo>
                  <a:lnTo>
                    <a:pt x="3345716" y="594008"/>
                  </a:lnTo>
                  <a:lnTo>
                    <a:pt x="3360657" y="647768"/>
                  </a:lnTo>
                  <a:lnTo>
                    <a:pt x="3365721" y="702685"/>
                  </a:lnTo>
                  <a:lnTo>
                    <a:pt x="3364447" y="730279"/>
                  </a:lnTo>
                  <a:lnTo>
                    <a:pt x="3354398" y="784639"/>
                  </a:lnTo>
                  <a:lnTo>
                    <a:pt x="3334659" y="837765"/>
                  </a:lnTo>
                  <a:lnTo>
                    <a:pt x="3305604" y="889503"/>
                  </a:lnTo>
                  <a:lnTo>
                    <a:pt x="3267607" y="939694"/>
                  </a:lnTo>
                  <a:lnTo>
                    <a:pt x="3221042" y="988184"/>
                  </a:lnTo>
                  <a:lnTo>
                    <a:pt x="3166284" y="1034815"/>
                  </a:lnTo>
                  <a:lnTo>
                    <a:pt x="3103707" y="1079431"/>
                  </a:lnTo>
                  <a:lnTo>
                    <a:pt x="3069604" y="1100935"/>
                  </a:lnTo>
                  <a:lnTo>
                    <a:pt x="3033685" y="1121876"/>
                  </a:lnTo>
                  <a:lnTo>
                    <a:pt x="2995999" y="1142236"/>
                  </a:lnTo>
                  <a:lnTo>
                    <a:pt x="2956593" y="1161994"/>
                  </a:lnTo>
                  <a:lnTo>
                    <a:pt x="2915512" y="1181131"/>
                  </a:lnTo>
                  <a:lnTo>
                    <a:pt x="2872803" y="1199628"/>
                  </a:lnTo>
                  <a:lnTo>
                    <a:pt x="2828514" y="1217464"/>
                  </a:lnTo>
                  <a:lnTo>
                    <a:pt x="2782692" y="1234621"/>
                  </a:lnTo>
                  <a:lnTo>
                    <a:pt x="2735382" y="1251079"/>
                  </a:lnTo>
                  <a:lnTo>
                    <a:pt x="2686632" y="1266818"/>
                  </a:lnTo>
                  <a:lnTo>
                    <a:pt x="2636489" y="1281819"/>
                  </a:lnTo>
                  <a:lnTo>
                    <a:pt x="2584999" y="1296063"/>
                  </a:lnTo>
                  <a:lnTo>
                    <a:pt x="2532209" y="1309529"/>
                  </a:lnTo>
                  <a:lnTo>
                    <a:pt x="2478165" y="1322198"/>
                  </a:lnTo>
                  <a:lnTo>
                    <a:pt x="2422916" y="1334051"/>
                  </a:lnTo>
                  <a:lnTo>
                    <a:pt x="2366507" y="1345067"/>
                  </a:lnTo>
                  <a:lnTo>
                    <a:pt x="2308985" y="1355229"/>
                  </a:lnTo>
                  <a:lnTo>
                    <a:pt x="2250397" y="1364515"/>
                  </a:lnTo>
                  <a:lnTo>
                    <a:pt x="2190790" y="1372907"/>
                  </a:lnTo>
                  <a:lnTo>
                    <a:pt x="2130210" y="1380385"/>
                  </a:lnTo>
                  <a:lnTo>
                    <a:pt x="2068705" y="1386929"/>
                  </a:lnTo>
                  <a:lnTo>
                    <a:pt x="2006321" y="1392520"/>
                  </a:lnTo>
                  <a:lnTo>
                    <a:pt x="1943104" y="1397138"/>
                  </a:lnTo>
                  <a:lnTo>
                    <a:pt x="1879102" y="1400764"/>
                  </a:lnTo>
                  <a:lnTo>
                    <a:pt x="1814362" y="1403378"/>
                  </a:lnTo>
                  <a:lnTo>
                    <a:pt x="1748930" y="1404961"/>
                  </a:lnTo>
                  <a:lnTo>
                    <a:pt x="1682853" y="1405493"/>
                  </a:lnTo>
                  <a:lnTo>
                    <a:pt x="1616773" y="1404961"/>
                  </a:lnTo>
                  <a:lnTo>
                    <a:pt x="1551339" y="1403378"/>
                  </a:lnTo>
                  <a:lnTo>
                    <a:pt x="1486596" y="1400764"/>
                  </a:lnTo>
                  <a:lnTo>
                    <a:pt x="1422593" y="1397138"/>
                  </a:lnTo>
                  <a:lnTo>
                    <a:pt x="1359375" y="1392520"/>
                  </a:lnTo>
                  <a:lnTo>
                    <a:pt x="1296990" y="1386929"/>
                  </a:lnTo>
                  <a:lnTo>
                    <a:pt x="1235484" y="1380385"/>
                  </a:lnTo>
                  <a:lnTo>
                    <a:pt x="1174903" y="1372907"/>
                  </a:lnTo>
                  <a:lnTo>
                    <a:pt x="1115296" y="1364515"/>
                  </a:lnTo>
                  <a:lnTo>
                    <a:pt x="1056707" y="1355229"/>
                  </a:lnTo>
                  <a:lnTo>
                    <a:pt x="999185" y="1345067"/>
                  </a:lnTo>
                  <a:lnTo>
                    <a:pt x="942776" y="1334051"/>
                  </a:lnTo>
                  <a:lnTo>
                    <a:pt x="887527" y="1322198"/>
                  </a:lnTo>
                  <a:lnTo>
                    <a:pt x="833484" y="1309529"/>
                  </a:lnTo>
                  <a:lnTo>
                    <a:pt x="780695" y="1296063"/>
                  </a:lnTo>
                  <a:lnTo>
                    <a:pt x="729205" y="1281819"/>
                  </a:lnTo>
                  <a:lnTo>
                    <a:pt x="679063" y="1266818"/>
                  </a:lnTo>
                  <a:lnTo>
                    <a:pt x="630314" y="1251079"/>
                  </a:lnTo>
                  <a:lnTo>
                    <a:pt x="583005" y="1234621"/>
                  </a:lnTo>
                  <a:lnTo>
                    <a:pt x="537183" y="1217464"/>
                  </a:lnTo>
                  <a:lnTo>
                    <a:pt x="492896" y="1199628"/>
                  </a:lnTo>
                  <a:lnTo>
                    <a:pt x="450189" y="1181131"/>
                  </a:lnTo>
                  <a:lnTo>
                    <a:pt x="409109" y="1161994"/>
                  </a:lnTo>
                  <a:lnTo>
                    <a:pt x="369703" y="1142236"/>
                  </a:lnTo>
                  <a:lnTo>
                    <a:pt x="332019" y="1121876"/>
                  </a:lnTo>
                  <a:lnTo>
                    <a:pt x="296102" y="1100935"/>
                  </a:lnTo>
                  <a:lnTo>
                    <a:pt x="261999" y="1079431"/>
                  </a:lnTo>
                  <a:lnTo>
                    <a:pt x="229758" y="1057385"/>
                  </a:lnTo>
                  <a:lnTo>
                    <a:pt x="171047" y="1011741"/>
                  </a:lnTo>
                  <a:lnTo>
                    <a:pt x="120341" y="964162"/>
                  </a:lnTo>
                  <a:lnTo>
                    <a:pt x="78016" y="914802"/>
                  </a:lnTo>
                  <a:lnTo>
                    <a:pt x="44445" y="863818"/>
                  </a:lnTo>
                  <a:lnTo>
                    <a:pt x="20002" y="811366"/>
                  </a:lnTo>
                  <a:lnTo>
                    <a:pt x="5063" y="757603"/>
                  </a:lnTo>
                  <a:lnTo>
                    <a:pt x="0" y="7026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82839" y="2272408"/>
            <a:ext cx="1857375" cy="1003935"/>
          </a:xfrm>
          <a:prstGeom prst="rect">
            <a:avLst/>
          </a:prstGeom>
        </p:spPr>
        <p:txBody>
          <a:bodyPr vert="horz" wrap="square" lIns="0" tIns="31114" rIns="0" bIns="0" rtlCol="0" anchor="ctr">
            <a:spAutoFit/>
          </a:bodyPr>
          <a:lstStyle/>
          <a:p>
            <a:pPr marL="12700" marR="5080" indent="200025">
              <a:lnSpc>
                <a:spcPts val="3829"/>
              </a:lnSpc>
              <a:spcBef>
                <a:spcPts val="244"/>
              </a:spcBef>
            </a:pP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Checked</a:t>
            </a: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exceptions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95725" y="514366"/>
            <a:ext cx="4238640" cy="6000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18027" y="547302"/>
            <a:ext cx="29730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Подведение</a:t>
            </a:r>
            <a:r>
              <a:rPr sz="27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итогов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24000" y="4686300"/>
            <a:ext cx="3505200" cy="1466850"/>
            <a:chOff x="0" y="4686300"/>
            <a:chExt cx="3505200" cy="146685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686300"/>
              <a:ext cx="3505200" cy="13430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550" y="4686300"/>
              <a:ext cx="2409825" cy="14668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15" y="4724400"/>
              <a:ext cx="3391021" cy="1219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815" y="47244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5" y="513076"/>
                  </a:lnTo>
                  <a:lnTo>
                    <a:pt x="46947" y="466543"/>
                  </a:lnTo>
                  <a:lnTo>
                    <a:pt x="82380" y="421358"/>
                  </a:lnTo>
                  <a:lnTo>
                    <a:pt x="127031" y="377665"/>
                  </a:lnTo>
                  <a:lnTo>
                    <a:pt x="180494" y="335611"/>
                  </a:lnTo>
                  <a:lnTo>
                    <a:pt x="242363" y="295341"/>
                  </a:lnTo>
                  <a:lnTo>
                    <a:pt x="276323" y="275921"/>
                  </a:lnTo>
                  <a:lnTo>
                    <a:pt x="312233" y="257001"/>
                  </a:lnTo>
                  <a:lnTo>
                    <a:pt x="350042" y="238600"/>
                  </a:lnTo>
                  <a:lnTo>
                    <a:pt x="389699" y="220737"/>
                  </a:lnTo>
                  <a:lnTo>
                    <a:pt x="431154" y="203429"/>
                  </a:lnTo>
                  <a:lnTo>
                    <a:pt x="474356" y="186694"/>
                  </a:lnTo>
                  <a:lnTo>
                    <a:pt x="519254" y="170551"/>
                  </a:lnTo>
                  <a:lnTo>
                    <a:pt x="565798" y="155018"/>
                  </a:lnTo>
                  <a:lnTo>
                    <a:pt x="613937" y="140113"/>
                  </a:lnTo>
                  <a:lnTo>
                    <a:pt x="663621" y="125854"/>
                  </a:lnTo>
                  <a:lnTo>
                    <a:pt x="714798" y="112260"/>
                  </a:lnTo>
                  <a:lnTo>
                    <a:pt x="767418" y="99349"/>
                  </a:lnTo>
                  <a:lnTo>
                    <a:pt x="821431" y="87139"/>
                  </a:lnTo>
                  <a:lnTo>
                    <a:pt x="876786" y="75648"/>
                  </a:lnTo>
                  <a:lnTo>
                    <a:pt x="933431" y="64894"/>
                  </a:lnTo>
                  <a:lnTo>
                    <a:pt x="991318" y="54896"/>
                  </a:lnTo>
                  <a:lnTo>
                    <a:pt x="1050394" y="45672"/>
                  </a:lnTo>
                  <a:lnTo>
                    <a:pt x="1110609" y="37240"/>
                  </a:lnTo>
                  <a:lnTo>
                    <a:pt x="1171913" y="29619"/>
                  </a:lnTo>
                  <a:lnTo>
                    <a:pt x="1234254" y="22825"/>
                  </a:lnTo>
                  <a:lnTo>
                    <a:pt x="1297583" y="16879"/>
                  </a:lnTo>
                  <a:lnTo>
                    <a:pt x="1361848" y="11797"/>
                  </a:lnTo>
                  <a:lnTo>
                    <a:pt x="1426999" y="7599"/>
                  </a:lnTo>
                  <a:lnTo>
                    <a:pt x="1492986" y="4301"/>
                  </a:lnTo>
                  <a:lnTo>
                    <a:pt x="1559756" y="1924"/>
                  </a:lnTo>
                  <a:lnTo>
                    <a:pt x="1627261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4"/>
                  </a:lnTo>
                  <a:lnTo>
                    <a:pt x="1897945" y="4301"/>
                  </a:lnTo>
                  <a:lnTo>
                    <a:pt x="1963940" y="7599"/>
                  </a:lnTo>
                  <a:lnTo>
                    <a:pt x="2029100" y="11797"/>
                  </a:lnTo>
                  <a:lnTo>
                    <a:pt x="2093373" y="16879"/>
                  </a:lnTo>
                  <a:lnTo>
                    <a:pt x="2156709" y="22825"/>
                  </a:lnTo>
                  <a:lnTo>
                    <a:pt x="2219057" y="29619"/>
                  </a:lnTo>
                  <a:lnTo>
                    <a:pt x="2280367" y="37240"/>
                  </a:lnTo>
                  <a:lnTo>
                    <a:pt x="2340588" y="45672"/>
                  </a:lnTo>
                  <a:lnTo>
                    <a:pt x="2399670" y="54896"/>
                  </a:lnTo>
                  <a:lnTo>
                    <a:pt x="2457561" y="64894"/>
                  </a:lnTo>
                  <a:lnTo>
                    <a:pt x="2514211" y="75648"/>
                  </a:lnTo>
                  <a:lnTo>
                    <a:pt x="2569570" y="87139"/>
                  </a:lnTo>
                  <a:lnTo>
                    <a:pt x="2623586" y="99349"/>
                  </a:lnTo>
                  <a:lnTo>
                    <a:pt x="2676210" y="112260"/>
                  </a:lnTo>
                  <a:lnTo>
                    <a:pt x="2727390" y="125854"/>
                  </a:lnTo>
                  <a:lnTo>
                    <a:pt x="2777076" y="140113"/>
                  </a:lnTo>
                  <a:lnTo>
                    <a:pt x="2825217" y="155018"/>
                  </a:lnTo>
                  <a:lnTo>
                    <a:pt x="2871763" y="170551"/>
                  </a:lnTo>
                  <a:lnTo>
                    <a:pt x="2916663" y="186694"/>
                  </a:lnTo>
                  <a:lnTo>
                    <a:pt x="2959867" y="203429"/>
                  </a:lnTo>
                  <a:lnTo>
                    <a:pt x="3001323" y="220737"/>
                  </a:lnTo>
                  <a:lnTo>
                    <a:pt x="3040981" y="238600"/>
                  </a:lnTo>
                  <a:lnTo>
                    <a:pt x="3078790" y="257001"/>
                  </a:lnTo>
                  <a:lnTo>
                    <a:pt x="3114701" y="275921"/>
                  </a:lnTo>
                  <a:lnTo>
                    <a:pt x="3148661" y="295341"/>
                  </a:lnTo>
                  <a:lnTo>
                    <a:pt x="3210530" y="335611"/>
                  </a:lnTo>
                  <a:lnTo>
                    <a:pt x="3263992" y="377665"/>
                  </a:lnTo>
                  <a:lnTo>
                    <a:pt x="3308643" y="421358"/>
                  </a:lnTo>
                  <a:lnTo>
                    <a:pt x="3344076" y="466543"/>
                  </a:lnTo>
                  <a:lnTo>
                    <a:pt x="3369887" y="513076"/>
                  </a:lnTo>
                  <a:lnTo>
                    <a:pt x="3385670" y="560810"/>
                  </a:lnTo>
                  <a:lnTo>
                    <a:pt x="3391021" y="609599"/>
                  </a:lnTo>
                  <a:lnTo>
                    <a:pt x="3389675" y="634117"/>
                  </a:lnTo>
                  <a:lnTo>
                    <a:pt x="3379057" y="682397"/>
                  </a:lnTo>
                  <a:lnTo>
                    <a:pt x="3358209" y="729549"/>
                  </a:lnTo>
                  <a:lnTo>
                    <a:pt x="3327537" y="775426"/>
                  </a:lnTo>
                  <a:lnTo>
                    <a:pt x="3287444" y="819883"/>
                  </a:lnTo>
                  <a:lnTo>
                    <a:pt x="3238338" y="862775"/>
                  </a:lnTo>
                  <a:lnTo>
                    <a:pt x="3180621" y="903955"/>
                  </a:lnTo>
                  <a:lnTo>
                    <a:pt x="3114701" y="943278"/>
                  </a:lnTo>
                  <a:lnTo>
                    <a:pt x="3078790" y="962198"/>
                  </a:lnTo>
                  <a:lnTo>
                    <a:pt x="3040981" y="980599"/>
                  </a:lnTo>
                  <a:lnTo>
                    <a:pt x="3001323" y="998462"/>
                  </a:lnTo>
                  <a:lnTo>
                    <a:pt x="2959867" y="1015770"/>
                  </a:lnTo>
                  <a:lnTo>
                    <a:pt x="2916663" y="1032505"/>
                  </a:lnTo>
                  <a:lnTo>
                    <a:pt x="2871763" y="1048648"/>
                  </a:lnTo>
                  <a:lnTo>
                    <a:pt x="2825217" y="1064181"/>
                  </a:lnTo>
                  <a:lnTo>
                    <a:pt x="2777076" y="1079086"/>
                  </a:lnTo>
                  <a:lnTo>
                    <a:pt x="2727390" y="1093345"/>
                  </a:lnTo>
                  <a:lnTo>
                    <a:pt x="2676210" y="1106939"/>
                  </a:lnTo>
                  <a:lnTo>
                    <a:pt x="2623586" y="1119850"/>
                  </a:lnTo>
                  <a:lnTo>
                    <a:pt x="2569570" y="1132060"/>
                  </a:lnTo>
                  <a:lnTo>
                    <a:pt x="2514211" y="1143551"/>
                  </a:lnTo>
                  <a:lnTo>
                    <a:pt x="2457561" y="1154305"/>
                  </a:lnTo>
                  <a:lnTo>
                    <a:pt x="2399670" y="1164303"/>
                  </a:lnTo>
                  <a:lnTo>
                    <a:pt x="2340588" y="1173527"/>
                  </a:lnTo>
                  <a:lnTo>
                    <a:pt x="2280367" y="1181959"/>
                  </a:lnTo>
                  <a:lnTo>
                    <a:pt x="2219057" y="1189580"/>
                  </a:lnTo>
                  <a:lnTo>
                    <a:pt x="2156709" y="1196374"/>
                  </a:lnTo>
                  <a:lnTo>
                    <a:pt x="2093373" y="1202320"/>
                  </a:lnTo>
                  <a:lnTo>
                    <a:pt x="2029100" y="1207402"/>
                  </a:lnTo>
                  <a:lnTo>
                    <a:pt x="1963940" y="1211600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61" y="1218715"/>
                  </a:lnTo>
                  <a:lnTo>
                    <a:pt x="1559756" y="1217275"/>
                  </a:lnTo>
                  <a:lnTo>
                    <a:pt x="1492986" y="1214898"/>
                  </a:lnTo>
                  <a:lnTo>
                    <a:pt x="1426999" y="1211600"/>
                  </a:lnTo>
                  <a:lnTo>
                    <a:pt x="1361848" y="1207402"/>
                  </a:lnTo>
                  <a:lnTo>
                    <a:pt x="1297583" y="1202320"/>
                  </a:lnTo>
                  <a:lnTo>
                    <a:pt x="1234254" y="1196374"/>
                  </a:lnTo>
                  <a:lnTo>
                    <a:pt x="1171913" y="1189580"/>
                  </a:lnTo>
                  <a:lnTo>
                    <a:pt x="1110609" y="1181959"/>
                  </a:lnTo>
                  <a:lnTo>
                    <a:pt x="1050394" y="1173527"/>
                  </a:lnTo>
                  <a:lnTo>
                    <a:pt x="991318" y="1164303"/>
                  </a:lnTo>
                  <a:lnTo>
                    <a:pt x="933431" y="1154305"/>
                  </a:lnTo>
                  <a:lnTo>
                    <a:pt x="876786" y="1143551"/>
                  </a:lnTo>
                  <a:lnTo>
                    <a:pt x="821431" y="1132060"/>
                  </a:lnTo>
                  <a:lnTo>
                    <a:pt x="767418" y="1119850"/>
                  </a:lnTo>
                  <a:lnTo>
                    <a:pt x="714798" y="1106939"/>
                  </a:lnTo>
                  <a:lnTo>
                    <a:pt x="663621" y="1093345"/>
                  </a:lnTo>
                  <a:lnTo>
                    <a:pt x="613937" y="1079086"/>
                  </a:lnTo>
                  <a:lnTo>
                    <a:pt x="565798" y="1064181"/>
                  </a:lnTo>
                  <a:lnTo>
                    <a:pt x="519254" y="1048648"/>
                  </a:lnTo>
                  <a:lnTo>
                    <a:pt x="474356" y="1032505"/>
                  </a:lnTo>
                  <a:lnTo>
                    <a:pt x="431154" y="1015770"/>
                  </a:lnTo>
                  <a:lnTo>
                    <a:pt x="389699" y="998462"/>
                  </a:lnTo>
                  <a:lnTo>
                    <a:pt x="350042" y="980599"/>
                  </a:lnTo>
                  <a:lnTo>
                    <a:pt x="312233" y="962198"/>
                  </a:lnTo>
                  <a:lnTo>
                    <a:pt x="276323" y="943278"/>
                  </a:lnTo>
                  <a:lnTo>
                    <a:pt x="242363" y="923858"/>
                  </a:lnTo>
                  <a:lnTo>
                    <a:pt x="180494" y="883588"/>
                  </a:lnTo>
                  <a:lnTo>
                    <a:pt x="127031" y="841534"/>
                  </a:lnTo>
                  <a:lnTo>
                    <a:pt x="82380" y="797841"/>
                  </a:lnTo>
                  <a:lnTo>
                    <a:pt x="46947" y="752656"/>
                  </a:lnTo>
                  <a:lnTo>
                    <a:pt x="21135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09186" y="4811648"/>
            <a:ext cx="173736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marR="5080" indent="-324485">
              <a:spcBef>
                <a:spcPts val="130"/>
              </a:spcBef>
            </a:pPr>
            <a:r>
              <a:rPr sz="3200" b="1" spc="-25" dirty="0">
                <a:latin typeface="Calibri"/>
                <a:cs typeface="Calibri"/>
              </a:rPr>
              <a:t>try/catch/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finally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200901" y="2114550"/>
            <a:ext cx="3296285" cy="1504950"/>
            <a:chOff x="5676900" y="2114550"/>
            <a:chExt cx="3296285" cy="150495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6900" y="2114550"/>
              <a:ext cx="3295665" cy="14097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76949" y="2152650"/>
              <a:ext cx="2562225" cy="14668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4999" y="2133600"/>
              <a:ext cx="3223778" cy="13292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714999" y="2133600"/>
              <a:ext cx="3223895" cy="1329690"/>
            </a:xfrm>
            <a:custGeom>
              <a:avLst/>
              <a:gdLst/>
              <a:ahLst/>
              <a:cxnLst/>
              <a:rect l="l" t="t" r="r" b="b"/>
              <a:pathLst>
                <a:path w="3223895" h="1329689">
                  <a:moveTo>
                    <a:pt x="0" y="664585"/>
                  </a:moveTo>
                  <a:lnTo>
                    <a:pt x="5342" y="610079"/>
                  </a:lnTo>
                  <a:lnTo>
                    <a:pt x="21095" y="556786"/>
                  </a:lnTo>
                  <a:lnTo>
                    <a:pt x="46842" y="504878"/>
                  </a:lnTo>
                  <a:lnTo>
                    <a:pt x="82169" y="454525"/>
                  </a:lnTo>
                  <a:lnTo>
                    <a:pt x="126662" y="405899"/>
                  </a:lnTo>
                  <a:lnTo>
                    <a:pt x="179905" y="359170"/>
                  </a:lnTo>
                  <a:lnTo>
                    <a:pt x="241484" y="314510"/>
                  </a:lnTo>
                  <a:lnTo>
                    <a:pt x="275270" y="293009"/>
                  </a:lnTo>
                  <a:lnTo>
                    <a:pt x="310984" y="272090"/>
                  </a:lnTo>
                  <a:lnTo>
                    <a:pt x="348575" y="251773"/>
                  </a:lnTo>
                  <a:lnTo>
                    <a:pt x="387991" y="232080"/>
                  </a:lnTo>
                  <a:lnTo>
                    <a:pt x="429179" y="213033"/>
                  </a:lnTo>
                  <a:lnTo>
                    <a:pt x="472089" y="194652"/>
                  </a:lnTo>
                  <a:lnTo>
                    <a:pt x="516668" y="176960"/>
                  </a:lnTo>
                  <a:lnTo>
                    <a:pt x="562864" y="159977"/>
                  </a:lnTo>
                  <a:lnTo>
                    <a:pt x="610626" y="143726"/>
                  </a:lnTo>
                  <a:lnTo>
                    <a:pt x="659901" y="128226"/>
                  </a:lnTo>
                  <a:lnTo>
                    <a:pt x="710639" y="113500"/>
                  </a:lnTo>
                  <a:lnTo>
                    <a:pt x="762786" y="99570"/>
                  </a:lnTo>
                  <a:lnTo>
                    <a:pt x="816292" y="86456"/>
                  </a:lnTo>
                  <a:lnTo>
                    <a:pt x="871104" y="74179"/>
                  </a:lnTo>
                  <a:lnTo>
                    <a:pt x="927170" y="62762"/>
                  </a:lnTo>
                  <a:lnTo>
                    <a:pt x="984440" y="52226"/>
                  </a:lnTo>
                  <a:lnTo>
                    <a:pt x="1042860" y="42592"/>
                  </a:lnTo>
                  <a:lnTo>
                    <a:pt x="1102379" y="33881"/>
                  </a:lnTo>
                  <a:lnTo>
                    <a:pt x="1162945" y="26114"/>
                  </a:lnTo>
                  <a:lnTo>
                    <a:pt x="1224506" y="19314"/>
                  </a:lnTo>
                  <a:lnTo>
                    <a:pt x="1287011" y="13502"/>
                  </a:lnTo>
                  <a:lnTo>
                    <a:pt x="1350408" y="8698"/>
                  </a:lnTo>
                  <a:lnTo>
                    <a:pt x="1414644" y="4924"/>
                  </a:lnTo>
                  <a:lnTo>
                    <a:pt x="1479668" y="2203"/>
                  </a:lnTo>
                  <a:lnTo>
                    <a:pt x="1545429" y="554"/>
                  </a:lnTo>
                  <a:lnTo>
                    <a:pt x="1611873" y="0"/>
                  </a:lnTo>
                  <a:lnTo>
                    <a:pt x="1678320" y="554"/>
                  </a:lnTo>
                  <a:lnTo>
                    <a:pt x="1744083" y="2203"/>
                  </a:lnTo>
                  <a:lnTo>
                    <a:pt x="1809109" y="4924"/>
                  </a:lnTo>
                  <a:lnTo>
                    <a:pt x="1873347" y="8698"/>
                  </a:lnTo>
                  <a:lnTo>
                    <a:pt x="1936746" y="13502"/>
                  </a:lnTo>
                  <a:lnTo>
                    <a:pt x="1999252" y="19314"/>
                  </a:lnTo>
                  <a:lnTo>
                    <a:pt x="2060815" y="26114"/>
                  </a:lnTo>
                  <a:lnTo>
                    <a:pt x="2121383" y="33881"/>
                  </a:lnTo>
                  <a:lnTo>
                    <a:pt x="2180903" y="42592"/>
                  </a:lnTo>
                  <a:lnTo>
                    <a:pt x="2239325" y="52226"/>
                  </a:lnTo>
                  <a:lnTo>
                    <a:pt x="2296595" y="62762"/>
                  </a:lnTo>
                  <a:lnTo>
                    <a:pt x="2352663" y="74179"/>
                  </a:lnTo>
                  <a:lnTo>
                    <a:pt x="2407476" y="86456"/>
                  </a:lnTo>
                  <a:lnTo>
                    <a:pt x="2460982" y="99570"/>
                  </a:lnTo>
                  <a:lnTo>
                    <a:pt x="2513131" y="113500"/>
                  </a:lnTo>
                  <a:lnTo>
                    <a:pt x="2563869" y="128226"/>
                  </a:lnTo>
                  <a:lnTo>
                    <a:pt x="2613145" y="143726"/>
                  </a:lnTo>
                  <a:lnTo>
                    <a:pt x="2660908" y="159977"/>
                  </a:lnTo>
                  <a:lnTo>
                    <a:pt x="2707105" y="176960"/>
                  </a:lnTo>
                  <a:lnTo>
                    <a:pt x="2751684" y="194652"/>
                  </a:lnTo>
                  <a:lnTo>
                    <a:pt x="2794594" y="213033"/>
                  </a:lnTo>
                  <a:lnTo>
                    <a:pt x="2835784" y="232080"/>
                  </a:lnTo>
                  <a:lnTo>
                    <a:pt x="2875200" y="251773"/>
                  </a:lnTo>
                  <a:lnTo>
                    <a:pt x="2912791" y="272090"/>
                  </a:lnTo>
                  <a:lnTo>
                    <a:pt x="2948506" y="293009"/>
                  </a:lnTo>
                  <a:lnTo>
                    <a:pt x="2982292" y="314510"/>
                  </a:lnTo>
                  <a:lnTo>
                    <a:pt x="3014097" y="336571"/>
                  </a:lnTo>
                  <a:lnTo>
                    <a:pt x="3071561" y="382287"/>
                  </a:lnTo>
                  <a:lnTo>
                    <a:pt x="3120481" y="429985"/>
                  </a:lnTo>
                  <a:lnTo>
                    <a:pt x="3160443" y="479496"/>
                  </a:lnTo>
                  <a:lnTo>
                    <a:pt x="3191032" y="530648"/>
                  </a:lnTo>
                  <a:lnTo>
                    <a:pt x="3211834" y="583270"/>
                  </a:lnTo>
                  <a:lnTo>
                    <a:pt x="3222433" y="637191"/>
                  </a:lnTo>
                  <a:lnTo>
                    <a:pt x="3223778" y="664585"/>
                  </a:lnTo>
                  <a:lnTo>
                    <a:pt x="3222433" y="691988"/>
                  </a:lnTo>
                  <a:lnTo>
                    <a:pt x="3211834" y="745926"/>
                  </a:lnTo>
                  <a:lnTo>
                    <a:pt x="3191032" y="798563"/>
                  </a:lnTo>
                  <a:lnTo>
                    <a:pt x="3160443" y="849728"/>
                  </a:lnTo>
                  <a:lnTo>
                    <a:pt x="3120481" y="899251"/>
                  </a:lnTo>
                  <a:lnTo>
                    <a:pt x="3071561" y="946960"/>
                  </a:lnTo>
                  <a:lnTo>
                    <a:pt x="3014097" y="992684"/>
                  </a:lnTo>
                  <a:lnTo>
                    <a:pt x="2982292" y="1014749"/>
                  </a:lnTo>
                  <a:lnTo>
                    <a:pt x="2948506" y="1036254"/>
                  </a:lnTo>
                  <a:lnTo>
                    <a:pt x="2912791" y="1057177"/>
                  </a:lnTo>
                  <a:lnTo>
                    <a:pt x="2875200" y="1077497"/>
                  </a:lnTo>
                  <a:lnTo>
                    <a:pt x="2835784" y="1097192"/>
                  </a:lnTo>
                  <a:lnTo>
                    <a:pt x="2794594" y="1116242"/>
                  </a:lnTo>
                  <a:lnTo>
                    <a:pt x="2751684" y="1134625"/>
                  </a:lnTo>
                  <a:lnTo>
                    <a:pt x="2707105" y="1152320"/>
                  </a:lnTo>
                  <a:lnTo>
                    <a:pt x="2660908" y="1169304"/>
                  </a:lnTo>
                  <a:lnTo>
                    <a:pt x="2613145" y="1185558"/>
                  </a:lnTo>
                  <a:lnTo>
                    <a:pt x="2563869" y="1201059"/>
                  </a:lnTo>
                  <a:lnTo>
                    <a:pt x="2513131" y="1215786"/>
                  </a:lnTo>
                  <a:lnTo>
                    <a:pt x="2460982" y="1229718"/>
                  </a:lnTo>
                  <a:lnTo>
                    <a:pt x="2407476" y="1242833"/>
                  </a:lnTo>
                  <a:lnTo>
                    <a:pt x="2352663" y="1255110"/>
                  </a:lnTo>
                  <a:lnTo>
                    <a:pt x="2296595" y="1266528"/>
                  </a:lnTo>
                  <a:lnTo>
                    <a:pt x="2239325" y="1277065"/>
                  </a:lnTo>
                  <a:lnTo>
                    <a:pt x="2180903" y="1286700"/>
                  </a:lnTo>
                  <a:lnTo>
                    <a:pt x="2121383" y="1295411"/>
                  </a:lnTo>
                  <a:lnTo>
                    <a:pt x="2060815" y="1303178"/>
                  </a:lnTo>
                  <a:lnTo>
                    <a:pt x="1999252" y="1309978"/>
                  </a:lnTo>
                  <a:lnTo>
                    <a:pt x="1936746" y="1315791"/>
                  </a:lnTo>
                  <a:lnTo>
                    <a:pt x="1873347" y="1320595"/>
                  </a:lnTo>
                  <a:lnTo>
                    <a:pt x="1809109" y="1324368"/>
                  </a:lnTo>
                  <a:lnTo>
                    <a:pt x="1744083" y="1327090"/>
                  </a:lnTo>
                  <a:lnTo>
                    <a:pt x="1678320" y="1328739"/>
                  </a:lnTo>
                  <a:lnTo>
                    <a:pt x="1611873" y="1329293"/>
                  </a:lnTo>
                  <a:lnTo>
                    <a:pt x="1545429" y="1328739"/>
                  </a:lnTo>
                  <a:lnTo>
                    <a:pt x="1479668" y="1327090"/>
                  </a:lnTo>
                  <a:lnTo>
                    <a:pt x="1414644" y="1324368"/>
                  </a:lnTo>
                  <a:lnTo>
                    <a:pt x="1350408" y="1320595"/>
                  </a:lnTo>
                  <a:lnTo>
                    <a:pt x="1287011" y="1315791"/>
                  </a:lnTo>
                  <a:lnTo>
                    <a:pt x="1224506" y="1309978"/>
                  </a:lnTo>
                  <a:lnTo>
                    <a:pt x="1162945" y="1303178"/>
                  </a:lnTo>
                  <a:lnTo>
                    <a:pt x="1102379" y="1295411"/>
                  </a:lnTo>
                  <a:lnTo>
                    <a:pt x="1042860" y="1286700"/>
                  </a:lnTo>
                  <a:lnTo>
                    <a:pt x="984440" y="1277065"/>
                  </a:lnTo>
                  <a:lnTo>
                    <a:pt x="927170" y="1266528"/>
                  </a:lnTo>
                  <a:lnTo>
                    <a:pt x="871104" y="1255110"/>
                  </a:lnTo>
                  <a:lnTo>
                    <a:pt x="816292" y="1242833"/>
                  </a:lnTo>
                  <a:lnTo>
                    <a:pt x="762786" y="1229718"/>
                  </a:lnTo>
                  <a:lnTo>
                    <a:pt x="710639" y="1215786"/>
                  </a:lnTo>
                  <a:lnTo>
                    <a:pt x="659901" y="1201059"/>
                  </a:lnTo>
                  <a:lnTo>
                    <a:pt x="610626" y="1185558"/>
                  </a:lnTo>
                  <a:lnTo>
                    <a:pt x="562864" y="1169304"/>
                  </a:lnTo>
                  <a:lnTo>
                    <a:pt x="516668" y="1152320"/>
                  </a:lnTo>
                  <a:lnTo>
                    <a:pt x="472089" y="1134625"/>
                  </a:lnTo>
                  <a:lnTo>
                    <a:pt x="429179" y="1116242"/>
                  </a:lnTo>
                  <a:lnTo>
                    <a:pt x="387991" y="1097192"/>
                  </a:lnTo>
                  <a:lnTo>
                    <a:pt x="348575" y="1077497"/>
                  </a:lnTo>
                  <a:lnTo>
                    <a:pt x="310984" y="1057177"/>
                  </a:lnTo>
                  <a:lnTo>
                    <a:pt x="275270" y="1036254"/>
                  </a:lnTo>
                  <a:lnTo>
                    <a:pt x="241484" y="1014749"/>
                  </a:lnTo>
                  <a:lnTo>
                    <a:pt x="209679" y="992684"/>
                  </a:lnTo>
                  <a:lnTo>
                    <a:pt x="152216" y="946960"/>
                  </a:lnTo>
                  <a:lnTo>
                    <a:pt x="103296" y="899251"/>
                  </a:lnTo>
                  <a:lnTo>
                    <a:pt x="63334" y="849728"/>
                  </a:lnTo>
                  <a:lnTo>
                    <a:pt x="32745" y="798563"/>
                  </a:lnTo>
                  <a:lnTo>
                    <a:pt x="11943" y="745926"/>
                  </a:lnTo>
                  <a:lnTo>
                    <a:pt x="1344" y="691988"/>
                  </a:lnTo>
                  <a:lnTo>
                    <a:pt x="0" y="66458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01945" y="2272408"/>
            <a:ext cx="1905000" cy="10039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1275" marR="5080" indent="-28575">
              <a:lnSpc>
                <a:spcPts val="3829"/>
              </a:lnSpc>
              <a:spcBef>
                <a:spcPts val="244"/>
              </a:spcBef>
            </a:pPr>
            <a:r>
              <a:rPr sz="3200" b="1" spc="-10" dirty="0">
                <a:latin typeface="Calibri"/>
                <a:cs typeface="Calibri"/>
              </a:rPr>
              <a:t>Unchecked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exceptions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15150" y="4686301"/>
            <a:ext cx="3515360" cy="1343025"/>
            <a:chOff x="5391150" y="4686300"/>
            <a:chExt cx="3515360" cy="1343025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91150" y="4686300"/>
              <a:ext cx="3514740" cy="13430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56925" y="4724400"/>
              <a:ext cx="3391052" cy="12191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456925" y="47244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10"/>
                  </a:lnTo>
                  <a:lnTo>
                    <a:pt x="21135" y="513076"/>
                  </a:lnTo>
                  <a:lnTo>
                    <a:pt x="46946" y="466543"/>
                  </a:lnTo>
                  <a:lnTo>
                    <a:pt x="82380" y="421358"/>
                  </a:lnTo>
                  <a:lnTo>
                    <a:pt x="127031" y="377665"/>
                  </a:lnTo>
                  <a:lnTo>
                    <a:pt x="180493" y="335611"/>
                  </a:lnTo>
                  <a:lnTo>
                    <a:pt x="242362" y="295341"/>
                  </a:lnTo>
                  <a:lnTo>
                    <a:pt x="276322" y="275921"/>
                  </a:lnTo>
                  <a:lnTo>
                    <a:pt x="312232" y="257001"/>
                  </a:lnTo>
                  <a:lnTo>
                    <a:pt x="350041" y="238600"/>
                  </a:lnTo>
                  <a:lnTo>
                    <a:pt x="389698" y="220737"/>
                  </a:lnTo>
                  <a:lnTo>
                    <a:pt x="431153" y="203429"/>
                  </a:lnTo>
                  <a:lnTo>
                    <a:pt x="474355" y="186694"/>
                  </a:lnTo>
                  <a:lnTo>
                    <a:pt x="519253" y="170551"/>
                  </a:lnTo>
                  <a:lnTo>
                    <a:pt x="565797" y="155018"/>
                  </a:lnTo>
                  <a:lnTo>
                    <a:pt x="613936" y="140113"/>
                  </a:lnTo>
                  <a:lnTo>
                    <a:pt x="663619" y="125854"/>
                  </a:lnTo>
                  <a:lnTo>
                    <a:pt x="714797" y="112260"/>
                  </a:lnTo>
                  <a:lnTo>
                    <a:pt x="767417" y="99349"/>
                  </a:lnTo>
                  <a:lnTo>
                    <a:pt x="821430" y="87139"/>
                  </a:lnTo>
                  <a:lnTo>
                    <a:pt x="876784" y="75648"/>
                  </a:lnTo>
                  <a:lnTo>
                    <a:pt x="933430" y="64894"/>
                  </a:lnTo>
                  <a:lnTo>
                    <a:pt x="991316" y="54896"/>
                  </a:lnTo>
                  <a:lnTo>
                    <a:pt x="1050392" y="45672"/>
                  </a:lnTo>
                  <a:lnTo>
                    <a:pt x="1110608" y="37240"/>
                  </a:lnTo>
                  <a:lnTo>
                    <a:pt x="1171911" y="29619"/>
                  </a:lnTo>
                  <a:lnTo>
                    <a:pt x="1234253" y="22825"/>
                  </a:lnTo>
                  <a:lnTo>
                    <a:pt x="1297582" y="16879"/>
                  </a:lnTo>
                  <a:lnTo>
                    <a:pt x="1361847" y="11797"/>
                  </a:lnTo>
                  <a:lnTo>
                    <a:pt x="1426998" y="7599"/>
                  </a:lnTo>
                  <a:lnTo>
                    <a:pt x="1492985" y="4301"/>
                  </a:lnTo>
                  <a:lnTo>
                    <a:pt x="1559756" y="1924"/>
                  </a:lnTo>
                  <a:lnTo>
                    <a:pt x="1627261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4"/>
                  </a:lnTo>
                  <a:lnTo>
                    <a:pt x="1897945" y="4301"/>
                  </a:lnTo>
                  <a:lnTo>
                    <a:pt x="1963941" y="7599"/>
                  </a:lnTo>
                  <a:lnTo>
                    <a:pt x="2029101" y="11797"/>
                  </a:lnTo>
                  <a:lnTo>
                    <a:pt x="2093375" y="16879"/>
                  </a:lnTo>
                  <a:lnTo>
                    <a:pt x="2156711" y="22825"/>
                  </a:lnTo>
                  <a:lnTo>
                    <a:pt x="2219060" y="29619"/>
                  </a:lnTo>
                  <a:lnTo>
                    <a:pt x="2280371" y="37240"/>
                  </a:lnTo>
                  <a:lnTo>
                    <a:pt x="2340593" y="45672"/>
                  </a:lnTo>
                  <a:lnTo>
                    <a:pt x="2399675" y="54896"/>
                  </a:lnTo>
                  <a:lnTo>
                    <a:pt x="2457567" y="64894"/>
                  </a:lnTo>
                  <a:lnTo>
                    <a:pt x="2514218" y="75648"/>
                  </a:lnTo>
                  <a:lnTo>
                    <a:pt x="2569578" y="87139"/>
                  </a:lnTo>
                  <a:lnTo>
                    <a:pt x="2623595" y="99349"/>
                  </a:lnTo>
                  <a:lnTo>
                    <a:pt x="2676220" y="112260"/>
                  </a:lnTo>
                  <a:lnTo>
                    <a:pt x="2727401" y="125854"/>
                  </a:lnTo>
                  <a:lnTo>
                    <a:pt x="2777088" y="140113"/>
                  </a:lnTo>
                  <a:lnTo>
                    <a:pt x="2825231" y="155018"/>
                  </a:lnTo>
                  <a:lnTo>
                    <a:pt x="2871778" y="170551"/>
                  </a:lnTo>
                  <a:lnTo>
                    <a:pt x="2916679" y="186694"/>
                  </a:lnTo>
                  <a:lnTo>
                    <a:pt x="2959883" y="203429"/>
                  </a:lnTo>
                  <a:lnTo>
                    <a:pt x="3001341" y="220737"/>
                  </a:lnTo>
                  <a:lnTo>
                    <a:pt x="3041000" y="238600"/>
                  </a:lnTo>
                  <a:lnTo>
                    <a:pt x="3078810" y="257001"/>
                  </a:lnTo>
                  <a:lnTo>
                    <a:pt x="3114722" y="275921"/>
                  </a:lnTo>
                  <a:lnTo>
                    <a:pt x="3148683" y="295341"/>
                  </a:lnTo>
                  <a:lnTo>
                    <a:pt x="3210554" y="335611"/>
                  </a:lnTo>
                  <a:lnTo>
                    <a:pt x="3264018" y="377665"/>
                  </a:lnTo>
                  <a:lnTo>
                    <a:pt x="3308670" y="421358"/>
                  </a:lnTo>
                  <a:lnTo>
                    <a:pt x="3344104" y="466543"/>
                  </a:lnTo>
                  <a:lnTo>
                    <a:pt x="3369916" y="513076"/>
                  </a:lnTo>
                  <a:lnTo>
                    <a:pt x="3385700" y="560810"/>
                  </a:lnTo>
                  <a:lnTo>
                    <a:pt x="3391052" y="609599"/>
                  </a:lnTo>
                  <a:lnTo>
                    <a:pt x="3389706" y="634117"/>
                  </a:lnTo>
                  <a:lnTo>
                    <a:pt x="3379087" y="682397"/>
                  </a:lnTo>
                  <a:lnTo>
                    <a:pt x="3358238" y="729549"/>
                  </a:lnTo>
                  <a:lnTo>
                    <a:pt x="3327565" y="775426"/>
                  </a:lnTo>
                  <a:lnTo>
                    <a:pt x="3287471" y="819883"/>
                  </a:lnTo>
                  <a:lnTo>
                    <a:pt x="3238363" y="862775"/>
                  </a:lnTo>
                  <a:lnTo>
                    <a:pt x="3180644" y="903955"/>
                  </a:lnTo>
                  <a:lnTo>
                    <a:pt x="3114722" y="943278"/>
                  </a:lnTo>
                  <a:lnTo>
                    <a:pt x="3078810" y="962198"/>
                  </a:lnTo>
                  <a:lnTo>
                    <a:pt x="3041000" y="980599"/>
                  </a:lnTo>
                  <a:lnTo>
                    <a:pt x="3001341" y="998462"/>
                  </a:lnTo>
                  <a:lnTo>
                    <a:pt x="2959883" y="1015770"/>
                  </a:lnTo>
                  <a:lnTo>
                    <a:pt x="2916679" y="1032505"/>
                  </a:lnTo>
                  <a:lnTo>
                    <a:pt x="2871778" y="1048648"/>
                  </a:lnTo>
                  <a:lnTo>
                    <a:pt x="2825231" y="1064181"/>
                  </a:lnTo>
                  <a:lnTo>
                    <a:pt x="2777088" y="1079086"/>
                  </a:lnTo>
                  <a:lnTo>
                    <a:pt x="2727401" y="1093345"/>
                  </a:lnTo>
                  <a:lnTo>
                    <a:pt x="2676220" y="1106939"/>
                  </a:lnTo>
                  <a:lnTo>
                    <a:pt x="2623595" y="1119850"/>
                  </a:lnTo>
                  <a:lnTo>
                    <a:pt x="2569578" y="1132060"/>
                  </a:lnTo>
                  <a:lnTo>
                    <a:pt x="2514218" y="1143551"/>
                  </a:lnTo>
                  <a:lnTo>
                    <a:pt x="2457567" y="1154305"/>
                  </a:lnTo>
                  <a:lnTo>
                    <a:pt x="2399675" y="1164303"/>
                  </a:lnTo>
                  <a:lnTo>
                    <a:pt x="2340593" y="1173527"/>
                  </a:lnTo>
                  <a:lnTo>
                    <a:pt x="2280371" y="1181959"/>
                  </a:lnTo>
                  <a:lnTo>
                    <a:pt x="2219060" y="1189580"/>
                  </a:lnTo>
                  <a:lnTo>
                    <a:pt x="2156711" y="1196374"/>
                  </a:lnTo>
                  <a:lnTo>
                    <a:pt x="2093375" y="1202320"/>
                  </a:lnTo>
                  <a:lnTo>
                    <a:pt x="2029101" y="1207402"/>
                  </a:lnTo>
                  <a:lnTo>
                    <a:pt x="1963941" y="1211600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61" y="1218715"/>
                  </a:lnTo>
                  <a:lnTo>
                    <a:pt x="1559756" y="1217275"/>
                  </a:lnTo>
                  <a:lnTo>
                    <a:pt x="1492985" y="1214898"/>
                  </a:lnTo>
                  <a:lnTo>
                    <a:pt x="1426998" y="1211600"/>
                  </a:lnTo>
                  <a:lnTo>
                    <a:pt x="1361847" y="1207402"/>
                  </a:lnTo>
                  <a:lnTo>
                    <a:pt x="1297582" y="1202320"/>
                  </a:lnTo>
                  <a:lnTo>
                    <a:pt x="1234253" y="1196374"/>
                  </a:lnTo>
                  <a:lnTo>
                    <a:pt x="1171911" y="1189580"/>
                  </a:lnTo>
                  <a:lnTo>
                    <a:pt x="1110608" y="1181959"/>
                  </a:lnTo>
                  <a:lnTo>
                    <a:pt x="1050392" y="1173527"/>
                  </a:lnTo>
                  <a:lnTo>
                    <a:pt x="991316" y="1164303"/>
                  </a:lnTo>
                  <a:lnTo>
                    <a:pt x="933430" y="1154305"/>
                  </a:lnTo>
                  <a:lnTo>
                    <a:pt x="876784" y="1143551"/>
                  </a:lnTo>
                  <a:lnTo>
                    <a:pt x="821430" y="1132060"/>
                  </a:lnTo>
                  <a:lnTo>
                    <a:pt x="767417" y="1119850"/>
                  </a:lnTo>
                  <a:lnTo>
                    <a:pt x="714797" y="1106939"/>
                  </a:lnTo>
                  <a:lnTo>
                    <a:pt x="663619" y="1093345"/>
                  </a:lnTo>
                  <a:lnTo>
                    <a:pt x="613936" y="1079086"/>
                  </a:lnTo>
                  <a:lnTo>
                    <a:pt x="565797" y="1064181"/>
                  </a:lnTo>
                  <a:lnTo>
                    <a:pt x="519253" y="1048648"/>
                  </a:lnTo>
                  <a:lnTo>
                    <a:pt x="474355" y="1032505"/>
                  </a:lnTo>
                  <a:lnTo>
                    <a:pt x="431153" y="1015770"/>
                  </a:lnTo>
                  <a:lnTo>
                    <a:pt x="389698" y="998462"/>
                  </a:lnTo>
                  <a:lnTo>
                    <a:pt x="350041" y="980599"/>
                  </a:lnTo>
                  <a:lnTo>
                    <a:pt x="312232" y="962198"/>
                  </a:lnTo>
                  <a:lnTo>
                    <a:pt x="276322" y="943278"/>
                  </a:lnTo>
                  <a:lnTo>
                    <a:pt x="242362" y="923858"/>
                  </a:lnTo>
                  <a:lnTo>
                    <a:pt x="180493" y="883588"/>
                  </a:lnTo>
                  <a:lnTo>
                    <a:pt x="127031" y="841534"/>
                  </a:lnTo>
                  <a:lnTo>
                    <a:pt x="82380" y="797841"/>
                  </a:lnTo>
                  <a:lnTo>
                    <a:pt x="46946" y="752656"/>
                  </a:lnTo>
                  <a:lnTo>
                    <a:pt x="21135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29987" y="5095873"/>
            <a:ext cx="9010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10" dirty="0">
                <a:latin typeface="Calibri"/>
                <a:cs typeface="Calibri"/>
              </a:rPr>
              <a:t>Errors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76216"/>
            <a:ext cx="7924800" cy="847725"/>
            <a:chOff x="647700" y="76215"/>
            <a:chExt cx="7924800" cy="847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133365"/>
              <a:ext cx="7924800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9875" y="762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152400"/>
              <a:ext cx="7848599" cy="533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152400"/>
              <a:ext cx="7848600" cy="533400"/>
            </a:xfrm>
            <a:custGeom>
              <a:avLst/>
              <a:gdLst/>
              <a:ahLst/>
              <a:cxnLst/>
              <a:rect l="l" t="t" r="r" b="b"/>
              <a:pathLst>
                <a:path w="7848600" h="533400">
                  <a:moveTo>
                    <a:pt x="0" y="88910"/>
                  </a:moveTo>
                  <a:lnTo>
                    <a:pt x="6986" y="54276"/>
                  </a:lnTo>
                  <a:lnTo>
                    <a:pt x="26039" y="26018"/>
                  </a:lnTo>
                  <a:lnTo>
                    <a:pt x="54298" y="6978"/>
                  </a:lnTo>
                  <a:lnTo>
                    <a:pt x="88904" y="0"/>
                  </a:lnTo>
                  <a:lnTo>
                    <a:pt x="7759689" y="0"/>
                  </a:lnTo>
                  <a:lnTo>
                    <a:pt x="7794323" y="6978"/>
                  </a:lnTo>
                  <a:lnTo>
                    <a:pt x="7822581" y="26018"/>
                  </a:lnTo>
                  <a:lnTo>
                    <a:pt x="7841621" y="54276"/>
                  </a:lnTo>
                  <a:lnTo>
                    <a:pt x="7848599" y="88910"/>
                  </a:lnTo>
                  <a:lnTo>
                    <a:pt x="7848599" y="444489"/>
                  </a:lnTo>
                  <a:lnTo>
                    <a:pt x="7841621" y="479123"/>
                  </a:lnTo>
                  <a:lnTo>
                    <a:pt x="7822581" y="507381"/>
                  </a:lnTo>
                  <a:lnTo>
                    <a:pt x="7794323" y="526421"/>
                  </a:lnTo>
                  <a:lnTo>
                    <a:pt x="7759689" y="533399"/>
                  </a:lnTo>
                  <a:lnTo>
                    <a:pt x="88904" y="533399"/>
                  </a:lnTo>
                  <a:lnTo>
                    <a:pt x="54298" y="526421"/>
                  </a:lnTo>
                  <a:lnTo>
                    <a:pt x="26039" y="507381"/>
                  </a:lnTo>
                  <a:lnTo>
                    <a:pt x="6986" y="479123"/>
                  </a:lnTo>
                  <a:lnTo>
                    <a:pt x="0" y="444489"/>
                  </a:lnTo>
                  <a:lnTo>
                    <a:pt x="0" y="889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4863" y="175316"/>
            <a:ext cx="3068955" cy="446917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dirty="0">
                <a:solidFill>
                  <a:srgbClr val="000000"/>
                </a:solidFill>
              </a:rPr>
              <a:t>Домашнее</a:t>
            </a:r>
            <a:r>
              <a:rPr sz="2800" spc="15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943100" y="723900"/>
            <a:ext cx="8439150" cy="6134100"/>
            <a:chOff x="419100" y="723900"/>
            <a:chExt cx="8439150" cy="61341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150" y="723915"/>
              <a:ext cx="8343900" cy="60674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100" y="723900"/>
              <a:ext cx="8439150" cy="61340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299" y="762000"/>
              <a:ext cx="8229599" cy="5943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5299" y="762000"/>
              <a:ext cx="8229600" cy="5943600"/>
            </a:xfrm>
            <a:custGeom>
              <a:avLst/>
              <a:gdLst/>
              <a:ahLst/>
              <a:cxnLst/>
              <a:rect l="l" t="t" r="r" b="b"/>
              <a:pathLst>
                <a:path w="8229600" h="5943600">
                  <a:moveTo>
                    <a:pt x="0" y="5943599"/>
                  </a:moveTo>
                  <a:lnTo>
                    <a:pt x="8229599" y="5943599"/>
                  </a:lnTo>
                  <a:lnTo>
                    <a:pt x="8229599" y="0"/>
                  </a:lnTo>
                  <a:lnTo>
                    <a:pt x="0" y="0"/>
                  </a:lnTo>
                  <a:lnTo>
                    <a:pt x="0" y="5943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98625" y="786760"/>
            <a:ext cx="8065770" cy="588391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94945">
              <a:lnSpc>
                <a:spcPct val="105000"/>
              </a:lnSpc>
              <a:spcBef>
                <a:spcPts val="30"/>
              </a:spcBef>
            </a:pP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2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исключения.</a:t>
            </a:r>
            <a:r>
              <a:rPr sz="1550" spc="2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1-ый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является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дочерним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классом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RuntimeException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и </a:t>
            </a:r>
            <a:r>
              <a:rPr sz="1550" dirty="0">
                <a:latin typeface="Calibri"/>
                <a:cs typeface="Calibri"/>
              </a:rPr>
              <a:t>называется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NeMyasoException;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нём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конструктор,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принимает</a:t>
            </a:r>
            <a:r>
              <a:rPr sz="1550" spc="25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String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параметр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передаёт</a:t>
            </a:r>
            <a:r>
              <a:rPr sz="1550" spc="25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его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конструктору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super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класса.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2-ой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является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дочерним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классом</a:t>
            </a:r>
            <a:endParaRPr sz="1550" dirty="0">
              <a:latin typeface="Calibri"/>
              <a:cs typeface="Calibri"/>
            </a:endParaRPr>
          </a:p>
          <a:p>
            <a:pPr marL="12700" marR="611505">
              <a:lnSpc>
                <a:spcPct val="101000"/>
              </a:lnSpc>
              <a:spcBef>
                <a:spcPts val="80"/>
              </a:spcBef>
            </a:pP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Exception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называется</a:t>
            </a:r>
            <a:r>
              <a:rPr sz="1550" spc="1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NeVodaException;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нём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конструктор,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который </a:t>
            </a:r>
            <a:r>
              <a:rPr sz="1550" dirty="0">
                <a:latin typeface="Calibri"/>
                <a:cs typeface="Calibri"/>
              </a:rPr>
              <a:t>принимает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String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передаёт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его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конструктору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super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класса.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Tiger.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Первый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-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eat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иметь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type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и</a:t>
            </a:r>
            <a:endParaRPr sz="1550" dirty="0">
              <a:latin typeface="Calibri"/>
              <a:cs typeface="Calibri"/>
            </a:endParaRPr>
          </a:p>
          <a:p>
            <a:pPr marL="12700" marR="35560">
              <a:lnSpc>
                <a:spcPct val="103400"/>
              </a:lnSpc>
              <a:spcBef>
                <a:spcPts val="30"/>
              </a:spcBef>
            </a:pPr>
            <a:r>
              <a:rPr sz="1550" dirty="0">
                <a:latin typeface="Calibri"/>
                <a:cs typeface="Calibri"/>
              </a:rPr>
              <a:t>принимать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String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параметр.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Если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данный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не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равен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String-у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“myaso”,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то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пусть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выбрасывает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NeMyasoException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параметром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"Tigr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"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параметр</a:t>
            </a:r>
            <a:r>
              <a:rPr sz="1550" spc="5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метода.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Если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данный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</a:t>
            </a:r>
            <a:r>
              <a:rPr sz="1550" spc="105" dirty="0">
                <a:latin typeface="Calibri"/>
                <a:cs typeface="Calibri"/>
              </a:rPr>
              <a:t>  </a:t>
            </a:r>
            <a:r>
              <a:rPr sz="1550" dirty="0">
                <a:latin typeface="Calibri"/>
                <a:cs typeface="Calibri"/>
              </a:rPr>
              <a:t>равен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String-у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“myaso”,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то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 выводится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“Tigr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Calibri"/>
                <a:cs typeface="Calibri"/>
              </a:rPr>
              <a:t>est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myaso”.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Второй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-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drink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будет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иметь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type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void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принимать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String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параметр.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Если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данный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не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равен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String-у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“voda”,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то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выбрасывает </a:t>
            </a:r>
            <a:r>
              <a:rPr sz="1550" dirty="0">
                <a:latin typeface="Calibri"/>
                <a:cs typeface="Calibri"/>
              </a:rPr>
              <a:t>объект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NeVodaException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</a:t>
            </a:r>
            <a:r>
              <a:rPr sz="1550" spc="-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параметром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"Tigr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ne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pyet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"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+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метода.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Если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данный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параметр</a:t>
            </a:r>
            <a:r>
              <a:rPr sz="1550" spc="85" dirty="0">
                <a:latin typeface="Calibri"/>
                <a:cs typeface="Calibri"/>
              </a:rPr>
              <a:t>  </a:t>
            </a:r>
            <a:r>
              <a:rPr sz="1550" dirty="0">
                <a:latin typeface="Calibri"/>
                <a:cs typeface="Calibri"/>
              </a:rPr>
              <a:t>равен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String-у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“voda”,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то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выводится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“Tigr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pyet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vodu”.</a:t>
            </a:r>
            <a:endParaRPr sz="1550" dirty="0">
              <a:latin typeface="Calibri"/>
              <a:cs typeface="Calibri"/>
            </a:endParaRPr>
          </a:p>
          <a:p>
            <a:pPr marL="12700" marR="130175">
              <a:lnSpc>
                <a:spcPct val="103600"/>
              </a:lnSpc>
              <a:spcBef>
                <a:spcPts val="30"/>
              </a:spcBef>
            </a:pPr>
            <a:r>
              <a:rPr sz="1550" dirty="0">
                <a:latin typeface="Calibri"/>
                <a:cs typeface="Calibri"/>
              </a:rPr>
              <a:t>В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классе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Lesson27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внутри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метода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main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объект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класса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Tiger.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Вызовите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eat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с </a:t>
            </a:r>
            <a:r>
              <a:rPr sz="1550" dirty="0">
                <a:latin typeface="Calibri"/>
                <a:cs typeface="Calibri"/>
              </a:rPr>
              <a:t>параметром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“myaso”.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Затем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 блоке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try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вызовите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drink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параметром</a:t>
            </a:r>
            <a:r>
              <a:rPr sz="1550" spc="2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voda.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данном </a:t>
            </a:r>
            <a:r>
              <a:rPr sz="1550" dirty="0">
                <a:latin typeface="Calibri"/>
                <a:cs typeface="Calibri"/>
              </a:rPr>
              <a:t>блоке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try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создайте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ещё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один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блок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try,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где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вызовите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метод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drink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с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параметром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pivo.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Во </a:t>
            </a:r>
            <a:r>
              <a:rPr sz="1550" dirty="0">
                <a:latin typeface="Calibri"/>
                <a:cs typeface="Calibri"/>
              </a:rPr>
              <a:t>внешнем</a:t>
            </a:r>
            <a:r>
              <a:rPr sz="1550" spc="25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блоке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try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также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размещаются</a:t>
            </a:r>
            <a:r>
              <a:rPr sz="1550" spc="1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блок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catch,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ловит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исключения</a:t>
            </a:r>
            <a:r>
              <a:rPr sz="1550" spc="19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типа</a:t>
            </a:r>
            <a:endParaRPr sz="1550" dirty="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1550" dirty="0">
                <a:latin typeface="Calibri"/>
                <a:cs typeface="Calibri"/>
              </a:rPr>
              <a:t>Exception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своем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теле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мессаж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данного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исключения;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блок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catch,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Calibri"/>
                <a:cs typeface="Calibri"/>
              </a:rPr>
              <a:t>который</a:t>
            </a:r>
            <a:endParaRPr sz="1550" dirty="0">
              <a:latin typeface="Calibri"/>
              <a:cs typeface="Calibri"/>
            </a:endParaRPr>
          </a:p>
          <a:p>
            <a:pPr marL="12700" marR="80010">
              <a:lnSpc>
                <a:spcPct val="103400"/>
              </a:lnSpc>
              <a:spcBef>
                <a:spcPts val="30"/>
              </a:spcBef>
            </a:pPr>
            <a:r>
              <a:rPr sz="1550" dirty="0">
                <a:latin typeface="Calibri"/>
                <a:cs typeface="Calibri"/>
              </a:rPr>
              <a:t>ловит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исключения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типа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NeVodaException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своем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теле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мессаж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данного </a:t>
            </a:r>
            <a:r>
              <a:rPr sz="1550" dirty="0">
                <a:latin typeface="Calibri"/>
                <a:cs typeface="Calibri"/>
              </a:rPr>
              <a:t>исключения;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блок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finally,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своем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теле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"Eto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inner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finally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block“.</a:t>
            </a:r>
            <a:r>
              <a:rPr sz="1550" spc="37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К </a:t>
            </a:r>
            <a:r>
              <a:rPr sz="1550" dirty="0">
                <a:latin typeface="Calibri"/>
                <a:cs typeface="Calibri"/>
              </a:rPr>
              <a:t>внешнему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try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блоку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пусть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относятся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блок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catch,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ловит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исключения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типа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Exception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Calibri"/>
                <a:cs typeface="Calibri"/>
              </a:rPr>
              <a:t>и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своем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теле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экран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мессаж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данного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исключения;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блок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catch,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который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ловит </a:t>
            </a:r>
            <a:r>
              <a:rPr sz="1550" dirty="0">
                <a:latin typeface="Calibri"/>
                <a:cs typeface="Calibri"/>
              </a:rPr>
              <a:t>исключения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типа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RuntimeException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Calibri"/>
                <a:cs typeface="Calibri"/>
              </a:rPr>
              <a:t>и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своем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теле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выводит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на экран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мессаж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данного исключения.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E199-5B17-284C-7E1E-5E1A38A88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89"/>
            <a:ext cx="10515600" cy="6865033"/>
          </a:xfrm>
        </p:spPr>
        <p:txBody>
          <a:bodyPr>
            <a:normAutofit fontScale="6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Lesson27.Homework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Tiger 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Tiger();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.eat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"meet"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.drink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"water"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.drink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"beer"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NotWaterException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e.getMessage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e2)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(e2.getMessage());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"This is  finally block"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e.getMessage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RuntimeException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e1)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(e1.getMessage());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catch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e1)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(e1.getMessage());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NotMeatException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RuntimeException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NotMeatException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(s);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NotWaterException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 err="1">
                <a:solidFill>
                  <a:srgbClr val="00627A"/>
                </a:solidFill>
                <a:effectLst/>
                <a:latin typeface="JetBrains Mono"/>
              </a:rPr>
              <a:t>NotWaterException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(s);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Tiger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eat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food)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food.equals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"meet"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NotMeatException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"Tiger does not eat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food);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"Tiger eats meat"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drink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liquid)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NotWaterException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liquid.equals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"water"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NotWaterException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"Tiger does not drink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liquid);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"Tiger drinks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liquid);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8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41F9D9D-0AEC-44B9-66E2-F0B38899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"/>
            <a:ext cx="10515600" cy="6245225"/>
          </a:xfrm>
        </p:spPr>
        <p:txBody>
          <a:bodyPr>
            <a:noAutofit/>
          </a:bodyPr>
          <a:lstStyle/>
          <a:p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Lesson27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Zadacha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Animal tiger1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Tiger ();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tiger1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dirty="0">
                <a:solidFill>
                  <a:srgbClr val="871094"/>
                </a:solidFill>
                <a:effectLst/>
                <a:latin typeface="JetBrains Mono"/>
              </a:rPr>
              <a:t>a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//5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tiger1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>
                <a:solidFill>
                  <a:srgbClr val="871094"/>
                </a:solidFill>
                <a:effectLst/>
                <a:latin typeface="JetBrains Mono"/>
              </a:rPr>
              <a:t>b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//10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tiger1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.abc();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//Non-static method of class Tiger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tiger1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>
                <a:solidFill>
                  <a:srgbClr val="080808"/>
                </a:solidFill>
                <a:effectLst/>
                <a:latin typeface="JetBrains Mono"/>
              </a:rPr>
              <a:t>def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//Static method of class Animal - because method static</a:t>
            </a:r>
            <a:b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Animal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000" dirty="0">
                <a:solidFill>
                  <a:srgbClr val="871094"/>
                </a:solidFill>
                <a:effectLst/>
                <a:latin typeface="JetBrains Mono"/>
              </a:rPr>
              <a:t>a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static int </a:t>
            </a:r>
            <a:r>
              <a:rPr lang="en-CA" sz="2000" i="1" dirty="0">
                <a:solidFill>
                  <a:srgbClr val="871094"/>
                </a:solidFill>
                <a:effectLst/>
                <a:latin typeface="JetBrains Mono"/>
              </a:rPr>
              <a:t>b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20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"Non-static method of class Animal"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def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"Static method of class Animal"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Tiger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Animal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000" dirty="0">
                <a:solidFill>
                  <a:srgbClr val="871094"/>
                </a:solidFill>
                <a:effectLst/>
                <a:latin typeface="JetBrains Mono"/>
              </a:rPr>
              <a:t>a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static int </a:t>
            </a:r>
            <a:r>
              <a:rPr lang="en-CA" sz="2000" i="1" dirty="0">
                <a:solidFill>
                  <a:srgbClr val="871094"/>
                </a:solidFill>
                <a:effectLst/>
                <a:latin typeface="JetBrains Mono"/>
              </a:rPr>
              <a:t>b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2000" dirty="0" err="1">
                <a:solidFill>
                  <a:srgbClr val="00627A"/>
                </a:solidFill>
                <a:effectLst/>
                <a:latin typeface="JetBrains Mono"/>
              </a:rPr>
              <a:t>abc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"Non-static method of class Tiger"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def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"Static method of class Tiger"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);}}</a:t>
            </a:r>
          </a:p>
        </p:txBody>
      </p:sp>
    </p:spTree>
    <p:extLst>
      <p:ext uri="{BB962C8B-B14F-4D97-AF65-F5344CB8AC3E}">
        <p14:creationId xmlns:p14="http://schemas.microsoft.com/office/powerpoint/2010/main" val="90348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rawing of a knife&#10;&#10;Description automatically generated">
            <a:extLst>
              <a:ext uri="{FF2B5EF4-FFF2-40B4-BE49-F238E27FC236}">
                <a16:creationId xmlns:a16="http://schemas.microsoft.com/office/drawing/2014/main" id="{470EC486-23D3-3AB1-232D-DE19E1BDF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82" y="600771"/>
            <a:ext cx="10060835" cy="5656458"/>
          </a:xfrm>
        </p:spPr>
      </p:pic>
    </p:spTree>
    <p:extLst>
      <p:ext uri="{BB962C8B-B14F-4D97-AF65-F5344CB8AC3E}">
        <p14:creationId xmlns:p14="http://schemas.microsoft.com/office/powerpoint/2010/main" val="80477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57275"/>
            <a:chOff x="800100" y="390525"/>
            <a:chExt cx="7572375" cy="10572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90525"/>
              <a:ext cx="7572375" cy="1057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2750" y="552465"/>
              <a:ext cx="333375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7308320" y="0"/>
                  </a:moveTo>
                  <a:lnTo>
                    <a:pt x="159328" y="0"/>
                  </a:lnTo>
                  <a:lnTo>
                    <a:pt x="108966" y="8115"/>
                  </a:lnTo>
                  <a:lnTo>
                    <a:pt x="65229" y="30716"/>
                  </a:lnTo>
                  <a:lnTo>
                    <a:pt x="30739" y="65185"/>
                  </a:lnTo>
                  <a:lnTo>
                    <a:pt x="8122" y="108904"/>
                  </a:lnTo>
                  <a:lnTo>
                    <a:pt x="0" y="159257"/>
                  </a:lnTo>
                  <a:lnTo>
                    <a:pt x="0" y="796564"/>
                  </a:lnTo>
                  <a:lnTo>
                    <a:pt x="8122" y="846930"/>
                  </a:lnTo>
                  <a:lnTo>
                    <a:pt x="30739" y="890680"/>
                  </a:lnTo>
                  <a:lnTo>
                    <a:pt x="65229" y="925185"/>
                  </a:lnTo>
                  <a:lnTo>
                    <a:pt x="108966" y="947816"/>
                  </a:lnTo>
                  <a:lnTo>
                    <a:pt x="159328" y="955944"/>
                  </a:lnTo>
                  <a:lnTo>
                    <a:pt x="7308320" y="955944"/>
                  </a:lnTo>
                  <a:lnTo>
                    <a:pt x="7358638" y="947816"/>
                  </a:lnTo>
                  <a:lnTo>
                    <a:pt x="7402353" y="925185"/>
                  </a:lnTo>
                  <a:lnTo>
                    <a:pt x="7436836" y="890680"/>
                  </a:lnTo>
                  <a:lnTo>
                    <a:pt x="7459454" y="846930"/>
                  </a:lnTo>
                  <a:lnTo>
                    <a:pt x="7467578" y="796564"/>
                  </a:lnTo>
                  <a:lnTo>
                    <a:pt x="7467578" y="159257"/>
                  </a:lnTo>
                  <a:lnTo>
                    <a:pt x="7459454" y="108904"/>
                  </a:lnTo>
                  <a:lnTo>
                    <a:pt x="7436836" y="65185"/>
                  </a:lnTo>
                  <a:lnTo>
                    <a:pt x="7402353" y="30716"/>
                  </a:lnTo>
                  <a:lnTo>
                    <a:pt x="7358638" y="8115"/>
                  </a:lnTo>
                  <a:lnTo>
                    <a:pt x="73083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956310"/>
            </a:xfrm>
            <a:custGeom>
              <a:avLst/>
              <a:gdLst/>
              <a:ahLst/>
              <a:cxnLst/>
              <a:rect l="l" t="t" r="r" b="b"/>
              <a:pathLst>
                <a:path w="7467600" h="956310">
                  <a:moveTo>
                    <a:pt x="0" y="159257"/>
                  </a:moveTo>
                  <a:lnTo>
                    <a:pt x="8122" y="108904"/>
                  </a:lnTo>
                  <a:lnTo>
                    <a:pt x="30739" y="65185"/>
                  </a:lnTo>
                  <a:lnTo>
                    <a:pt x="65229" y="30716"/>
                  </a:lnTo>
                  <a:lnTo>
                    <a:pt x="108966" y="8115"/>
                  </a:lnTo>
                  <a:lnTo>
                    <a:pt x="159328" y="0"/>
                  </a:lnTo>
                  <a:lnTo>
                    <a:pt x="7308320" y="0"/>
                  </a:lnTo>
                  <a:lnTo>
                    <a:pt x="7358638" y="8115"/>
                  </a:lnTo>
                  <a:lnTo>
                    <a:pt x="7402353" y="30716"/>
                  </a:lnTo>
                  <a:lnTo>
                    <a:pt x="7436836" y="65185"/>
                  </a:lnTo>
                  <a:lnTo>
                    <a:pt x="7459454" y="108904"/>
                  </a:lnTo>
                  <a:lnTo>
                    <a:pt x="7467578" y="159257"/>
                  </a:lnTo>
                  <a:lnTo>
                    <a:pt x="7467578" y="796564"/>
                  </a:lnTo>
                  <a:lnTo>
                    <a:pt x="7459454" y="846930"/>
                  </a:lnTo>
                  <a:lnTo>
                    <a:pt x="7436836" y="890680"/>
                  </a:lnTo>
                  <a:lnTo>
                    <a:pt x="7402353" y="925185"/>
                  </a:lnTo>
                  <a:lnTo>
                    <a:pt x="7358638" y="947816"/>
                  </a:lnTo>
                  <a:lnTo>
                    <a:pt x="7308320" y="955944"/>
                  </a:lnTo>
                  <a:lnTo>
                    <a:pt x="159328" y="955944"/>
                  </a:lnTo>
                  <a:lnTo>
                    <a:pt x="108966" y="947816"/>
                  </a:lnTo>
                  <a:lnTo>
                    <a:pt x="65229" y="925185"/>
                  </a:lnTo>
                  <a:lnTo>
                    <a:pt x="30739" y="890680"/>
                  </a:lnTo>
                  <a:lnTo>
                    <a:pt x="8122" y="846930"/>
                  </a:lnTo>
                  <a:lnTo>
                    <a:pt x="0" y="796564"/>
                  </a:lnTo>
                  <a:lnTo>
                    <a:pt x="0" y="1592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2379" y="121239"/>
            <a:ext cx="10515600" cy="1167178"/>
          </a:xfrm>
          <a:prstGeom prst="rect">
            <a:avLst/>
          </a:prstGeom>
        </p:spPr>
        <p:txBody>
          <a:bodyPr vert="horz" wrap="square" lIns="0" tIns="485330" rIns="0" bIns="0" rtlCol="0" anchor="ctr">
            <a:spAutoFit/>
          </a:bodyPr>
          <a:lstStyle/>
          <a:p>
            <a:pPr marL="2098675">
              <a:lnSpc>
                <a:spcPct val="100000"/>
              </a:lnSpc>
              <a:spcBef>
                <a:spcPts val="125"/>
              </a:spcBef>
            </a:pPr>
            <a:r>
              <a:rPr dirty="0"/>
              <a:t>Введение</a:t>
            </a:r>
            <a:r>
              <a:rPr spc="95" dirty="0"/>
              <a:t> </a:t>
            </a:r>
            <a:r>
              <a:rPr dirty="0"/>
              <a:t>в</a:t>
            </a:r>
            <a:r>
              <a:rPr spc="100" dirty="0"/>
              <a:t> </a:t>
            </a:r>
            <a:r>
              <a:rPr spc="-10" dirty="0"/>
              <a:t>java.io</a:t>
            </a:r>
            <a:r>
              <a:rPr lang="en-US" spc="-10" dirty="0"/>
              <a:t> (in/out)</a:t>
            </a:r>
            <a:endParaRPr spc="-10" dirty="0"/>
          </a:p>
        </p:txBody>
      </p:sp>
      <p:grpSp>
        <p:nvGrpSpPr>
          <p:cNvPr id="8" name="object 8"/>
          <p:cNvGrpSpPr/>
          <p:nvPr/>
        </p:nvGrpSpPr>
        <p:grpSpPr>
          <a:xfrm>
            <a:off x="1914526" y="1543035"/>
            <a:ext cx="8315959" cy="1152525"/>
            <a:chOff x="390525" y="1543034"/>
            <a:chExt cx="8315959" cy="11525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75" y="1543034"/>
              <a:ext cx="8296290" cy="1104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525" y="1552559"/>
              <a:ext cx="8191500" cy="1143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47" y="1562862"/>
              <a:ext cx="8229612" cy="10279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1947" y="1562862"/>
              <a:ext cx="8230234" cy="1028065"/>
            </a:xfrm>
            <a:custGeom>
              <a:avLst/>
              <a:gdLst/>
              <a:ahLst/>
              <a:cxnLst/>
              <a:rect l="l" t="t" r="r" b="b"/>
              <a:pathLst>
                <a:path w="8230234" h="1028064">
                  <a:moveTo>
                    <a:pt x="0" y="171328"/>
                  </a:moveTo>
                  <a:lnTo>
                    <a:pt x="6120" y="125786"/>
                  </a:lnTo>
                  <a:lnTo>
                    <a:pt x="23392" y="84860"/>
                  </a:lnTo>
                  <a:lnTo>
                    <a:pt x="50181" y="50185"/>
                  </a:lnTo>
                  <a:lnTo>
                    <a:pt x="84855" y="23393"/>
                  </a:lnTo>
                  <a:lnTo>
                    <a:pt x="125779" y="6120"/>
                  </a:lnTo>
                  <a:lnTo>
                    <a:pt x="171318" y="0"/>
                  </a:lnTo>
                  <a:lnTo>
                    <a:pt x="8058283" y="0"/>
                  </a:lnTo>
                  <a:lnTo>
                    <a:pt x="8103825" y="6120"/>
                  </a:lnTo>
                  <a:lnTo>
                    <a:pt x="8144751" y="23393"/>
                  </a:lnTo>
                  <a:lnTo>
                    <a:pt x="8179426" y="50185"/>
                  </a:lnTo>
                  <a:lnTo>
                    <a:pt x="8206218" y="84860"/>
                  </a:lnTo>
                  <a:lnTo>
                    <a:pt x="8223491" y="125786"/>
                  </a:lnTo>
                  <a:lnTo>
                    <a:pt x="8229612" y="171328"/>
                  </a:lnTo>
                  <a:lnTo>
                    <a:pt x="8229612" y="856609"/>
                  </a:lnTo>
                  <a:lnTo>
                    <a:pt x="8223491" y="902151"/>
                  </a:lnTo>
                  <a:lnTo>
                    <a:pt x="8206218" y="943077"/>
                  </a:lnTo>
                  <a:lnTo>
                    <a:pt x="8179426" y="977752"/>
                  </a:lnTo>
                  <a:lnTo>
                    <a:pt x="8144751" y="1004544"/>
                  </a:lnTo>
                  <a:lnTo>
                    <a:pt x="8103825" y="1021817"/>
                  </a:lnTo>
                  <a:lnTo>
                    <a:pt x="8058283" y="1027937"/>
                  </a:lnTo>
                  <a:lnTo>
                    <a:pt x="171318" y="1027937"/>
                  </a:lnTo>
                  <a:lnTo>
                    <a:pt x="125779" y="1021817"/>
                  </a:lnTo>
                  <a:lnTo>
                    <a:pt x="84855" y="1004544"/>
                  </a:lnTo>
                  <a:lnTo>
                    <a:pt x="50181" y="977752"/>
                  </a:lnTo>
                  <a:lnTo>
                    <a:pt x="23392" y="943077"/>
                  </a:lnTo>
                  <a:lnTo>
                    <a:pt x="6120" y="902151"/>
                  </a:lnTo>
                  <a:lnTo>
                    <a:pt x="0" y="856609"/>
                  </a:lnTo>
                  <a:lnTo>
                    <a:pt x="0" y="17132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85950" y="2762234"/>
            <a:ext cx="8344534" cy="685800"/>
            <a:chOff x="361950" y="2762234"/>
            <a:chExt cx="8344534" cy="68580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" y="2762234"/>
              <a:ext cx="8305815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950" y="2838449"/>
              <a:ext cx="6696090" cy="5905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5851" y="2782062"/>
              <a:ext cx="8229612" cy="6095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5851" y="2782062"/>
              <a:ext cx="8230234" cy="609600"/>
            </a:xfrm>
            <a:custGeom>
              <a:avLst/>
              <a:gdLst/>
              <a:ahLst/>
              <a:cxnLst/>
              <a:rect l="l" t="t" r="r" b="b"/>
              <a:pathLst>
                <a:path w="8230234" h="609600">
                  <a:moveTo>
                    <a:pt x="0" y="101589"/>
                  </a:moveTo>
                  <a:lnTo>
                    <a:pt x="7983" y="62043"/>
                  </a:lnTo>
                  <a:lnTo>
                    <a:pt x="29755" y="29752"/>
                  </a:lnTo>
                  <a:lnTo>
                    <a:pt x="62048" y="7982"/>
                  </a:lnTo>
                  <a:lnTo>
                    <a:pt x="101595" y="0"/>
                  </a:lnTo>
                  <a:lnTo>
                    <a:pt x="8128022" y="0"/>
                  </a:lnTo>
                  <a:lnTo>
                    <a:pt x="8167568" y="7982"/>
                  </a:lnTo>
                  <a:lnTo>
                    <a:pt x="8199859" y="29752"/>
                  </a:lnTo>
                  <a:lnTo>
                    <a:pt x="8221629" y="62043"/>
                  </a:lnTo>
                  <a:lnTo>
                    <a:pt x="8229612" y="101589"/>
                  </a:lnTo>
                  <a:lnTo>
                    <a:pt x="8229612" y="508010"/>
                  </a:lnTo>
                  <a:lnTo>
                    <a:pt x="8221629" y="547556"/>
                  </a:lnTo>
                  <a:lnTo>
                    <a:pt x="8199859" y="579847"/>
                  </a:lnTo>
                  <a:lnTo>
                    <a:pt x="8167568" y="601617"/>
                  </a:lnTo>
                  <a:lnTo>
                    <a:pt x="8128022" y="609599"/>
                  </a:lnTo>
                  <a:lnTo>
                    <a:pt x="101595" y="609599"/>
                  </a:lnTo>
                  <a:lnTo>
                    <a:pt x="62048" y="601617"/>
                  </a:lnTo>
                  <a:lnTo>
                    <a:pt x="29755" y="579847"/>
                  </a:lnTo>
                  <a:lnTo>
                    <a:pt x="7983" y="547556"/>
                  </a:lnTo>
                  <a:lnTo>
                    <a:pt x="0" y="508010"/>
                  </a:lnTo>
                  <a:lnTo>
                    <a:pt x="0" y="1015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885951" y="3495675"/>
            <a:ext cx="8372490" cy="3276600"/>
            <a:chOff x="361950" y="3495675"/>
            <a:chExt cx="8372490" cy="327660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050" y="3571875"/>
              <a:ext cx="8305815" cy="676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950" y="3495675"/>
              <a:ext cx="8162940" cy="8667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5851" y="3582924"/>
              <a:ext cx="8229612" cy="6095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5851" y="3582924"/>
              <a:ext cx="8230234" cy="609600"/>
            </a:xfrm>
            <a:custGeom>
              <a:avLst/>
              <a:gdLst/>
              <a:ahLst/>
              <a:cxnLst/>
              <a:rect l="l" t="t" r="r" b="b"/>
              <a:pathLst>
                <a:path w="8230234" h="609600">
                  <a:moveTo>
                    <a:pt x="0" y="101589"/>
                  </a:moveTo>
                  <a:lnTo>
                    <a:pt x="7983" y="62043"/>
                  </a:lnTo>
                  <a:lnTo>
                    <a:pt x="29755" y="29752"/>
                  </a:lnTo>
                  <a:lnTo>
                    <a:pt x="62048" y="7982"/>
                  </a:lnTo>
                  <a:lnTo>
                    <a:pt x="101595" y="0"/>
                  </a:lnTo>
                  <a:lnTo>
                    <a:pt x="8128022" y="0"/>
                  </a:lnTo>
                  <a:lnTo>
                    <a:pt x="8167568" y="7982"/>
                  </a:lnTo>
                  <a:lnTo>
                    <a:pt x="8199859" y="29752"/>
                  </a:lnTo>
                  <a:lnTo>
                    <a:pt x="8221629" y="62043"/>
                  </a:lnTo>
                  <a:lnTo>
                    <a:pt x="8229612" y="101589"/>
                  </a:lnTo>
                  <a:lnTo>
                    <a:pt x="8229612" y="508004"/>
                  </a:lnTo>
                  <a:lnTo>
                    <a:pt x="8221629" y="547556"/>
                  </a:lnTo>
                  <a:lnTo>
                    <a:pt x="8199859" y="579849"/>
                  </a:lnTo>
                  <a:lnTo>
                    <a:pt x="8167568" y="601618"/>
                  </a:lnTo>
                  <a:lnTo>
                    <a:pt x="8128022" y="609599"/>
                  </a:lnTo>
                  <a:lnTo>
                    <a:pt x="101595" y="609599"/>
                  </a:lnTo>
                  <a:lnTo>
                    <a:pt x="62048" y="601618"/>
                  </a:lnTo>
                  <a:lnTo>
                    <a:pt x="29755" y="579849"/>
                  </a:lnTo>
                  <a:lnTo>
                    <a:pt x="7983" y="547556"/>
                  </a:lnTo>
                  <a:lnTo>
                    <a:pt x="0" y="508004"/>
                  </a:lnTo>
                  <a:lnTo>
                    <a:pt x="0" y="1015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475" y="4343400"/>
              <a:ext cx="8353440" cy="7334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1950" y="4305300"/>
              <a:ext cx="8334390" cy="8667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5851" y="4383786"/>
              <a:ext cx="8229612" cy="6095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5851" y="4383786"/>
              <a:ext cx="8230234" cy="609600"/>
            </a:xfrm>
            <a:custGeom>
              <a:avLst/>
              <a:gdLst/>
              <a:ahLst/>
              <a:cxnLst/>
              <a:rect l="l" t="t" r="r" b="b"/>
              <a:pathLst>
                <a:path w="8230234" h="609600">
                  <a:moveTo>
                    <a:pt x="0" y="101595"/>
                  </a:moveTo>
                  <a:lnTo>
                    <a:pt x="7983" y="62043"/>
                  </a:lnTo>
                  <a:lnTo>
                    <a:pt x="29755" y="29750"/>
                  </a:lnTo>
                  <a:lnTo>
                    <a:pt x="62048" y="7981"/>
                  </a:lnTo>
                  <a:lnTo>
                    <a:pt x="101595" y="0"/>
                  </a:lnTo>
                  <a:lnTo>
                    <a:pt x="8128022" y="0"/>
                  </a:lnTo>
                  <a:lnTo>
                    <a:pt x="8167568" y="7981"/>
                  </a:lnTo>
                  <a:lnTo>
                    <a:pt x="8199859" y="29750"/>
                  </a:lnTo>
                  <a:lnTo>
                    <a:pt x="8221629" y="62043"/>
                  </a:lnTo>
                  <a:lnTo>
                    <a:pt x="8229612" y="101595"/>
                  </a:lnTo>
                  <a:lnTo>
                    <a:pt x="8229612" y="508004"/>
                  </a:lnTo>
                  <a:lnTo>
                    <a:pt x="8221629" y="547556"/>
                  </a:lnTo>
                  <a:lnTo>
                    <a:pt x="8199859" y="579849"/>
                  </a:lnTo>
                  <a:lnTo>
                    <a:pt x="8167568" y="601618"/>
                  </a:lnTo>
                  <a:lnTo>
                    <a:pt x="8128022" y="609599"/>
                  </a:lnTo>
                  <a:lnTo>
                    <a:pt x="101595" y="609599"/>
                  </a:lnTo>
                  <a:lnTo>
                    <a:pt x="62048" y="601618"/>
                  </a:lnTo>
                  <a:lnTo>
                    <a:pt x="29755" y="579849"/>
                  </a:lnTo>
                  <a:lnTo>
                    <a:pt x="7983" y="547556"/>
                  </a:lnTo>
                  <a:lnTo>
                    <a:pt x="0" y="508004"/>
                  </a:lnTo>
                  <a:lnTo>
                    <a:pt x="0" y="1015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1000" y="5143500"/>
              <a:ext cx="8353440" cy="7334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1475" y="5105400"/>
              <a:ext cx="7953390" cy="8667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1947" y="5184648"/>
              <a:ext cx="8229612" cy="6095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41947" y="5184648"/>
              <a:ext cx="8230234" cy="609600"/>
            </a:xfrm>
            <a:custGeom>
              <a:avLst/>
              <a:gdLst/>
              <a:ahLst/>
              <a:cxnLst/>
              <a:rect l="l" t="t" r="r" b="b"/>
              <a:pathLst>
                <a:path w="8230234" h="609600">
                  <a:moveTo>
                    <a:pt x="0" y="101595"/>
                  </a:moveTo>
                  <a:lnTo>
                    <a:pt x="7983" y="62043"/>
                  </a:lnTo>
                  <a:lnTo>
                    <a:pt x="29755" y="29750"/>
                  </a:lnTo>
                  <a:lnTo>
                    <a:pt x="62048" y="7981"/>
                  </a:lnTo>
                  <a:lnTo>
                    <a:pt x="101595" y="0"/>
                  </a:lnTo>
                  <a:lnTo>
                    <a:pt x="8128022" y="0"/>
                  </a:lnTo>
                  <a:lnTo>
                    <a:pt x="8167568" y="7981"/>
                  </a:lnTo>
                  <a:lnTo>
                    <a:pt x="8199859" y="29750"/>
                  </a:lnTo>
                  <a:lnTo>
                    <a:pt x="8221629" y="62043"/>
                  </a:lnTo>
                  <a:lnTo>
                    <a:pt x="8229612" y="101595"/>
                  </a:lnTo>
                  <a:lnTo>
                    <a:pt x="8229612" y="508004"/>
                  </a:lnTo>
                  <a:lnTo>
                    <a:pt x="8221629" y="547546"/>
                  </a:lnTo>
                  <a:lnTo>
                    <a:pt x="8199859" y="579840"/>
                  </a:lnTo>
                  <a:lnTo>
                    <a:pt x="8167568" y="601614"/>
                  </a:lnTo>
                  <a:lnTo>
                    <a:pt x="8128022" y="609599"/>
                  </a:lnTo>
                  <a:lnTo>
                    <a:pt x="101595" y="609599"/>
                  </a:lnTo>
                  <a:lnTo>
                    <a:pt x="62048" y="601614"/>
                  </a:lnTo>
                  <a:lnTo>
                    <a:pt x="29755" y="579840"/>
                  </a:lnTo>
                  <a:lnTo>
                    <a:pt x="7983" y="547546"/>
                  </a:lnTo>
                  <a:lnTo>
                    <a:pt x="0" y="508004"/>
                  </a:lnTo>
                  <a:lnTo>
                    <a:pt x="0" y="1015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1475" y="5943600"/>
              <a:ext cx="8353440" cy="7334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1950" y="5905500"/>
              <a:ext cx="7239000" cy="8667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5851" y="5985510"/>
              <a:ext cx="8229612" cy="6095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35851" y="5985510"/>
              <a:ext cx="8230234" cy="609600"/>
            </a:xfrm>
            <a:custGeom>
              <a:avLst/>
              <a:gdLst/>
              <a:ahLst/>
              <a:cxnLst/>
              <a:rect l="l" t="t" r="r" b="b"/>
              <a:pathLst>
                <a:path w="8230234" h="609600">
                  <a:moveTo>
                    <a:pt x="0" y="101595"/>
                  </a:moveTo>
                  <a:lnTo>
                    <a:pt x="7983" y="62048"/>
                  </a:lnTo>
                  <a:lnTo>
                    <a:pt x="29755" y="29755"/>
                  </a:lnTo>
                  <a:lnTo>
                    <a:pt x="62048" y="7983"/>
                  </a:lnTo>
                  <a:lnTo>
                    <a:pt x="101595" y="0"/>
                  </a:lnTo>
                  <a:lnTo>
                    <a:pt x="8128022" y="0"/>
                  </a:lnTo>
                  <a:lnTo>
                    <a:pt x="8167568" y="7983"/>
                  </a:lnTo>
                  <a:lnTo>
                    <a:pt x="8199859" y="29755"/>
                  </a:lnTo>
                  <a:lnTo>
                    <a:pt x="8221629" y="62048"/>
                  </a:lnTo>
                  <a:lnTo>
                    <a:pt x="8229612" y="101595"/>
                  </a:lnTo>
                  <a:lnTo>
                    <a:pt x="8229612" y="507991"/>
                  </a:lnTo>
                  <a:lnTo>
                    <a:pt x="8221629" y="547541"/>
                  </a:lnTo>
                  <a:lnTo>
                    <a:pt x="8199859" y="579838"/>
                  </a:lnTo>
                  <a:lnTo>
                    <a:pt x="8167568" y="601614"/>
                  </a:lnTo>
                  <a:lnTo>
                    <a:pt x="8128022" y="609599"/>
                  </a:lnTo>
                  <a:lnTo>
                    <a:pt x="101595" y="609599"/>
                  </a:lnTo>
                  <a:lnTo>
                    <a:pt x="62048" y="601614"/>
                  </a:lnTo>
                  <a:lnTo>
                    <a:pt x="29755" y="579838"/>
                  </a:lnTo>
                  <a:lnTo>
                    <a:pt x="7983" y="547541"/>
                  </a:lnTo>
                  <a:lnTo>
                    <a:pt x="0" y="507991"/>
                  </a:lnTo>
                  <a:lnTo>
                    <a:pt x="0" y="10159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68830" y="1635819"/>
            <a:ext cx="8253987" cy="4924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java.io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это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пакет,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котором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собранны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классы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интерфейсы,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которые</a:t>
            </a:r>
            <a:endParaRPr dirty="0">
              <a:latin typeface="Calibri"/>
              <a:cs typeface="Calibri"/>
            </a:endParaRPr>
          </a:p>
          <a:p>
            <a:pPr marL="39370" marR="78105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предназначенны,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если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обобщить,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чтения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записи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информации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из/в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какой-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либо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источник,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например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файл.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 marL="12700">
              <a:spcBef>
                <a:spcPts val="1410"/>
              </a:spcBef>
            </a:pPr>
            <a:r>
              <a:rPr dirty="0">
                <a:latin typeface="Calibri"/>
                <a:cs typeface="Calibri"/>
              </a:rPr>
              <a:t>Класс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File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40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абстрактная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репрезентация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пути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файлу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папке.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500" dirty="0">
              <a:latin typeface="Calibri"/>
              <a:cs typeface="Calibri"/>
            </a:endParaRPr>
          </a:p>
          <a:p>
            <a:pPr marL="12700"/>
            <a:r>
              <a:rPr dirty="0" err="1">
                <a:latin typeface="Calibri"/>
                <a:cs typeface="Calibri"/>
              </a:rPr>
              <a:t>Класс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FileInputStream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предназначен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1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создания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потока,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помощью</a:t>
            </a:r>
            <a:r>
              <a:rPr spc="-10" dirty="0">
                <a:latin typeface="Calibri"/>
                <a:cs typeface="Calibri"/>
              </a:rPr>
              <a:t> которого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можно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читать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информацию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из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источника.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Класс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FileOutputStream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предназначен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для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создания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потока,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помощью</a:t>
            </a:r>
            <a:r>
              <a:rPr spc="-10" dirty="0">
                <a:latin typeface="Calibri"/>
                <a:cs typeface="Calibri"/>
              </a:rPr>
              <a:t> которого </a:t>
            </a:r>
            <a:r>
              <a:rPr dirty="0">
                <a:latin typeface="Calibri"/>
                <a:cs typeface="Calibri"/>
              </a:rPr>
              <a:t>можно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писать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информацию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источник.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600" dirty="0">
              <a:latin typeface="Calibri"/>
              <a:cs typeface="Calibri"/>
            </a:endParaRPr>
          </a:p>
          <a:p>
            <a:pPr marL="19050"/>
            <a:r>
              <a:rPr dirty="0">
                <a:latin typeface="Calibri"/>
                <a:cs typeface="Calibri"/>
              </a:rPr>
              <a:t>Конструкторы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классов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FileInputStream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FileOutputStream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могут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выбрасывать</a:t>
            </a:r>
            <a:endParaRPr dirty="0">
              <a:latin typeface="Calibri"/>
              <a:cs typeface="Calibri"/>
            </a:endParaRPr>
          </a:p>
          <a:p>
            <a:pPr marL="19050">
              <a:spcBef>
                <a:spcPts val="20"/>
              </a:spcBef>
            </a:pPr>
            <a:r>
              <a:rPr dirty="0">
                <a:latin typeface="Calibri"/>
                <a:cs typeface="Calibri"/>
              </a:rPr>
              <a:t>исключение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 err="1">
                <a:latin typeface="Calibri"/>
                <a:cs typeface="Calibri"/>
              </a:rPr>
              <a:t>FileNotFoundException</a:t>
            </a:r>
            <a:r>
              <a:rPr spc="-10" dirty="0">
                <a:latin typeface="Calibri"/>
                <a:cs typeface="Calibri"/>
              </a:rPr>
              <a:t>.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10" dirty="0">
                <a:highlight>
                  <a:srgbClr val="FFFF00"/>
                </a:highlight>
                <a:latin typeface="Calibri"/>
                <a:cs typeface="Calibri"/>
              </a:rPr>
              <a:t>Child (sub-class) of </a:t>
            </a:r>
            <a:r>
              <a:rPr lang="en-US" spc="-10" dirty="0" err="1">
                <a:highlight>
                  <a:srgbClr val="FFFF00"/>
                </a:highlight>
                <a:latin typeface="Calibri"/>
                <a:cs typeface="Calibri"/>
              </a:rPr>
              <a:t>IOException</a:t>
            </a:r>
            <a:endParaRPr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600" dirty="0">
              <a:latin typeface="Calibri"/>
              <a:cs typeface="Calibri"/>
            </a:endParaRPr>
          </a:p>
          <a:p>
            <a:pPr marL="12700" marR="1115695">
              <a:lnSpc>
                <a:spcPct val="100800"/>
              </a:lnSpc>
            </a:pPr>
            <a:r>
              <a:rPr spc="-10" dirty="0">
                <a:latin typeface="Calibri"/>
                <a:cs typeface="Calibri"/>
              </a:rPr>
              <a:t>Методы </a:t>
            </a:r>
            <a:r>
              <a:rPr dirty="0">
                <a:latin typeface="Calibri"/>
                <a:cs typeface="Calibri"/>
              </a:rPr>
              <a:t>read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write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классов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FileInputStream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FileOutputStream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могут </a:t>
            </a:r>
            <a:r>
              <a:rPr dirty="0">
                <a:latin typeface="Calibri"/>
                <a:cs typeface="Calibri"/>
              </a:rPr>
              <a:t>выбрасывать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исключение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10" dirty="0" err="1">
                <a:latin typeface="Calibri"/>
                <a:cs typeface="Calibri"/>
              </a:rPr>
              <a:t>IOException</a:t>
            </a:r>
            <a:r>
              <a:rPr spc="-10" dirty="0">
                <a:latin typeface="Calibri"/>
                <a:cs typeface="Calibri"/>
              </a:rPr>
              <a:t>.</a:t>
            </a:r>
            <a:r>
              <a:rPr lang="en-US" spc="-10" dirty="0">
                <a:latin typeface="Calibri"/>
                <a:cs typeface="Calibri"/>
              </a:rPr>
              <a:t> – if pipe discontinued while reading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5951" y="361966"/>
            <a:ext cx="8354059" cy="3590925"/>
            <a:chOff x="361950" y="361965"/>
            <a:chExt cx="8354059" cy="3590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4"/>
              <a:ext cx="7572375" cy="676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390" y="361965"/>
              <a:ext cx="247650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575310"/>
            </a:xfrm>
            <a:custGeom>
              <a:avLst/>
              <a:gdLst/>
              <a:ahLst/>
              <a:cxnLst/>
              <a:rect l="l" t="t" r="r" b="b"/>
              <a:pathLst>
                <a:path w="7467600" h="575310">
                  <a:moveTo>
                    <a:pt x="7371840" y="0"/>
                  </a:moveTo>
                  <a:lnTo>
                    <a:pt x="95832" y="0"/>
                  </a:lnTo>
                  <a:lnTo>
                    <a:pt x="58526" y="7535"/>
                  </a:lnTo>
                  <a:lnTo>
                    <a:pt x="28065" y="28075"/>
                  </a:lnTo>
                  <a:lnTo>
                    <a:pt x="7529" y="58520"/>
                  </a:lnTo>
                  <a:lnTo>
                    <a:pt x="0" y="95768"/>
                  </a:lnTo>
                  <a:lnTo>
                    <a:pt x="0" y="479054"/>
                  </a:lnTo>
                  <a:lnTo>
                    <a:pt x="7529" y="516385"/>
                  </a:lnTo>
                  <a:lnTo>
                    <a:pt x="28065" y="546864"/>
                  </a:lnTo>
                  <a:lnTo>
                    <a:pt x="58526" y="567410"/>
                  </a:lnTo>
                  <a:lnTo>
                    <a:pt x="95832" y="574944"/>
                  </a:lnTo>
                  <a:lnTo>
                    <a:pt x="7371840" y="574944"/>
                  </a:lnTo>
                  <a:lnTo>
                    <a:pt x="7409084" y="567410"/>
                  </a:lnTo>
                  <a:lnTo>
                    <a:pt x="7439517" y="546864"/>
                  </a:lnTo>
                  <a:lnTo>
                    <a:pt x="7460047" y="516385"/>
                  </a:lnTo>
                  <a:lnTo>
                    <a:pt x="7467578" y="479054"/>
                  </a:lnTo>
                  <a:lnTo>
                    <a:pt x="7467578" y="95768"/>
                  </a:lnTo>
                  <a:lnTo>
                    <a:pt x="7460047" y="58520"/>
                  </a:lnTo>
                  <a:lnTo>
                    <a:pt x="7439517" y="28075"/>
                  </a:lnTo>
                  <a:lnTo>
                    <a:pt x="7409084" y="7535"/>
                  </a:lnTo>
                  <a:lnTo>
                    <a:pt x="737184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575310"/>
            </a:xfrm>
            <a:custGeom>
              <a:avLst/>
              <a:gdLst/>
              <a:ahLst/>
              <a:cxnLst/>
              <a:rect l="l" t="t" r="r" b="b"/>
              <a:pathLst>
                <a:path w="7467600" h="575310">
                  <a:moveTo>
                    <a:pt x="0" y="95768"/>
                  </a:moveTo>
                  <a:lnTo>
                    <a:pt x="7529" y="58520"/>
                  </a:lnTo>
                  <a:lnTo>
                    <a:pt x="28065" y="28075"/>
                  </a:lnTo>
                  <a:lnTo>
                    <a:pt x="58526" y="7535"/>
                  </a:lnTo>
                  <a:lnTo>
                    <a:pt x="95832" y="0"/>
                  </a:lnTo>
                  <a:lnTo>
                    <a:pt x="7371840" y="0"/>
                  </a:lnTo>
                  <a:lnTo>
                    <a:pt x="7409084" y="7535"/>
                  </a:lnTo>
                  <a:lnTo>
                    <a:pt x="7439517" y="28075"/>
                  </a:lnTo>
                  <a:lnTo>
                    <a:pt x="7460047" y="58520"/>
                  </a:lnTo>
                  <a:lnTo>
                    <a:pt x="7467578" y="95768"/>
                  </a:lnTo>
                  <a:lnTo>
                    <a:pt x="7467578" y="479054"/>
                  </a:lnTo>
                  <a:lnTo>
                    <a:pt x="7460047" y="516385"/>
                  </a:lnTo>
                  <a:lnTo>
                    <a:pt x="7439517" y="546864"/>
                  </a:lnTo>
                  <a:lnTo>
                    <a:pt x="7409084" y="567410"/>
                  </a:lnTo>
                  <a:lnTo>
                    <a:pt x="7371840" y="574944"/>
                  </a:lnTo>
                  <a:lnTo>
                    <a:pt x="95832" y="574944"/>
                  </a:lnTo>
                  <a:lnTo>
                    <a:pt x="58526" y="567410"/>
                  </a:lnTo>
                  <a:lnTo>
                    <a:pt x="28065" y="546864"/>
                  </a:lnTo>
                  <a:lnTo>
                    <a:pt x="7529" y="516385"/>
                  </a:lnTo>
                  <a:lnTo>
                    <a:pt x="0" y="479054"/>
                  </a:lnTo>
                  <a:lnTo>
                    <a:pt x="0" y="9576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950" y="1104884"/>
              <a:ext cx="8353440" cy="10001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475" y="723884"/>
              <a:ext cx="7829550" cy="14192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647" y="1143000"/>
              <a:ext cx="8229624" cy="8755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3647" y="1143000"/>
              <a:ext cx="8230234" cy="875665"/>
            </a:xfrm>
            <a:custGeom>
              <a:avLst/>
              <a:gdLst/>
              <a:ahLst/>
              <a:cxnLst/>
              <a:rect l="l" t="t" r="r" b="b"/>
              <a:pathLst>
                <a:path w="8230234" h="875664">
                  <a:moveTo>
                    <a:pt x="0" y="145907"/>
                  </a:moveTo>
                  <a:lnTo>
                    <a:pt x="7440" y="99775"/>
                  </a:lnTo>
                  <a:lnTo>
                    <a:pt x="28158" y="59720"/>
                  </a:lnTo>
                  <a:lnTo>
                    <a:pt x="59750" y="28141"/>
                  </a:lnTo>
                  <a:lnTo>
                    <a:pt x="99810" y="7434"/>
                  </a:lnTo>
                  <a:lnTo>
                    <a:pt x="145935" y="0"/>
                  </a:lnTo>
                  <a:lnTo>
                    <a:pt x="8083716" y="0"/>
                  </a:lnTo>
                  <a:lnTo>
                    <a:pt x="8129801" y="7434"/>
                  </a:lnTo>
                  <a:lnTo>
                    <a:pt x="8169850" y="28141"/>
                  </a:lnTo>
                  <a:lnTo>
                    <a:pt x="8201448" y="59720"/>
                  </a:lnTo>
                  <a:lnTo>
                    <a:pt x="8222177" y="99775"/>
                  </a:lnTo>
                  <a:lnTo>
                    <a:pt x="8229624" y="145907"/>
                  </a:lnTo>
                  <a:lnTo>
                    <a:pt x="8229624" y="729599"/>
                  </a:lnTo>
                  <a:lnTo>
                    <a:pt x="8222177" y="775746"/>
                  </a:lnTo>
                  <a:lnTo>
                    <a:pt x="8201448" y="815810"/>
                  </a:lnTo>
                  <a:lnTo>
                    <a:pt x="8169850" y="847394"/>
                  </a:lnTo>
                  <a:lnTo>
                    <a:pt x="8129801" y="868102"/>
                  </a:lnTo>
                  <a:lnTo>
                    <a:pt x="8083716" y="875537"/>
                  </a:lnTo>
                  <a:lnTo>
                    <a:pt x="145935" y="875537"/>
                  </a:lnTo>
                  <a:lnTo>
                    <a:pt x="99810" y="868102"/>
                  </a:lnTo>
                  <a:lnTo>
                    <a:pt x="59750" y="847394"/>
                  </a:lnTo>
                  <a:lnTo>
                    <a:pt x="28158" y="815810"/>
                  </a:lnTo>
                  <a:lnTo>
                    <a:pt x="7440" y="775746"/>
                  </a:lnTo>
                  <a:lnTo>
                    <a:pt x="0" y="729599"/>
                  </a:lnTo>
                  <a:lnTo>
                    <a:pt x="0" y="1459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525" y="2085959"/>
              <a:ext cx="7620000" cy="7239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2050" y="2952749"/>
              <a:ext cx="1962150" cy="8953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5875" y="2971799"/>
              <a:ext cx="1790700" cy="9810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4959" y="2971800"/>
              <a:ext cx="1891140" cy="8161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94959" y="2971800"/>
              <a:ext cx="1891664" cy="816610"/>
            </a:xfrm>
            <a:custGeom>
              <a:avLst/>
              <a:gdLst/>
              <a:ahLst/>
              <a:cxnLst/>
              <a:rect l="l" t="t" r="r" b="b"/>
              <a:pathLst>
                <a:path w="1891664" h="816610">
                  <a:moveTo>
                    <a:pt x="0" y="136001"/>
                  </a:moveTo>
                  <a:lnTo>
                    <a:pt x="6933" y="93041"/>
                  </a:lnTo>
                  <a:lnTo>
                    <a:pt x="26239" y="55711"/>
                  </a:lnTo>
                  <a:lnTo>
                    <a:pt x="55680" y="26260"/>
                  </a:lnTo>
                  <a:lnTo>
                    <a:pt x="93015" y="6940"/>
                  </a:lnTo>
                  <a:lnTo>
                    <a:pt x="136004" y="0"/>
                  </a:lnTo>
                  <a:lnTo>
                    <a:pt x="1755123" y="0"/>
                  </a:lnTo>
                  <a:lnTo>
                    <a:pt x="1798091" y="6940"/>
                  </a:lnTo>
                  <a:lnTo>
                    <a:pt x="1835426" y="26260"/>
                  </a:lnTo>
                  <a:lnTo>
                    <a:pt x="1864879" y="55711"/>
                  </a:lnTo>
                  <a:lnTo>
                    <a:pt x="1884200" y="93041"/>
                  </a:lnTo>
                  <a:lnTo>
                    <a:pt x="1891140" y="136001"/>
                  </a:lnTo>
                  <a:lnTo>
                    <a:pt x="1891140" y="680069"/>
                  </a:lnTo>
                  <a:lnTo>
                    <a:pt x="1884200" y="723044"/>
                  </a:lnTo>
                  <a:lnTo>
                    <a:pt x="1864879" y="760384"/>
                  </a:lnTo>
                  <a:lnTo>
                    <a:pt x="1835426" y="789839"/>
                  </a:lnTo>
                  <a:lnTo>
                    <a:pt x="1798091" y="809161"/>
                  </a:lnTo>
                  <a:lnTo>
                    <a:pt x="1755123" y="816101"/>
                  </a:lnTo>
                  <a:lnTo>
                    <a:pt x="136004" y="816101"/>
                  </a:lnTo>
                  <a:lnTo>
                    <a:pt x="93015" y="809161"/>
                  </a:lnTo>
                  <a:lnTo>
                    <a:pt x="55680" y="789839"/>
                  </a:lnTo>
                  <a:lnTo>
                    <a:pt x="26239" y="760384"/>
                  </a:lnTo>
                  <a:lnTo>
                    <a:pt x="6933" y="723044"/>
                  </a:lnTo>
                  <a:lnTo>
                    <a:pt x="0" y="680069"/>
                  </a:lnTo>
                  <a:lnTo>
                    <a:pt x="0" y="13600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14650" y="2076434"/>
              <a:ext cx="3419490" cy="8477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2059" y="2140458"/>
              <a:ext cx="7467600" cy="572770"/>
            </a:xfrm>
            <a:custGeom>
              <a:avLst/>
              <a:gdLst/>
              <a:ahLst/>
              <a:cxnLst/>
              <a:rect l="l" t="t" r="r" b="b"/>
              <a:pathLst>
                <a:path w="7467600" h="572769">
                  <a:moveTo>
                    <a:pt x="7372206" y="0"/>
                  </a:moveTo>
                  <a:lnTo>
                    <a:pt x="95368" y="0"/>
                  </a:lnTo>
                  <a:lnTo>
                    <a:pt x="58246" y="7490"/>
                  </a:lnTo>
                  <a:lnTo>
                    <a:pt x="27932" y="27923"/>
                  </a:lnTo>
                  <a:lnTo>
                    <a:pt x="7494" y="58237"/>
                  </a:lnTo>
                  <a:lnTo>
                    <a:pt x="0" y="95371"/>
                  </a:lnTo>
                  <a:lnTo>
                    <a:pt x="0" y="476890"/>
                  </a:lnTo>
                  <a:lnTo>
                    <a:pt x="7494" y="514024"/>
                  </a:lnTo>
                  <a:lnTo>
                    <a:pt x="27932" y="544338"/>
                  </a:lnTo>
                  <a:lnTo>
                    <a:pt x="58246" y="564771"/>
                  </a:lnTo>
                  <a:lnTo>
                    <a:pt x="95368" y="572261"/>
                  </a:lnTo>
                  <a:lnTo>
                    <a:pt x="7372206" y="572261"/>
                  </a:lnTo>
                  <a:lnTo>
                    <a:pt x="7409341" y="564771"/>
                  </a:lnTo>
                  <a:lnTo>
                    <a:pt x="7439655" y="544338"/>
                  </a:lnTo>
                  <a:lnTo>
                    <a:pt x="7460087" y="514024"/>
                  </a:lnTo>
                  <a:lnTo>
                    <a:pt x="7467578" y="476890"/>
                  </a:lnTo>
                  <a:lnTo>
                    <a:pt x="7467578" y="95371"/>
                  </a:lnTo>
                  <a:lnTo>
                    <a:pt x="7460087" y="58237"/>
                  </a:lnTo>
                  <a:lnTo>
                    <a:pt x="7439655" y="27923"/>
                  </a:lnTo>
                  <a:lnTo>
                    <a:pt x="7409341" y="7490"/>
                  </a:lnTo>
                  <a:lnTo>
                    <a:pt x="7372206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2059" y="2140458"/>
              <a:ext cx="7467600" cy="572770"/>
            </a:xfrm>
            <a:custGeom>
              <a:avLst/>
              <a:gdLst/>
              <a:ahLst/>
              <a:cxnLst/>
              <a:rect l="l" t="t" r="r" b="b"/>
              <a:pathLst>
                <a:path w="7467600" h="572769">
                  <a:moveTo>
                    <a:pt x="0" y="95371"/>
                  </a:moveTo>
                  <a:lnTo>
                    <a:pt x="7494" y="58237"/>
                  </a:lnTo>
                  <a:lnTo>
                    <a:pt x="27932" y="27923"/>
                  </a:lnTo>
                  <a:lnTo>
                    <a:pt x="58246" y="7490"/>
                  </a:lnTo>
                  <a:lnTo>
                    <a:pt x="95368" y="0"/>
                  </a:lnTo>
                  <a:lnTo>
                    <a:pt x="7372206" y="0"/>
                  </a:lnTo>
                  <a:lnTo>
                    <a:pt x="7409341" y="7490"/>
                  </a:lnTo>
                  <a:lnTo>
                    <a:pt x="7439655" y="27923"/>
                  </a:lnTo>
                  <a:lnTo>
                    <a:pt x="7460087" y="58237"/>
                  </a:lnTo>
                  <a:lnTo>
                    <a:pt x="7467578" y="95371"/>
                  </a:lnTo>
                  <a:lnTo>
                    <a:pt x="7467578" y="476890"/>
                  </a:lnTo>
                  <a:lnTo>
                    <a:pt x="7460087" y="514024"/>
                  </a:lnTo>
                  <a:lnTo>
                    <a:pt x="7439655" y="544338"/>
                  </a:lnTo>
                  <a:lnTo>
                    <a:pt x="7409341" y="564771"/>
                  </a:lnTo>
                  <a:lnTo>
                    <a:pt x="7372206" y="572261"/>
                  </a:lnTo>
                  <a:lnTo>
                    <a:pt x="95368" y="572261"/>
                  </a:lnTo>
                  <a:lnTo>
                    <a:pt x="58246" y="564771"/>
                  </a:lnTo>
                  <a:lnTo>
                    <a:pt x="27932" y="544338"/>
                  </a:lnTo>
                  <a:lnTo>
                    <a:pt x="7494" y="514024"/>
                  </a:lnTo>
                  <a:lnTo>
                    <a:pt x="0" y="476890"/>
                  </a:lnTo>
                  <a:lnTo>
                    <a:pt x="0" y="95371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69786" y="458783"/>
            <a:ext cx="7410450" cy="2174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64210" algn="ctr">
              <a:spcBef>
                <a:spcPts val="125"/>
              </a:spcBef>
            </a:pP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Исключения</a:t>
            </a:r>
            <a:endParaRPr sz="2750">
              <a:latin typeface="Calibri"/>
              <a:cs typeface="Calibri"/>
            </a:endParaRPr>
          </a:p>
          <a:p>
            <a:pPr marL="12700" marR="5080" algn="just">
              <a:lnSpc>
                <a:spcPct val="100800"/>
              </a:lnSpc>
              <a:spcBef>
                <a:spcPts val="1540"/>
              </a:spcBef>
            </a:pPr>
            <a:r>
              <a:rPr dirty="0">
                <a:latin typeface="Calibri"/>
                <a:cs typeface="Calibri"/>
              </a:rPr>
              <a:t>Обработка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исключений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позволяет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нам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разграничивать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код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на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код,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который должен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выполняться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обычном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протекании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программы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код,</a:t>
            </a:r>
            <a:r>
              <a:rPr spc="8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который должен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выполняться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при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выбросе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исключений.</a:t>
            </a:r>
            <a:endParaRPr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>
              <a:latin typeface="Calibri"/>
              <a:cs typeface="Calibri"/>
            </a:endParaRPr>
          </a:p>
          <a:p>
            <a:pPr marL="683895" algn="ctr"/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Иерархия</a:t>
            </a:r>
            <a:r>
              <a:rPr sz="275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классов.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34051" y="3467101"/>
            <a:ext cx="2486025" cy="1000125"/>
            <a:chOff x="4210050" y="3467100"/>
            <a:chExt cx="2486025" cy="100012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05300" y="3467100"/>
              <a:ext cx="2200275" cy="8858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10050" y="3486150"/>
              <a:ext cx="2486025" cy="9810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343399" y="3479657"/>
              <a:ext cx="2120265" cy="816610"/>
            </a:xfrm>
            <a:custGeom>
              <a:avLst/>
              <a:gdLst/>
              <a:ahLst/>
              <a:cxnLst/>
              <a:rect l="l" t="t" r="r" b="b"/>
              <a:pathLst>
                <a:path w="2120265" h="816610">
                  <a:moveTo>
                    <a:pt x="1983729" y="0"/>
                  </a:moveTo>
                  <a:lnTo>
                    <a:pt x="136032" y="0"/>
                  </a:lnTo>
                  <a:lnTo>
                    <a:pt x="93057" y="6928"/>
                  </a:lnTo>
                  <a:lnTo>
                    <a:pt x="55717" y="26227"/>
                  </a:lnTo>
                  <a:lnTo>
                    <a:pt x="26262" y="55665"/>
                  </a:lnTo>
                  <a:lnTo>
                    <a:pt x="6940" y="93010"/>
                  </a:lnTo>
                  <a:lnTo>
                    <a:pt x="0" y="136032"/>
                  </a:lnTo>
                  <a:lnTo>
                    <a:pt x="0" y="680100"/>
                  </a:lnTo>
                  <a:lnTo>
                    <a:pt x="6940" y="723067"/>
                  </a:lnTo>
                  <a:lnTo>
                    <a:pt x="26262" y="760402"/>
                  </a:lnTo>
                  <a:lnTo>
                    <a:pt x="55717" y="789855"/>
                  </a:lnTo>
                  <a:lnTo>
                    <a:pt x="93057" y="809176"/>
                  </a:lnTo>
                  <a:lnTo>
                    <a:pt x="136032" y="816117"/>
                  </a:lnTo>
                  <a:lnTo>
                    <a:pt x="1983729" y="816117"/>
                  </a:lnTo>
                  <a:lnTo>
                    <a:pt x="2026704" y="809176"/>
                  </a:lnTo>
                  <a:lnTo>
                    <a:pt x="2064044" y="789855"/>
                  </a:lnTo>
                  <a:lnTo>
                    <a:pt x="2093499" y="760402"/>
                  </a:lnTo>
                  <a:lnTo>
                    <a:pt x="2112821" y="723067"/>
                  </a:lnTo>
                  <a:lnTo>
                    <a:pt x="2119762" y="680100"/>
                  </a:lnTo>
                  <a:lnTo>
                    <a:pt x="2119762" y="136032"/>
                  </a:lnTo>
                  <a:lnTo>
                    <a:pt x="2112821" y="93010"/>
                  </a:lnTo>
                  <a:lnTo>
                    <a:pt x="2093499" y="55665"/>
                  </a:lnTo>
                  <a:lnTo>
                    <a:pt x="2064044" y="26227"/>
                  </a:lnTo>
                  <a:lnTo>
                    <a:pt x="2026704" y="6928"/>
                  </a:lnTo>
                  <a:lnTo>
                    <a:pt x="1983729" y="0"/>
                  </a:lnTo>
                  <a:close/>
                </a:path>
              </a:pathLst>
            </a:custGeom>
            <a:solidFill>
              <a:srgbClr val="94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43399" y="3479657"/>
              <a:ext cx="2120265" cy="816610"/>
            </a:xfrm>
            <a:custGeom>
              <a:avLst/>
              <a:gdLst/>
              <a:ahLst/>
              <a:cxnLst/>
              <a:rect l="l" t="t" r="r" b="b"/>
              <a:pathLst>
                <a:path w="2120265" h="816610">
                  <a:moveTo>
                    <a:pt x="0" y="136032"/>
                  </a:moveTo>
                  <a:lnTo>
                    <a:pt x="6940" y="93010"/>
                  </a:lnTo>
                  <a:lnTo>
                    <a:pt x="26262" y="55665"/>
                  </a:lnTo>
                  <a:lnTo>
                    <a:pt x="55717" y="26227"/>
                  </a:lnTo>
                  <a:lnTo>
                    <a:pt x="93057" y="6928"/>
                  </a:lnTo>
                  <a:lnTo>
                    <a:pt x="136032" y="0"/>
                  </a:lnTo>
                  <a:lnTo>
                    <a:pt x="1983729" y="0"/>
                  </a:lnTo>
                  <a:lnTo>
                    <a:pt x="2026704" y="6928"/>
                  </a:lnTo>
                  <a:lnTo>
                    <a:pt x="2064044" y="26227"/>
                  </a:lnTo>
                  <a:lnTo>
                    <a:pt x="2093499" y="55665"/>
                  </a:lnTo>
                  <a:lnTo>
                    <a:pt x="2112821" y="93010"/>
                  </a:lnTo>
                  <a:lnTo>
                    <a:pt x="2119762" y="136032"/>
                  </a:lnTo>
                  <a:lnTo>
                    <a:pt x="2119762" y="680100"/>
                  </a:lnTo>
                  <a:lnTo>
                    <a:pt x="2112821" y="723067"/>
                  </a:lnTo>
                  <a:lnTo>
                    <a:pt x="2093499" y="760402"/>
                  </a:lnTo>
                  <a:lnTo>
                    <a:pt x="2064044" y="789855"/>
                  </a:lnTo>
                  <a:lnTo>
                    <a:pt x="2026704" y="809176"/>
                  </a:lnTo>
                  <a:lnTo>
                    <a:pt x="1983729" y="816117"/>
                  </a:lnTo>
                  <a:lnTo>
                    <a:pt x="136032" y="816117"/>
                  </a:lnTo>
                  <a:lnTo>
                    <a:pt x="93057" y="809176"/>
                  </a:lnTo>
                  <a:lnTo>
                    <a:pt x="55717" y="789855"/>
                  </a:lnTo>
                  <a:lnTo>
                    <a:pt x="26262" y="760402"/>
                  </a:lnTo>
                  <a:lnTo>
                    <a:pt x="6940" y="723067"/>
                  </a:lnTo>
                  <a:lnTo>
                    <a:pt x="0" y="680100"/>
                  </a:lnTo>
                  <a:lnTo>
                    <a:pt x="0" y="13603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06421" y="3098797"/>
            <a:ext cx="4732020" cy="10267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  <a:p>
            <a:pPr marL="2935605">
              <a:spcBef>
                <a:spcPts val="165"/>
              </a:spcBef>
            </a:pPr>
            <a:r>
              <a:rPr sz="3200" spc="-10" dirty="0">
                <a:latin typeface="Calibri"/>
                <a:cs typeface="Calibri"/>
              </a:rPr>
              <a:t>Throwable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24125" y="4581525"/>
            <a:ext cx="6572884" cy="2228850"/>
            <a:chOff x="1000125" y="4581525"/>
            <a:chExt cx="6572884" cy="2228850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3475" y="4581525"/>
              <a:ext cx="1981200" cy="8953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0125" y="4600575"/>
              <a:ext cx="2333625" cy="9810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74705" y="4600443"/>
              <a:ext cx="1905635" cy="816610"/>
            </a:xfrm>
            <a:custGeom>
              <a:avLst/>
              <a:gdLst/>
              <a:ahLst/>
              <a:cxnLst/>
              <a:rect l="l" t="t" r="r" b="b"/>
              <a:pathLst>
                <a:path w="1905635" h="816610">
                  <a:moveTo>
                    <a:pt x="1769031" y="0"/>
                  </a:moveTo>
                  <a:lnTo>
                    <a:pt x="136065" y="0"/>
                  </a:lnTo>
                  <a:lnTo>
                    <a:pt x="93052" y="6940"/>
                  </a:lnTo>
                  <a:lnTo>
                    <a:pt x="55699" y="26261"/>
                  </a:lnTo>
                  <a:lnTo>
                    <a:pt x="26248" y="55714"/>
                  </a:lnTo>
                  <a:lnTo>
                    <a:pt x="6935" y="93049"/>
                  </a:lnTo>
                  <a:lnTo>
                    <a:pt x="0" y="136016"/>
                  </a:lnTo>
                  <a:lnTo>
                    <a:pt x="0" y="680084"/>
                  </a:lnTo>
                  <a:lnTo>
                    <a:pt x="6935" y="723102"/>
                  </a:lnTo>
                  <a:lnTo>
                    <a:pt x="26248" y="760444"/>
                  </a:lnTo>
                  <a:lnTo>
                    <a:pt x="55699" y="789878"/>
                  </a:lnTo>
                  <a:lnTo>
                    <a:pt x="93052" y="809174"/>
                  </a:lnTo>
                  <a:lnTo>
                    <a:pt x="136065" y="816101"/>
                  </a:lnTo>
                  <a:lnTo>
                    <a:pt x="1769031" y="816101"/>
                  </a:lnTo>
                  <a:lnTo>
                    <a:pt x="1812000" y="809174"/>
                  </a:lnTo>
                  <a:lnTo>
                    <a:pt x="1849336" y="789878"/>
                  </a:lnTo>
                  <a:lnTo>
                    <a:pt x="1878791" y="760444"/>
                  </a:lnTo>
                  <a:lnTo>
                    <a:pt x="1898113" y="723102"/>
                  </a:lnTo>
                  <a:lnTo>
                    <a:pt x="1905054" y="680084"/>
                  </a:lnTo>
                  <a:lnTo>
                    <a:pt x="1905054" y="136016"/>
                  </a:lnTo>
                  <a:lnTo>
                    <a:pt x="1898113" y="93049"/>
                  </a:lnTo>
                  <a:lnTo>
                    <a:pt x="1878791" y="55714"/>
                  </a:lnTo>
                  <a:lnTo>
                    <a:pt x="1849336" y="26261"/>
                  </a:lnTo>
                  <a:lnTo>
                    <a:pt x="1812000" y="6940"/>
                  </a:lnTo>
                  <a:lnTo>
                    <a:pt x="1769031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74705" y="4600443"/>
              <a:ext cx="1905635" cy="816610"/>
            </a:xfrm>
            <a:custGeom>
              <a:avLst/>
              <a:gdLst/>
              <a:ahLst/>
              <a:cxnLst/>
              <a:rect l="l" t="t" r="r" b="b"/>
              <a:pathLst>
                <a:path w="1905635" h="816610">
                  <a:moveTo>
                    <a:pt x="0" y="136016"/>
                  </a:moveTo>
                  <a:lnTo>
                    <a:pt x="6935" y="93049"/>
                  </a:lnTo>
                  <a:lnTo>
                    <a:pt x="26248" y="55714"/>
                  </a:lnTo>
                  <a:lnTo>
                    <a:pt x="55699" y="26261"/>
                  </a:lnTo>
                  <a:lnTo>
                    <a:pt x="93052" y="6940"/>
                  </a:lnTo>
                  <a:lnTo>
                    <a:pt x="136065" y="0"/>
                  </a:lnTo>
                  <a:lnTo>
                    <a:pt x="1769031" y="0"/>
                  </a:lnTo>
                  <a:lnTo>
                    <a:pt x="1812000" y="6940"/>
                  </a:lnTo>
                  <a:lnTo>
                    <a:pt x="1849336" y="26261"/>
                  </a:lnTo>
                  <a:lnTo>
                    <a:pt x="1878791" y="55714"/>
                  </a:lnTo>
                  <a:lnTo>
                    <a:pt x="1898113" y="93049"/>
                  </a:lnTo>
                  <a:lnTo>
                    <a:pt x="1905054" y="136016"/>
                  </a:lnTo>
                  <a:lnTo>
                    <a:pt x="1905054" y="680084"/>
                  </a:lnTo>
                  <a:lnTo>
                    <a:pt x="1898113" y="723102"/>
                  </a:lnTo>
                  <a:lnTo>
                    <a:pt x="1878791" y="760444"/>
                  </a:lnTo>
                  <a:lnTo>
                    <a:pt x="1849336" y="789878"/>
                  </a:lnTo>
                  <a:lnTo>
                    <a:pt x="1812000" y="809174"/>
                  </a:lnTo>
                  <a:lnTo>
                    <a:pt x="1769031" y="816101"/>
                  </a:lnTo>
                  <a:lnTo>
                    <a:pt x="136065" y="816101"/>
                  </a:lnTo>
                  <a:lnTo>
                    <a:pt x="93052" y="809174"/>
                  </a:lnTo>
                  <a:lnTo>
                    <a:pt x="55699" y="789878"/>
                  </a:lnTo>
                  <a:lnTo>
                    <a:pt x="26248" y="760444"/>
                  </a:lnTo>
                  <a:lnTo>
                    <a:pt x="6935" y="723102"/>
                  </a:lnTo>
                  <a:lnTo>
                    <a:pt x="0" y="680084"/>
                  </a:lnTo>
                  <a:lnTo>
                    <a:pt x="0" y="13601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62400" y="4781550"/>
              <a:ext cx="3381390" cy="8858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29050" y="4800600"/>
              <a:ext cx="3743340" cy="9810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03425" y="4793742"/>
              <a:ext cx="3301365" cy="816610"/>
            </a:xfrm>
            <a:custGeom>
              <a:avLst/>
              <a:gdLst/>
              <a:ahLst/>
              <a:cxnLst/>
              <a:rect l="l" t="t" r="r" b="b"/>
              <a:pathLst>
                <a:path w="3301365" h="816610">
                  <a:moveTo>
                    <a:pt x="3164829" y="0"/>
                  </a:moveTo>
                  <a:lnTo>
                    <a:pt x="136001" y="0"/>
                  </a:lnTo>
                  <a:lnTo>
                    <a:pt x="93041" y="6927"/>
                  </a:lnTo>
                  <a:lnTo>
                    <a:pt x="55711" y="26223"/>
                  </a:lnTo>
                  <a:lnTo>
                    <a:pt x="26260" y="55657"/>
                  </a:lnTo>
                  <a:lnTo>
                    <a:pt x="6940" y="92999"/>
                  </a:lnTo>
                  <a:lnTo>
                    <a:pt x="0" y="136016"/>
                  </a:lnTo>
                  <a:lnTo>
                    <a:pt x="0" y="680084"/>
                  </a:lnTo>
                  <a:lnTo>
                    <a:pt x="6940" y="723052"/>
                  </a:lnTo>
                  <a:lnTo>
                    <a:pt x="26260" y="760387"/>
                  </a:lnTo>
                  <a:lnTo>
                    <a:pt x="55711" y="789840"/>
                  </a:lnTo>
                  <a:lnTo>
                    <a:pt x="93041" y="809161"/>
                  </a:lnTo>
                  <a:lnTo>
                    <a:pt x="136001" y="816101"/>
                  </a:lnTo>
                  <a:lnTo>
                    <a:pt x="3164829" y="816101"/>
                  </a:lnTo>
                  <a:lnTo>
                    <a:pt x="3207851" y="809161"/>
                  </a:lnTo>
                  <a:lnTo>
                    <a:pt x="3245196" y="789840"/>
                  </a:lnTo>
                  <a:lnTo>
                    <a:pt x="3274634" y="760387"/>
                  </a:lnTo>
                  <a:lnTo>
                    <a:pt x="3293933" y="723052"/>
                  </a:lnTo>
                  <a:lnTo>
                    <a:pt x="3300862" y="680084"/>
                  </a:lnTo>
                  <a:lnTo>
                    <a:pt x="3300862" y="136016"/>
                  </a:lnTo>
                  <a:lnTo>
                    <a:pt x="3293933" y="92999"/>
                  </a:lnTo>
                  <a:lnTo>
                    <a:pt x="3274634" y="55657"/>
                  </a:lnTo>
                  <a:lnTo>
                    <a:pt x="3245196" y="26223"/>
                  </a:lnTo>
                  <a:lnTo>
                    <a:pt x="3207851" y="6927"/>
                  </a:lnTo>
                  <a:lnTo>
                    <a:pt x="3164829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03425" y="4793742"/>
              <a:ext cx="3301365" cy="816610"/>
            </a:xfrm>
            <a:custGeom>
              <a:avLst/>
              <a:gdLst/>
              <a:ahLst/>
              <a:cxnLst/>
              <a:rect l="l" t="t" r="r" b="b"/>
              <a:pathLst>
                <a:path w="3301365" h="816610">
                  <a:moveTo>
                    <a:pt x="0" y="136016"/>
                  </a:moveTo>
                  <a:lnTo>
                    <a:pt x="6940" y="92999"/>
                  </a:lnTo>
                  <a:lnTo>
                    <a:pt x="26260" y="55657"/>
                  </a:lnTo>
                  <a:lnTo>
                    <a:pt x="55711" y="26223"/>
                  </a:lnTo>
                  <a:lnTo>
                    <a:pt x="93041" y="6927"/>
                  </a:lnTo>
                  <a:lnTo>
                    <a:pt x="136001" y="0"/>
                  </a:lnTo>
                  <a:lnTo>
                    <a:pt x="3164829" y="0"/>
                  </a:lnTo>
                  <a:lnTo>
                    <a:pt x="3207851" y="6927"/>
                  </a:lnTo>
                  <a:lnTo>
                    <a:pt x="3245196" y="26223"/>
                  </a:lnTo>
                  <a:lnTo>
                    <a:pt x="3274634" y="55657"/>
                  </a:lnTo>
                  <a:lnTo>
                    <a:pt x="3293933" y="92999"/>
                  </a:lnTo>
                  <a:lnTo>
                    <a:pt x="3300862" y="136016"/>
                  </a:lnTo>
                  <a:lnTo>
                    <a:pt x="3300862" y="680084"/>
                  </a:lnTo>
                  <a:lnTo>
                    <a:pt x="3293933" y="723052"/>
                  </a:lnTo>
                  <a:lnTo>
                    <a:pt x="3274634" y="760387"/>
                  </a:lnTo>
                  <a:lnTo>
                    <a:pt x="3245196" y="789840"/>
                  </a:lnTo>
                  <a:lnTo>
                    <a:pt x="3207851" y="809161"/>
                  </a:lnTo>
                  <a:lnTo>
                    <a:pt x="3164829" y="816101"/>
                  </a:lnTo>
                  <a:lnTo>
                    <a:pt x="136001" y="816101"/>
                  </a:lnTo>
                  <a:lnTo>
                    <a:pt x="93041" y="809161"/>
                  </a:lnTo>
                  <a:lnTo>
                    <a:pt x="55711" y="789840"/>
                  </a:lnTo>
                  <a:lnTo>
                    <a:pt x="26260" y="760387"/>
                  </a:lnTo>
                  <a:lnTo>
                    <a:pt x="6940" y="723052"/>
                  </a:lnTo>
                  <a:lnTo>
                    <a:pt x="0" y="680084"/>
                  </a:lnTo>
                  <a:lnTo>
                    <a:pt x="0" y="13601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8750" y="5800725"/>
              <a:ext cx="762000" cy="8953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2075" y="5819775"/>
              <a:ext cx="990600" cy="9810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69385" y="5821073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571499" y="0"/>
                  </a:moveTo>
                  <a:lnTo>
                    <a:pt x="114299" y="0"/>
                  </a:lnTo>
                  <a:lnTo>
                    <a:pt x="69814" y="8982"/>
                  </a:lnTo>
                  <a:lnTo>
                    <a:pt x="33481" y="33478"/>
                  </a:lnTo>
                  <a:lnTo>
                    <a:pt x="8983" y="69814"/>
                  </a:lnTo>
                  <a:lnTo>
                    <a:pt x="0" y="114312"/>
                  </a:lnTo>
                  <a:lnTo>
                    <a:pt x="0" y="701801"/>
                  </a:lnTo>
                  <a:lnTo>
                    <a:pt x="8983" y="746292"/>
                  </a:lnTo>
                  <a:lnTo>
                    <a:pt x="33481" y="782624"/>
                  </a:lnTo>
                  <a:lnTo>
                    <a:pt x="69814" y="807119"/>
                  </a:lnTo>
                  <a:lnTo>
                    <a:pt x="114299" y="816101"/>
                  </a:lnTo>
                  <a:lnTo>
                    <a:pt x="571499" y="816101"/>
                  </a:lnTo>
                  <a:lnTo>
                    <a:pt x="615991" y="807119"/>
                  </a:lnTo>
                  <a:lnTo>
                    <a:pt x="652322" y="782624"/>
                  </a:lnTo>
                  <a:lnTo>
                    <a:pt x="676817" y="746292"/>
                  </a:lnTo>
                  <a:lnTo>
                    <a:pt x="685799" y="701801"/>
                  </a:lnTo>
                  <a:lnTo>
                    <a:pt x="685799" y="114312"/>
                  </a:lnTo>
                  <a:lnTo>
                    <a:pt x="676817" y="69814"/>
                  </a:lnTo>
                  <a:lnTo>
                    <a:pt x="652322" y="33478"/>
                  </a:lnTo>
                  <a:lnTo>
                    <a:pt x="615991" y="8982"/>
                  </a:lnTo>
                  <a:lnTo>
                    <a:pt x="571499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69385" y="5821073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0" y="114312"/>
                  </a:moveTo>
                  <a:lnTo>
                    <a:pt x="8983" y="69814"/>
                  </a:lnTo>
                  <a:lnTo>
                    <a:pt x="33481" y="33478"/>
                  </a:lnTo>
                  <a:lnTo>
                    <a:pt x="69814" y="8982"/>
                  </a:lnTo>
                  <a:lnTo>
                    <a:pt x="114299" y="0"/>
                  </a:lnTo>
                  <a:lnTo>
                    <a:pt x="571499" y="0"/>
                  </a:lnTo>
                  <a:lnTo>
                    <a:pt x="615991" y="8982"/>
                  </a:lnTo>
                  <a:lnTo>
                    <a:pt x="652322" y="33478"/>
                  </a:lnTo>
                  <a:lnTo>
                    <a:pt x="676817" y="69814"/>
                  </a:lnTo>
                  <a:lnTo>
                    <a:pt x="685799" y="114312"/>
                  </a:lnTo>
                  <a:lnTo>
                    <a:pt x="685799" y="701801"/>
                  </a:lnTo>
                  <a:lnTo>
                    <a:pt x="676817" y="746292"/>
                  </a:lnTo>
                  <a:lnTo>
                    <a:pt x="652322" y="782624"/>
                  </a:lnTo>
                  <a:lnTo>
                    <a:pt x="615991" y="807119"/>
                  </a:lnTo>
                  <a:lnTo>
                    <a:pt x="571499" y="816101"/>
                  </a:lnTo>
                  <a:lnTo>
                    <a:pt x="114299" y="816101"/>
                  </a:lnTo>
                  <a:lnTo>
                    <a:pt x="69814" y="807119"/>
                  </a:lnTo>
                  <a:lnTo>
                    <a:pt x="33481" y="782624"/>
                  </a:lnTo>
                  <a:lnTo>
                    <a:pt x="8983" y="746292"/>
                  </a:lnTo>
                  <a:lnTo>
                    <a:pt x="0" y="701801"/>
                  </a:lnTo>
                  <a:lnTo>
                    <a:pt x="0" y="11431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66950" y="5781675"/>
              <a:ext cx="809625" cy="9334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19325" y="5829300"/>
              <a:ext cx="990600" cy="9810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324230" y="5821454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571499" y="0"/>
                  </a:moveTo>
                  <a:lnTo>
                    <a:pt x="114299" y="0"/>
                  </a:lnTo>
                  <a:lnTo>
                    <a:pt x="69808" y="8982"/>
                  </a:lnTo>
                  <a:lnTo>
                    <a:pt x="33477" y="33478"/>
                  </a:lnTo>
                  <a:lnTo>
                    <a:pt x="8982" y="69814"/>
                  </a:lnTo>
                  <a:lnTo>
                    <a:pt x="0" y="114312"/>
                  </a:lnTo>
                  <a:lnTo>
                    <a:pt x="0" y="701801"/>
                  </a:lnTo>
                  <a:lnTo>
                    <a:pt x="8982" y="746292"/>
                  </a:lnTo>
                  <a:lnTo>
                    <a:pt x="33477" y="782624"/>
                  </a:lnTo>
                  <a:lnTo>
                    <a:pt x="69808" y="807119"/>
                  </a:lnTo>
                  <a:lnTo>
                    <a:pt x="114299" y="816101"/>
                  </a:lnTo>
                  <a:lnTo>
                    <a:pt x="571499" y="816101"/>
                  </a:lnTo>
                  <a:lnTo>
                    <a:pt x="615985" y="807119"/>
                  </a:lnTo>
                  <a:lnTo>
                    <a:pt x="652318" y="782624"/>
                  </a:lnTo>
                  <a:lnTo>
                    <a:pt x="676816" y="746292"/>
                  </a:lnTo>
                  <a:lnTo>
                    <a:pt x="685799" y="701801"/>
                  </a:lnTo>
                  <a:lnTo>
                    <a:pt x="685799" y="114312"/>
                  </a:lnTo>
                  <a:lnTo>
                    <a:pt x="676816" y="69814"/>
                  </a:lnTo>
                  <a:lnTo>
                    <a:pt x="652318" y="33478"/>
                  </a:lnTo>
                  <a:lnTo>
                    <a:pt x="615985" y="8982"/>
                  </a:lnTo>
                  <a:lnTo>
                    <a:pt x="571499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24230" y="5821454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0" y="114312"/>
                  </a:moveTo>
                  <a:lnTo>
                    <a:pt x="8982" y="69814"/>
                  </a:lnTo>
                  <a:lnTo>
                    <a:pt x="33477" y="33478"/>
                  </a:lnTo>
                  <a:lnTo>
                    <a:pt x="69808" y="8982"/>
                  </a:lnTo>
                  <a:lnTo>
                    <a:pt x="114299" y="0"/>
                  </a:lnTo>
                  <a:lnTo>
                    <a:pt x="571499" y="0"/>
                  </a:lnTo>
                  <a:lnTo>
                    <a:pt x="615985" y="8982"/>
                  </a:lnTo>
                  <a:lnTo>
                    <a:pt x="652318" y="33478"/>
                  </a:lnTo>
                  <a:lnTo>
                    <a:pt x="676816" y="69814"/>
                  </a:lnTo>
                  <a:lnTo>
                    <a:pt x="685799" y="114312"/>
                  </a:lnTo>
                  <a:lnTo>
                    <a:pt x="685799" y="701801"/>
                  </a:lnTo>
                  <a:lnTo>
                    <a:pt x="676816" y="746292"/>
                  </a:lnTo>
                  <a:lnTo>
                    <a:pt x="652318" y="782624"/>
                  </a:lnTo>
                  <a:lnTo>
                    <a:pt x="615985" y="807119"/>
                  </a:lnTo>
                  <a:lnTo>
                    <a:pt x="571499" y="816101"/>
                  </a:lnTo>
                  <a:lnTo>
                    <a:pt x="114299" y="816101"/>
                  </a:lnTo>
                  <a:lnTo>
                    <a:pt x="69808" y="807119"/>
                  </a:lnTo>
                  <a:lnTo>
                    <a:pt x="33477" y="782624"/>
                  </a:lnTo>
                  <a:lnTo>
                    <a:pt x="8982" y="746292"/>
                  </a:lnTo>
                  <a:lnTo>
                    <a:pt x="0" y="701801"/>
                  </a:lnTo>
                  <a:lnTo>
                    <a:pt x="0" y="11431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819021" y="4730177"/>
            <a:ext cx="1651635" cy="1740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200" spc="-10" dirty="0">
                <a:latin typeface="Calibri"/>
                <a:cs typeface="Calibri"/>
              </a:rPr>
              <a:t>Exception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4700">
              <a:latin typeface="Calibri"/>
              <a:cs typeface="Calibri"/>
            </a:endParaRPr>
          </a:p>
          <a:p>
            <a:pPr marL="377190">
              <a:tabLst>
                <a:tab pos="1233170" algn="l"/>
              </a:tabLst>
            </a:pPr>
            <a:r>
              <a:rPr sz="3200" spc="-50" dirty="0">
                <a:latin typeface="Calibri"/>
                <a:cs typeface="Calibri"/>
              </a:rPr>
              <a:t>…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105025" y="5781676"/>
            <a:ext cx="990600" cy="1019175"/>
            <a:chOff x="581025" y="5781675"/>
            <a:chExt cx="990600" cy="1019175"/>
          </a:xfrm>
        </p:grpSpPr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8650" y="5781675"/>
              <a:ext cx="800100" cy="93345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1025" y="5819775"/>
              <a:ext cx="990600" cy="9810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85799" y="5821073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571499" y="0"/>
                  </a:moveTo>
                  <a:lnTo>
                    <a:pt x="114299" y="0"/>
                  </a:lnTo>
                  <a:lnTo>
                    <a:pt x="69814" y="8982"/>
                  </a:lnTo>
                  <a:lnTo>
                    <a:pt x="33481" y="33478"/>
                  </a:lnTo>
                  <a:lnTo>
                    <a:pt x="8983" y="69814"/>
                  </a:lnTo>
                  <a:lnTo>
                    <a:pt x="0" y="114312"/>
                  </a:lnTo>
                  <a:lnTo>
                    <a:pt x="0" y="701801"/>
                  </a:lnTo>
                  <a:lnTo>
                    <a:pt x="8983" y="746292"/>
                  </a:lnTo>
                  <a:lnTo>
                    <a:pt x="33481" y="782624"/>
                  </a:lnTo>
                  <a:lnTo>
                    <a:pt x="69814" y="807119"/>
                  </a:lnTo>
                  <a:lnTo>
                    <a:pt x="114299" y="816101"/>
                  </a:lnTo>
                  <a:lnTo>
                    <a:pt x="571499" y="816101"/>
                  </a:lnTo>
                  <a:lnTo>
                    <a:pt x="615985" y="807119"/>
                  </a:lnTo>
                  <a:lnTo>
                    <a:pt x="652318" y="782624"/>
                  </a:lnTo>
                  <a:lnTo>
                    <a:pt x="676816" y="746292"/>
                  </a:lnTo>
                  <a:lnTo>
                    <a:pt x="685799" y="701801"/>
                  </a:lnTo>
                  <a:lnTo>
                    <a:pt x="685799" y="114312"/>
                  </a:lnTo>
                  <a:lnTo>
                    <a:pt x="676816" y="69814"/>
                  </a:lnTo>
                  <a:lnTo>
                    <a:pt x="652318" y="33478"/>
                  </a:lnTo>
                  <a:lnTo>
                    <a:pt x="615985" y="8982"/>
                  </a:lnTo>
                  <a:lnTo>
                    <a:pt x="571499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5799" y="5821073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0" y="114312"/>
                  </a:moveTo>
                  <a:lnTo>
                    <a:pt x="8983" y="69814"/>
                  </a:lnTo>
                  <a:lnTo>
                    <a:pt x="33481" y="33478"/>
                  </a:lnTo>
                  <a:lnTo>
                    <a:pt x="69814" y="8982"/>
                  </a:lnTo>
                  <a:lnTo>
                    <a:pt x="114299" y="0"/>
                  </a:lnTo>
                  <a:lnTo>
                    <a:pt x="571499" y="0"/>
                  </a:lnTo>
                  <a:lnTo>
                    <a:pt x="615985" y="8982"/>
                  </a:lnTo>
                  <a:lnTo>
                    <a:pt x="652318" y="33478"/>
                  </a:lnTo>
                  <a:lnTo>
                    <a:pt x="676816" y="69814"/>
                  </a:lnTo>
                  <a:lnTo>
                    <a:pt x="685799" y="114312"/>
                  </a:lnTo>
                  <a:lnTo>
                    <a:pt x="685799" y="701801"/>
                  </a:lnTo>
                  <a:lnTo>
                    <a:pt x="676816" y="746292"/>
                  </a:lnTo>
                  <a:lnTo>
                    <a:pt x="652318" y="782624"/>
                  </a:lnTo>
                  <a:lnTo>
                    <a:pt x="615985" y="807119"/>
                  </a:lnTo>
                  <a:lnTo>
                    <a:pt x="571499" y="816101"/>
                  </a:lnTo>
                  <a:lnTo>
                    <a:pt x="114299" y="816101"/>
                  </a:lnTo>
                  <a:lnTo>
                    <a:pt x="69814" y="807119"/>
                  </a:lnTo>
                  <a:lnTo>
                    <a:pt x="33481" y="782624"/>
                  </a:lnTo>
                  <a:lnTo>
                    <a:pt x="8983" y="746292"/>
                  </a:lnTo>
                  <a:lnTo>
                    <a:pt x="0" y="701801"/>
                  </a:lnTo>
                  <a:lnTo>
                    <a:pt x="0" y="11431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399662" y="5952172"/>
            <a:ext cx="3092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spc="20" dirty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367239" y="3371860"/>
            <a:ext cx="8139430" cy="3486150"/>
            <a:chOff x="843239" y="3371860"/>
            <a:chExt cx="8139430" cy="3486150"/>
          </a:xfrm>
        </p:grpSpPr>
        <p:sp>
          <p:nvSpPr>
            <p:cNvPr id="51" name="object 51"/>
            <p:cNvSpPr/>
            <p:nvPr/>
          </p:nvSpPr>
          <p:spPr>
            <a:xfrm>
              <a:off x="3194182" y="3384560"/>
              <a:ext cx="1066165" cy="514350"/>
            </a:xfrm>
            <a:custGeom>
              <a:avLst/>
              <a:gdLst/>
              <a:ahLst/>
              <a:cxnLst/>
              <a:rect l="l" t="t" r="r" b="b"/>
              <a:pathLst>
                <a:path w="1066164" h="514350">
                  <a:moveTo>
                    <a:pt x="204734" y="0"/>
                  </a:moveTo>
                  <a:lnTo>
                    <a:pt x="0" y="106039"/>
                  </a:lnTo>
                  <a:lnTo>
                    <a:pt x="106039" y="310743"/>
                  </a:lnTo>
                  <a:lnTo>
                    <a:pt x="130820" y="233019"/>
                  </a:lnTo>
                  <a:lnTo>
                    <a:pt x="1016507" y="514081"/>
                  </a:lnTo>
                  <a:lnTo>
                    <a:pt x="1065794" y="358627"/>
                  </a:lnTo>
                  <a:lnTo>
                    <a:pt x="180075" y="77571"/>
                  </a:lnTo>
                  <a:lnTo>
                    <a:pt x="204734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94182" y="3384560"/>
              <a:ext cx="1066165" cy="514350"/>
            </a:xfrm>
            <a:custGeom>
              <a:avLst/>
              <a:gdLst/>
              <a:ahLst/>
              <a:cxnLst/>
              <a:rect l="l" t="t" r="r" b="b"/>
              <a:pathLst>
                <a:path w="1066164" h="514350">
                  <a:moveTo>
                    <a:pt x="204734" y="0"/>
                  </a:moveTo>
                  <a:lnTo>
                    <a:pt x="180075" y="77571"/>
                  </a:lnTo>
                  <a:lnTo>
                    <a:pt x="1065794" y="358627"/>
                  </a:lnTo>
                  <a:lnTo>
                    <a:pt x="1016507" y="514081"/>
                  </a:lnTo>
                  <a:lnTo>
                    <a:pt x="130820" y="233019"/>
                  </a:lnTo>
                  <a:lnTo>
                    <a:pt x="106039" y="310743"/>
                  </a:lnTo>
                  <a:lnTo>
                    <a:pt x="0" y="106039"/>
                  </a:lnTo>
                  <a:lnTo>
                    <a:pt x="204734" y="0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77623" y="4148839"/>
              <a:ext cx="1066165" cy="514350"/>
            </a:xfrm>
            <a:custGeom>
              <a:avLst/>
              <a:gdLst/>
              <a:ahLst/>
              <a:cxnLst/>
              <a:rect l="l" t="t" r="r" b="b"/>
              <a:pathLst>
                <a:path w="1066165" h="514350">
                  <a:moveTo>
                    <a:pt x="204703" y="0"/>
                  </a:moveTo>
                  <a:lnTo>
                    <a:pt x="0" y="106167"/>
                  </a:lnTo>
                  <a:lnTo>
                    <a:pt x="106161" y="310895"/>
                  </a:lnTo>
                  <a:lnTo>
                    <a:pt x="130789" y="233171"/>
                  </a:lnTo>
                  <a:lnTo>
                    <a:pt x="1016629" y="514087"/>
                  </a:lnTo>
                  <a:lnTo>
                    <a:pt x="1065885" y="358639"/>
                  </a:lnTo>
                  <a:lnTo>
                    <a:pt x="180075" y="77723"/>
                  </a:lnTo>
                  <a:lnTo>
                    <a:pt x="204703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77623" y="4148839"/>
              <a:ext cx="1066165" cy="514350"/>
            </a:xfrm>
            <a:custGeom>
              <a:avLst/>
              <a:gdLst/>
              <a:ahLst/>
              <a:cxnLst/>
              <a:rect l="l" t="t" r="r" b="b"/>
              <a:pathLst>
                <a:path w="1066165" h="514350">
                  <a:moveTo>
                    <a:pt x="204703" y="0"/>
                  </a:moveTo>
                  <a:lnTo>
                    <a:pt x="180075" y="77723"/>
                  </a:lnTo>
                  <a:lnTo>
                    <a:pt x="1065885" y="358639"/>
                  </a:lnTo>
                  <a:lnTo>
                    <a:pt x="1016629" y="514087"/>
                  </a:lnTo>
                  <a:lnTo>
                    <a:pt x="130789" y="233171"/>
                  </a:lnTo>
                  <a:lnTo>
                    <a:pt x="106161" y="310895"/>
                  </a:lnTo>
                  <a:lnTo>
                    <a:pt x="0" y="106167"/>
                  </a:lnTo>
                  <a:lnTo>
                    <a:pt x="204703" y="0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34250" y="4752974"/>
              <a:ext cx="1400175" cy="94297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15200" y="4800599"/>
              <a:ext cx="1543050" cy="98107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399141" y="4793741"/>
              <a:ext cx="1275715" cy="816610"/>
            </a:xfrm>
            <a:custGeom>
              <a:avLst/>
              <a:gdLst/>
              <a:ahLst/>
              <a:cxnLst/>
              <a:rect l="l" t="t" r="r" b="b"/>
              <a:pathLst>
                <a:path w="1275715" h="816610">
                  <a:moveTo>
                    <a:pt x="1139464" y="0"/>
                  </a:moveTo>
                  <a:lnTo>
                    <a:pt x="136032" y="0"/>
                  </a:lnTo>
                  <a:lnTo>
                    <a:pt x="93010" y="6927"/>
                  </a:lnTo>
                  <a:lnTo>
                    <a:pt x="55665" y="26223"/>
                  </a:lnTo>
                  <a:lnTo>
                    <a:pt x="26227" y="55657"/>
                  </a:lnTo>
                  <a:lnTo>
                    <a:pt x="6928" y="92999"/>
                  </a:lnTo>
                  <a:lnTo>
                    <a:pt x="0" y="136016"/>
                  </a:lnTo>
                  <a:lnTo>
                    <a:pt x="0" y="680084"/>
                  </a:lnTo>
                  <a:lnTo>
                    <a:pt x="6928" y="723052"/>
                  </a:lnTo>
                  <a:lnTo>
                    <a:pt x="26227" y="760387"/>
                  </a:lnTo>
                  <a:lnTo>
                    <a:pt x="55665" y="789840"/>
                  </a:lnTo>
                  <a:lnTo>
                    <a:pt x="93010" y="809161"/>
                  </a:lnTo>
                  <a:lnTo>
                    <a:pt x="136032" y="816101"/>
                  </a:lnTo>
                  <a:lnTo>
                    <a:pt x="1139464" y="816101"/>
                  </a:lnTo>
                  <a:lnTo>
                    <a:pt x="1182424" y="809161"/>
                  </a:lnTo>
                  <a:lnTo>
                    <a:pt x="1219754" y="789840"/>
                  </a:lnTo>
                  <a:lnTo>
                    <a:pt x="1249205" y="760387"/>
                  </a:lnTo>
                  <a:lnTo>
                    <a:pt x="1268525" y="723052"/>
                  </a:lnTo>
                  <a:lnTo>
                    <a:pt x="1275466" y="680084"/>
                  </a:lnTo>
                  <a:lnTo>
                    <a:pt x="1275466" y="136016"/>
                  </a:lnTo>
                  <a:lnTo>
                    <a:pt x="1268525" y="92999"/>
                  </a:lnTo>
                  <a:lnTo>
                    <a:pt x="1249205" y="55657"/>
                  </a:lnTo>
                  <a:lnTo>
                    <a:pt x="1219754" y="26223"/>
                  </a:lnTo>
                  <a:lnTo>
                    <a:pt x="1182424" y="6927"/>
                  </a:lnTo>
                  <a:lnTo>
                    <a:pt x="1139464" y="0"/>
                  </a:lnTo>
                  <a:close/>
                </a:path>
              </a:pathLst>
            </a:custGeom>
            <a:solidFill>
              <a:srgbClr val="C3D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99141" y="4793741"/>
              <a:ext cx="1275715" cy="816610"/>
            </a:xfrm>
            <a:custGeom>
              <a:avLst/>
              <a:gdLst/>
              <a:ahLst/>
              <a:cxnLst/>
              <a:rect l="l" t="t" r="r" b="b"/>
              <a:pathLst>
                <a:path w="1275715" h="816610">
                  <a:moveTo>
                    <a:pt x="0" y="136016"/>
                  </a:moveTo>
                  <a:lnTo>
                    <a:pt x="6928" y="92999"/>
                  </a:lnTo>
                  <a:lnTo>
                    <a:pt x="26227" y="55657"/>
                  </a:lnTo>
                  <a:lnTo>
                    <a:pt x="55665" y="26223"/>
                  </a:lnTo>
                  <a:lnTo>
                    <a:pt x="93010" y="6927"/>
                  </a:lnTo>
                  <a:lnTo>
                    <a:pt x="136032" y="0"/>
                  </a:lnTo>
                  <a:lnTo>
                    <a:pt x="1139464" y="0"/>
                  </a:lnTo>
                  <a:lnTo>
                    <a:pt x="1182424" y="6927"/>
                  </a:lnTo>
                  <a:lnTo>
                    <a:pt x="1219754" y="26223"/>
                  </a:lnTo>
                  <a:lnTo>
                    <a:pt x="1249205" y="55657"/>
                  </a:lnTo>
                  <a:lnTo>
                    <a:pt x="1268525" y="92999"/>
                  </a:lnTo>
                  <a:lnTo>
                    <a:pt x="1275466" y="136016"/>
                  </a:lnTo>
                  <a:lnTo>
                    <a:pt x="1275466" y="680084"/>
                  </a:lnTo>
                  <a:lnTo>
                    <a:pt x="1268525" y="723052"/>
                  </a:lnTo>
                  <a:lnTo>
                    <a:pt x="1249205" y="760387"/>
                  </a:lnTo>
                  <a:lnTo>
                    <a:pt x="1219754" y="789840"/>
                  </a:lnTo>
                  <a:lnTo>
                    <a:pt x="1182424" y="809161"/>
                  </a:lnTo>
                  <a:lnTo>
                    <a:pt x="1139464" y="816101"/>
                  </a:lnTo>
                  <a:lnTo>
                    <a:pt x="136032" y="816101"/>
                  </a:lnTo>
                  <a:lnTo>
                    <a:pt x="93010" y="809161"/>
                  </a:lnTo>
                  <a:lnTo>
                    <a:pt x="55665" y="789840"/>
                  </a:lnTo>
                  <a:lnTo>
                    <a:pt x="26227" y="760387"/>
                  </a:lnTo>
                  <a:lnTo>
                    <a:pt x="6928" y="723052"/>
                  </a:lnTo>
                  <a:lnTo>
                    <a:pt x="0" y="680084"/>
                  </a:lnTo>
                  <a:lnTo>
                    <a:pt x="0" y="136016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41360" y="4163436"/>
              <a:ext cx="977900" cy="651510"/>
            </a:xfrm>
            <a:custGeom>
              <a:avLst/>
              <a:gdLst/>
              <a:ahLst/>
              <a:cxnLst/>
              <a:rect l="l" t="t" r="r" b="b"/>
              <a:pathLst>
                <a:path w="977900" h="651510">
                  <a:moveTo>
                    <a:pt x="755903" y="0"/>
                  </a:moveTo>
                  <a:lnTo>
                    <a:pt x="795131" y="71509"/>
                  </a:lnTo>
                  <a:lnTo>
                    <a:pt x="0" y="508516"/>
                  </a:lnTo>
                  <a:lnTo>
                    <a:pt x="78485" y="651509"/>
                  </a:lnTo>
                  <a:lnTo>
                    <a:pt x="873739" y="214384"/>
                  </a:lnTo>
                  <a:lnTo>
                    <a:pt x="912997" y="285881"/>
                  </a:lnTo>
                  <a:lnTo>
                    <a:pt x="977371" y="64388"/>
                  </a:lnTo>
                  <a:lnTo>
                    <a:pt x="755903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41360" y="4163436"/>
              <a:ext cx="977900" cy="651510"/>
            </a:xfrm>
            <a:custGeom>
              <a:avLst/>
              <a:gdLst/>
              <a:ahLst/>
              <a:cxnLst/>
              <a:rect l="l" t="t" r="r" b="b"/>
              <a:pathLst>
                <a:path w="977900" h="651510">
                  <a:moveTo>
                    <a:pt x="912997" y="285881"/>
                  </a:moveTo>
                  <a:lnTo>
                    <a:pt x="873739" y="214384"/>
                  </a:lnTo>
                  <a:lnTo>
                    <a:pt x="78485" y="651509"/>
                  </a:lnTo>
                  <a:lnTo>
                    <a:pt x="0" y="508516"/>
                  </a:lnTo>
                  <a:lnTo>
                    <a:pt x="795131" y="71509"/>
                  </a:lnTo>
                  <a:lnTo>
                    <a:pt x="755903" y="0"/>
                  </a:lnTo>
                  <a:lnTo>
                    <a:pt x="977371" y="64388"/>
                  </a:lnTo>
                  <a:lnTo>
                    <a:pt x="912997" y="285881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55939" y="5538084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90" h="567054">
                  <a:moveTo>
                    <a:pt x="163067" y="0"/>
                  </a:moveTo>
                  <a:lnTo>
                    <a:pt x="0" y="163080"/>
                  </a:lnTo>
                  <a:lnTo>
                    <a:pt x="81533" y="163080"/>
                  </a:lnTo>
                  <a:lnTo>
                    <a:pt x="81533" y="566726"/>
                  </a:lnTo>
                  <a:lnTo>
                    <a:pt x="244601" y="566726"/>
                  </a:lnTo>
                  <a:lnTo>
                    <a:pt x="244601" y="163080"/>
                  </a:lnTo>
                  <a:lnTo>
                    <a:pt x="326135" y="163080"/>
                  </a:lnTo>
                  <a:lnTo>
                    <a:pt x="163067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5939" y="5538084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90" h="567054">
                  <a:moveTo>
                    <a:pt x="326135" y="163080"/>
                  </a:moveTo>
                  <a:lnTo>
                    <a:pt x="244601" y="163080"/>
                  </a:lnTo>
                  <a:lnTo>
                    <a:pt x="244601" y="566726"/>
                  </a:lnTo>
                  <a:lnTo>
                    <a:pt x="81533" y="566726"/>
                  </a:lnTo>
                  <a:lnTo>
                    <a:pt x="81533" y="163080"/>
                  </a:lnTo>
                  <a:lnTo>
                    <a:pt x="0" y="163080"/>
                  </a:lnTo>
                  <a:lnTo>
                    <a:pt x="163067" y="0"/>
                  </a:lnTo>
                  <a:lnTo>
                    <a:pt x="326135" y="163080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04062" y="5542156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89" h="567054">
                  <a:moveTo>
                    <a:pt x="163067" y="0"/>
                  </a:moveTo>
                  <a:lnTo>
                    <a:pt x="0" y="163092"/>
                  </a:lnTo>
                  <a:lnTo>
                    <a:pt x="81533" y="163092"/>
                  </a:lnTo>
                  <a:lnTo>
                    <a:pt x="81533" y="566735"/>
                  </a:lnTo>
                  <a:lnTo>
                    <a:pt x="244601" y="566735"/>
                  </a:lnTo>
                  <a:lnTo>
                    <a:pt x="244601" y="163092"/>
                  </a:lnTo>
                  <a:lnTo>
                    <a:pt x="326135" y="163092"/>
                  </a:lnTo>
                  <a:lnTo>
                    <a:pt x="163067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04062" y="5542156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89" h="567054">
                  <a:moveTo>
                    <a:pt x="326135" y="163092"/>
                  </a:moveTo>
                  <a:lnTo>
                    <a:pt x="244601" y="163092"/>
                  </a:lnTo>
                  <a:lnTo>
                    <a:pt x="244601" y="566735"/>
                  </a:lnTo>
                  <a:lnTo>
                    <a:pt x="81533" y="566735"/>
                  </a:lnTo>
                  <a:lnTo>
                    <a:pt x="81533" y="163092"/>
                  </a:lnTo>
                  <a:lnTo>
                    <a:pt x="0" y="163092"/>
                  </a:lnTo>
                  <a:lnTo>
                    <a:pt x="163067" y="0"/>
                  </a:lnTo>
                  <a:lnTo>
                    <a:pt x="326135" y="163092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79960" y="5538084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89" h="567054">
                  <a:moveTo>
                    <a:pt x="163067" y="0"/>
                  </a:moveTo>
                  <a:lnTo>
                    <a:pt x="0" y="163080"/>
                  </a:lnTo>
                  <a:lnTo>
                    <a:pt x="81533" y="163080"/>
                  </a:lnTo>
                  <a:lnTo>
                    <a:pt x="81533" y="566726"/>
                  </a:lnTo>
                  <a:lnTo>
                    <a:pt x="244601" y="566726"/>
                  </a:lnTo>
                  <a:lnTo>
                    <a:pt x="244601" y="163080"/>
                  </a:lnTo>
                  <a:lnTo>
                    <a:pt x="326135" y="163080"/>
                  </a:lnTo>
                  <a:lnTo>
                    <a:pt x="163067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79960" y="5538084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89" h="567054">
                  <a:moveTo>
                    <a:pt x="326135" y="163080"/>
                  </a:moveTo>
                  <a:lnTo>
                    <a:pt x="244601" y="163080"/>
                  </a:lnTo>
                  <a:lnTo>
                    <a:pt x="244601" y="566726"/>
                  </a:lnTo>
                  <a:lnTo>
                    <a:pt x="81533" y="566726"/>
                  </a:lnTo>
                  <a:lnTo>
                    <a:pt x="81533" y="163080"/>
                  </a:lnTo>
                  <a:lnTo>
                    <a:pt x="0" y="163080"/>
                  </a:lnTo>
                  <a:lnTo>
                    <a:pt x="163067" y="0"/>
                  </a:lnTo>
                  <a:lnTo>
                    <a:pt x="326135" y="163080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29225" y="5943599"/>
              <a:ext cx="762000" cy="88582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62550" y="5962649"/>
              <a:ext cx="990600" cy="89534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265298" y="5959900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571499" y="0"/>
                  </a:moveTo>
                  <a:lnTo>
                    <a:pt x="114299" y="0"/>
                  </a:lnTo>
                  <a:lnTo>
                    <a:pt x="69810" y="8982"/>
                  </a:lnTo>
                  <a:lnTo>
                    <a:pt x="33478" y="33477"/>
                  </a:lnTo>
                  <a:lnTo>
                    <a:pt x="8982" y="69808"/>
                  </a:lnTo>
                  <a:lnTo>
                    <a:pt x="0" y="114299"/>
                  </a:lnTo>
                  <a:lnTo>
                    <a:pt x="0" y="701801"/>
                  </a:lnTo>
                  <a:lnTo>
                    <a:pt x="8982" y="746292"/>
                  </a:lnTo>
                  <a:lnTo>
                    <a:pt x="33478" y="782623"/>
                  </a:lnTo>
                  <a:lnTo>
                    <a:pt x="69810" y="807118"/>
                  </a:lnTo>
                  <a:lnTo>
                    <a:pt x="114299" y="816101"/>
                  </a:lnTo>
                  <a:lnTo>
                    <a:pt x="571499" y="816101"/>
                  </a:lnTo>
                  <a:lnTo>
                    <a:pt x="616041" y="807118"/>
                  </a:lnTo>
                  <a:lnTo>
                    <a:pt x="652367" y="782623"/>
                  </a:lnTo>
                  <a:lnTo>
                    <a:pt x="676834" y="746292"/>
                  </a:lnTo>
                  <a:lnTo>
                    <a:pt x="685799" y="701801"/>
                  </a:lnTo>
                  <a:lnTo>
                    <a:pt x="685799" y="114299"/>
                  </a:lnTo>
                  <a:lnTo>
                    <a:pt x="676834" y="69808"/>
                  </a:lnTo>
                  <a:lnTo>
                    <a:pt x="652367" y="33477"/>
                  </a:lnTo>
                  <a:lnTo>
                    <a:pt x="616041" y="8982"/>
                  </a:lnTo>
                  <a:lnTo>
                    <a:pt x="571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65298" y="5959900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0" y="114299"/>
                  </a:moveTo>
                  <a:lnTo>
                    <a:pt x="8982" y="69808"/>
                  </a:lnTo>
                  <a:lnTo>
                    <a:pt x="33478" y="33477"/>
                  </a:lnTo>
                  <a:lnTo>
                    <a:pt x="69810" y="8982"/>
                  </a:lnTo>
                  <a:lnTo>
                    <a:pt x="114299" y="0"/>
                  </a:lnTo>
                  <a:lnTo>
                    <a:pt x="571499" y="0"/>
                  </a:lnTo>
                  <a:lnTo>
                    <a:pt x="616041" y="8982"/>
                  </a:lnTo>
                  <a:lnTo>
                    <a:pt x="652367" y="33477"/>
                  </a:lnTo>
                  <a:lnTo>
                    <a:pt x="676834" y="69808"/>
                  </a:lnTo>
                  <a:lnTo>
                    <a:pt x="685799" y="114299"/>
                  </a:lnTo>
                  <a:lnTo>
                    <a:pt x="685799" y="701801"/>
                  </a:lnTo>
                  <a:lnTo>
                    <a:pt x="676834" y="746292"/>
                  </a:lnTo>
                  <a:lnTo>
                    <a:pt x="652367" y="782623"/>
                  </a:lnTo>
                  <a:lnTo>
                    <a:pt x="616041" y="807118"/>
                  </a:lnTo>
                  <a:lnTo>
                    <a:pt x="571499" y="816101"/>
                  </a:lnTo>
                  <a:lnTo>
                    <a:pt x="114299" y="816101"/>
                  </a:lnTo>
                  <a:lnTo>
                    <a:pt x="69810" y="807118"/>
                  </a:lnTo>
                  <a:lnTo>
                    <a:pt x="33478" y="782623"/>
                  </a:lnTo>
                  <a:lnTo>
                    <a:pt x="8982" y="746292"/>
                  </a:lnTo>
                  <a:lnTo>
                    <a:pt x="0" y="701801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57900" y="5915024"/>
              <a:ext cx="809625" cy="94297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19800" y="5962649"/>
              <a:ext cx="990600" cy="89534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6120261" y="5960281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571499" y="0"/>
                  </a:moveTo>
                  <a:lnTo>
                    <a:pt x="114299" y="0"/>
                  </a:lnTo>
                  <a:lnTo>
                    <a:pt x="69810" y="8982"/>
                  </a:lnTo>
                  <a:lnTo>
                    <a:pt x="33478" y="33477"/>
                  </a:lnTo>
                  <a:lnTo>
                    <a:pt x="8982" y="69808"/>
                  </a:lnTo>
                  <a:lnTo>
                    <a:pt x="0" y="114299"/>
                  </a:lnTo>
                  <a:lnTo>
                    <a:pt x="0" y="701801"/>
                  </a:lnTo>
                  <a:lnTo>
                    <a:pt x="8982" y="746292"/>
                  </a:lnTo>
                  <a:lnTo>
                    <a:pt x="33478" y="782623"/>
                  </a:lnTo>
                  <a:lnTo>
                    <a:pt x="69810" y="807118"/>
                  </a:lnTo>
                  <a:lnTo>
                    <a:pt x="114299" y="816101"/>
                  </a:lnTo>
                  <a:lnTo>
                    <a:pt x="571499" y="816101"/>
                  </a:lnTo>
                  <a:lnTo>
                    <a:pt x="615989" y="807118"/>
                  </a:lnTo>
                  <a:lnTo>
                    <a:pt x="652321" y="782623"/>
                  </a:lnTo>
                  <a:lnTo>
                    <a:pt x="676817" y="746292"/>
                  </a:lnTo>
                  <a:lnTo>
                    <a:pt x="685799" y="701801"/>
                  </a:lnTo>
                  <a:lnTo>
                    <a:pt x="685799" y="114299"/>
                  </a:lnTo>
                  <a:lnTo>
                    <a:pt x="676817" y="69808"/>
                  </a:lnTo>
                  <a:lnTo>
                    <a:pt x="652321" y="33477"/>
                  </a:lnTo>
                  <a:lnTo>
                    <a:pt x="615989" y="8982"/>
                  </a:lnTo>
                  <a:lnTo>
                    <a:pt x="571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120261" y="5960281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0" y="114299"/>
                  </a:moveTo>
                  <a:lnTo>
                    <a:pt x="8982" y="69808"/>
                  </a:lnTo>
                  <a:lnTo>
                    <a:pt x="33478" y="33477"/>
                  </a:lnTo>
                  <a:lnTo>
                    <a:pt x="69810" y="8982"/>
                  </a:lnTo>
                  <a:lnTo>
                    <a:pt x="114299" y="0"/>
                  </a:lnTo>
                  <a:lnTo>
                    <a:pt x="571499" y="0"/>
                  </a:lnTo>
                  <a:lnTo>
                    <a:pt x="615989" y="8982"/>
                  </a:lnTo>
                  <a:lnTo>
                    <a:pt x="652321" y="33477"/>
                  </a:lnTo>
                  <a:lnTo>
                    <a:pt x="676817" y="69808"/>
                  </a:lnTo>
                  <a:lnTo>
                    <a:pt x="685799" y="114299"/>
                  </a:lnTo>
                  <a:lnTo>
                    <a:pt x="685799" y="701801"/>
                  </a:lnTo>
                  <a:lnTo>
                    <a:pt x="676817" y="746292"/>
                  </a:lnTo>
                  <a:lnTo>
                    <a:pt x="652321" y="782623"/>
                  </a:lnTo>
                  <a:lnTo>
                    <a:pt x="615989" y="807118"/>
                  </a:lnTo>
                  <a:lnTo>
                    <a:pt x="571499" y="816101"/>
                  </a:lnTo>
                  <a:lnTo>
                    <a:pt x="114299" y="816101"/>
                  </a:lnTo>
                  <a:lnTo>
                    <a:pt x="69810" y="807118"/>
                  </a:lnTo>
                  <a:lnTo>
                    <a:pt x="33478" y="782623"/>
                  </a:lnTo>
                  <a:lnTo>
                    <a:pt x="8982" y="746292"/>
                  </a:lnTo>
                  <a:lnTo>
                    <a:pt x="0" y="701801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19600" y="5915024"/>
              <a:ext cx="809625" cy="94297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81500" y="5962649"/>
              <a:ext cx="990600" cy="89534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481840" y="5959900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571499" y="0"/>
                  </a:moveTo>
                  <a:lnTo>
                    <a:pt x="114299" y="0"/>
                  </a:lnTo>
                  <a:lnTo>
                    <a:pt x="69810" y="8982"/>
                  </a:lnTo>
                  <a:lnTo>
                    <a:pt x="33478" y="33477"/>
                  </a:lnTo>
                  <a:lnTo>
                    <a:pt x="8982" y="69808"/>
                  </a:lnTo>
                  <a:lnTo>
                    <a:pt x="0" y="114299"/>
                  </a:lnTo>
                  <a:lnTo>
                    <a:pt x="0" y="701801"/>
                  </a:lnTo>
                  <a:lnTo>
                    <a:pt x="8982" y="746292"/>
                  </a:lnTo>
                  <a:lnTo>
                    <a:pt x="33478" y="782623"/>
                  </a:lnTo>
                  <a:lnTo>
                    <a:pt x="69810" y="807118"/>
                  </a:lnTo>
                  <a:lnTo>
                    <a:pt x="114299" y="816101"/>
                  </a:lnTo>
                  <a:lnTo>
                    <a:pt x="571499" y="816101"/>
                  </a:lnTo>
                  <a:lnTo>
                    <a:pt x="615989" y="807118"/>
                  </a:lnTo>
                  <a:lnTo>
                    <a:pt x="652321" y="782623"/>
                  </a:lnTo>
                  <a:lnTo>
                    <a:pt x="676817" y="746292"/>
                  </a:lnTo>
                  <a:lnTo>
                    <a:pt x="685799" y="701801"/>
                  </a:lnTo>
                  <a:lnTo>
                    <a:pt x="685799" y="114299"/>
                  </a:lnTo>
                  <a:lnTo>
                    <a:pt x="676817" y="69808"/>
                  </a:lnTo>
                  <a:lnTo>
                    <a:pt x="652321" y="33477"/>
                  </a:lnTo>
                  <a:lnTo>
                    <a:pt x="615989" y="8982"/>
                  </a:lnTo>
                  <a:lnTo>
                    <a:pt x="571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81840" y="5959900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0" y="114299"/>
                  </a:moveTo>
                  <a:lnTo>
                    <a:pt x="8982" y="69808"/>
                  </a:lnTo>
                  <a:lnTo>
                    <a:pt x="33478" y="33477"/>
                  </a:lnTo>
                  <a:lnTo>
                    <a:pt x="69810" y="8982"/>
                  </a:lnTo>
                  <a:lnTo>
                    <a:pt x="114299" y="0"/>
                  </a:lnTo>
                  <a:lnTo>
                    <a:pt x="571499" y="0"/>
                  </a:lnTo>
                  <a:lnTo>
                    <a:pt x="615989" y="8982"/>
                  </a:lnTo>
                  <a:lnTo>
                    <a:pt x="652321" y="33477"/>
                  </a:lnTo>
                  <a:lnTo>
                    <a:pt x="676817" y="69808"/>
                  </a:lnTo>
                  <a:lnTo>
                    <a:pt x="685799" y="114299"/>
                  </a:lnTo>
                  <a:lnTo>
                    <a:pt x="685799" y="701801"/>
                  </a:lnTo>
                  <a:lnTo>
                    <a:pt x="676817" y="746292"/>
                  </a:lnTo>
                  <a:lnTo>
                    <a:pt x="652321" y="782623"/>
                  </a:lnTo>
                  <a:lnTo>
                    <a:pt x="615989" y="807118"/>
                  </a:lnTo>
                  <a:lnTo>
                    <a:pt x="571499" y="816101"/>
                  </a:lnTo>
                  <a:lnTo>
                    <a:pt x="114299" y="816101"/>
                  </a:lnTo>
                  <a:lnTo>
                    <a:pt x="69810" y="807118"/>
                  </a:lnTo>
                  <a:lnTo>
                    <a:pt x="33478" y="782623"/>
                  </a:lnTo>
                  <a:lnTo>
                    <a:pt x="8982" y="746292"/>
                  </a:lnTo>
                  <a:lnTo>
                    <a:pt x="0" y="701801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52009" y="5676924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89" h="567054">
                  <a:moveTo>
                    <a:pt x="163067" y="0"/>
                  </a:moveTo>
                  <a:lnTo>
                    <a:pt x="0" y="163067"/>
                  </a:lnTo>
                  <a:lnTo>
                    <a:pt x="81533" y="163067"/>
                  </a:lnTo>
                  <a:lnTo>
                    <a:pt x="81533" y="566702"/>
                  </a:lnTo>
                  <a:lnTo>
                    <a:pt x="244601" y="566702"/>
                  </a:lnTo>
                  <a:lnTo>
                    <a:pt x="244601" y="163067"/>
                  </a:lnTo>
                  <a:lnTo>
                    <a:pt x="326135" y="163067"/>
                  </a:lnTo>
                  <a:lnTo>
                    <a:pt x="163067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52009" y="5676924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89" h="567054">
                  <a:moveTo>
                    <a:pt x="326135" y="163067"/>
                  </a:moveTo>
                  <a:lnTo>
                    <a:pt x="244601" y="163067"/>
                  </a:lnTo>
                  <a:lnTo>
                    <a:pt x="244601" y="566702"/>
                  </a:lnTo>
                  <a:lnTo>
                    <a:pt x="81533" y="566702"/>
                  </a:lnTo>
                  <a:lnTo>
                    <a:pt x="81533" y="163067"/>
                  </a:lnTo>
                  <a:lnTo>
                    <a:pt x="0" y="163067"/>
                  </a:lnTo>
                  <a:lnTo>
                    <a:pt x="163067" y="0"/>
                  </a:lnTo>
                  <a:lnTo>
                    <a:pt x="326135" y="163067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300093" y="5681008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90" h="567054">
                  <a:moveTo>
                    <a:pt x="163067" y="0"/>
                  </a:moveTo>
                  <a:lnTo>
                    <a:pt x="0" y="163067"/>
                  </a:lnTo>
                  <a:lnTo>
                    <a:pt x="81533" y="163067"/>
                  </a:lnTo>
                  <a:lnTo>
                    <a:pt x="81533" y="566699"/>
                  </a:lnTo>
                  <a:lnTo>
                    <a:pt x="244601" y="566699"/>
                  </a:lnTo>
                  <a:lnTo>
                    <a:pt x="244601" y="163067"/>
                  </a:lnTo>
                  <a:lnTo>
                    <a:pt x="326135" y="163067"/>
                  </a:lnTo>
                  <a:lnTo>
                    <a:pt x="163067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300093" y="5681008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90" h="567054">
                  <a:moveTo>
                    <a:pt x="326135" y="163067"/>
                  </a:moveTo>
                  <a:lnTo>
                    <a:pt x="244601" y="163067"/>
                  </a:lnTo>
                  <a:lnTo>
                    <a:pt x="244601" y="566699"/>
                  </a:lnTo>
                  <a:lnTo>
                    <a:pt x="81533" y="566699"/>
                  </a:lnTo>
                  <a:lnTo>
                    <a:pt x="81533" y="163067"/>
                  </a:lnTo>
                  <a:lnTo>
                    <a:pt x="0" y="163067"/>
                  </a:lnTo>
                  <a:lnTo>
                    <a:pt x="163067" y="0"/>
                  </a:lnTo>
                  <a:lnTo>
                    <a:pt x="326135" y="163067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75975" y="5676924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89" h="567054">
                  <a:moveTo>
                    <a:pt x="163067" y="0"/>
                  </a:moveTo>
                  <a:lnTo>
                    <a:pt x="0" y="163067"/>
                  </a:lnTo>
                  <a:lnTo>
                    <a:pt x="81533" y="163067"/>
                  </a:lnTo>
                  <a:lnTo>
                    <a:pt x="81533" y="566702"/>
                  </a:lnTo>
                  <a:lnTo>
                    <a:pt x="244601" y="566702"/>
                  </a:lnTo>
                  <a:lnTo>
                    <a:pt x="244601" y="163067"/>
                  </a:lnTo>
                  <a:lnTo>
                    <a:pt x="326135" y="163067"/>
                  </a:lnTo>
                  <a:lnTo>
                    <a:pt x="163067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75975" y="5676924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89" h="567054">
                  <a:moveTo>
                    <a:pt x="326135" y="163067"/>
                  </a:moveTo>
                  <a:lnTo>
                    <a:pt x="244601" y="163067"/>
                  </a:lnTo>
                  <a:lnTo>
                    <a:pt x="244601" y="566702"/>
                  </a:lnTo>
                  <a:lnTo>
                    <a:pt x="81533" y="566702"/>
                  </a:lnTo>
                  <a:lnTo>
                    <a:pt x="81533" y="163067"/>
                  </a:lnTo>
                  <a:lnTo>
                    <a:pt x="0" y="163067"/>
                  </a:lnTo>
                  <a:lnTo>
                    <a:pt x="163067" y="0"/>
                  </a:lnTo>
                  <a:lnTo>
                    <a:pt x="326135" y="163067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90956" y="5084575"/>
              <a:ext cx="539750" cy="404495"/>
            </a:xfrm>
            <a:custGeom>
              <a:avLst/>
              <a:gdLst/>
              <a:ahLst/>
              <a:cxnLst/>
              <a:rect l="l" t="t" r="r" b="b"/>
              <a:pathLst>
                <a:path w="539750" h="404495">
                  <a:moveTo>
                    <a:pt x="220217" y="0"/>
                  </a:moveTo>
                  <a:lnTo>
                    <a:pt x="0" y="68198"/>
                  </a:lnTo>
                  <a:lnTo>
                    <a:pt x="68183" y="288535"/>
                  </a:lnTo>
                  <a:lnTo>
                    <a:pt x="106161" y="216407"/>
                  </a:lnTo>
                  <a:lnTo>
                    <a:pt x="463295" y="404490"/>
                  </a:lnTo>
                  <a:lnTo>
                    <a:pt x="539374" y="260222"/>
                  </a:lnTo>
                  <a:lnTo>
                    <a:pt x="182239" y="72127"/>
                  </a:lnTo>
                  <a:lnTo>
                    <a:pt x="220217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90956" y="5084575"/>
              <a:ext cx="539750" cy="404495"/>
            </a:xfrm>
            <a:custGeom>
              <a:avLst/>
              <a:gdLst/>
              <a:ahLst/>
              <a:cxnLst/>
              <a:rect l="l" t="t" r="r" b="b"/>
              <a:pathLst>
                <a:path w="539750" h="404495">
                  <a:moveTo>
                    <a:pt x="220217" y="0"/>
                  </a:moveTo>
                  <a:lnTo>
                    <a:pt x="182239" y="72127"/>
                  </a:lnTo>
                  <a:lnTo>
                    <a:pt x="539374" y="260222"/>
                  </a:lnTo>
                  <a:lnTo>
                    <a:pt x="463295" y="404490"/>
                  </a:lnTo>
                  <a:lnTo>
                    <a:pt x="106161" y="216407"/>
                  </a:lnTo>
                  <a:lnTo>
                    <a:pt x="68183" y="288535"/>
                  </a:lnTo>
                  <a:lnTo>
                    <a:pt x="0" y="68198"/>
                  </a:lnTo>
                  <a:lnTo>
                    <a:pt x="220217" y="0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210425" y="5972174"/>
              <a:ext cx="752475" cy="88582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43750" y="5991224"/>
              <a:ext cx="990600" cy="866774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7243693" y="5987951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571378" y="0"/>
                  </a:moveTo>
                  <a:lnTo>
                    <a:pt x="114299" y="0"/>
                  </a:lnTo>
                  <a:lnTo>
                    <a:pt x="69758" y="8980"/>
                  </a:lnTo>
                  <a:lnTo>
                    <a:pt x="33432" y="33472"/>
                  </a:lnTo>
                  <a:lnTo>
                    <a:pt x="8965" y="69803"/>
                  </a:lnTo>
                  <a:lnTo>
                    <a:pt x="0" y="114299"/>
                  </a:lnTo>
                  <a:lnTo>
                    <a:pt x="0" y="701789"/>
                  </a:lnTo>
                  <a:lnTo>
                    <a:pt x="8965" y="746280"/>
                  </a:lnTo>
                  <a:lnTo>
                    <a:pt x="33432" y="782612"/>
                  </a:lnTo>
                  <a:lnTo>
                    <a:pt x="69758" y="807107"/>
                  </a:lnTo>
                  <a:lnTo>
                    <a:pt x="114299" y="816089"/>
                  </a:lnTo>
                  <a:lnTo>
                    <a:pt x="571378" y="816089"/>
                  </a:lnTo>
                  <a:lnTo>
                    <a:pt x="615938" y="807107"/>
                  </a:lnTo>
                  <a:lnTo>
                    <a:pt x="652306" y="782612"/>
                  </a:lnTo>
                  <a:lnTo>
                    <a:pt x="676815" y="746280"/>
                  </a:lnTo>
                  <a:lnTo>
                    <a:pt x="685799" y="701789"/>
                  </a:lnTo>
                  <a:lnTo>
                    <a:pt x="685799" y="114299"/>
                  </a:lnTo>
                  <a:lnTo>
                    <a:pt x="676815" y="69803"/>
                  </a:lnTo>
                  <a:lnTo>
                    <a:pt x="652306" y="33472"/>
                  </a:lnTo>
                  <a:lnTo>
                    <a:pt x="615938" y="8980"/>
                  </a:lnTo>
                  <a:lnTo>
                    <a:pt x="57137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243693" y="5987951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0" y="114299"/>
                  </a:moveTo>
                  <a:lnTo>
                    <a:pt x="8965" y="69803"/>
                  </a:lnTo>
                  <a:lnTo>
                    <a:pt x="33432" y="33472"/>
                  </a:lnTo>
                  <a:lnTo>
                    <a:pt x="69758" y="8980"/>
                  </a:lnTo>
                  <a:lnTo>
                    <a:pt x="114299" y="0"/>
                  </a:lnTo>
                  <a:lnTo>
                    <a:pt x="571378" y="0"/>
                  </a:lnTo>
                  <a:lnTo>
                    <a:pt x="615938" y="8980"/>
                  </a:lnTo>
                  <a:lnTo>
                    <a:pt x="652306" y="33472"/>
                  </a:lnTo>
                  <a:lnTo>
                    <a:pt x="676815" y="69803"/>
                  </a:lnTo>
                  <a:lnTo>
                    <a:pt x="685799" y="114299"/>
                  </a:lnTo>
                  <a:lnTo>
                    <a:pt x="685799" y="701789"/>
                  </a:lnTo>
                  <a:lnTo>
                    <a:pt x="676815" y="746280"/>
                  </a:lnTo>
                  <a:lnTo>
                    <a:pt x="652306" y="782612"/>
                  </a:lnTo>
                  <a:lnTo>
                    <a:pt x="615938" y="807107"/>
                  </a:lnTo>
                  <a:lnTo>
                    <a:pt x="571378" y="816089"/>
                  </a:lnTo>
                  <a:lnTo>
                    <a:pt x="114299" y="816089"/>
                  </a:lnTo>
                  <a:lnTo>
                    <a:pt x="69758" y="807107"/>
                  </a:lnTo>
                  <a:lnTo>
                    <a:pt x="33432" y="782612"/>
                  </a:lnTo>
                  <a:lnTo>
                    <a:pt x="8965" y="746280"/>
                  </a:lnTo>
                  <a:lnTo>
                    <a:pt x="0" y="70178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039100" y="5943599"/>
              <a:ext cx="809625" cy="91439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991490" y="5991224"/>
              <a:ext cx="990600" cy="86677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098536" y="5988332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571499" y="0"/>
                  </a:moveTo>
                  <a:lnTo>
                    <a:pt x="114299" y="0"/>
                  </a:lnTo>
                  <a:lnTo>
                    <a:pt x="69810" y="8980"/>
                  </a:lnTo>
                  <a:lnTo>
                    <a:pt x="33478" y="33472"/>
                  </a:lnTo>
                  <a:lnTo>
                    <a:pt x="8982" y="69803"/>
                  </a:lnTo>
                  <a:lnTo>
                    <a:pt x="0" y="114299"/>
                  </a:lnTo>
                  <a:lnTo>
                    <a:pt x="0" y="701789"/>
                  </a:lnTo>
                  <a:lnTo>
                    <a:pt x="8982" y="746280"/>
                  </a:lnTo>
                  <a:lnTo>
                    <a:pt x="33478" y="782612"/>
                  </a:lnTo>
                  <a:lnTo>
                    <a:pt x="69810" y="807107"/>
                  </a:lnTo>
                  <a:lnTo>
                    <a:pt x="114299" y="816089"/>
                  </a:lnTo>
                  <a:lnTo>
                    <a:pt x="571499" y="816089"/>
                  </a:lnTo>
                  <a:lnTo>
                    <a:pt x="615989" y="807107"/>
                  </a:lnTo>
                  <a:lnTo>
                    <a:pt x="652321" y="782612"/>
                  </a:lnTo>
                  <a:lnTo>
                    <a:pt x="676817" y="746280"/>
                  </a:lnTo>
                  <a:lnTo>
                    <a:pt x="685799" y="701789"/>
                  </a:lnTo>
                  <a:lnTo>
                    <a:pt x="685799" y="114299"/>
                  </a:lnTo>
                  <a:lnTo>
                    <a:pt x="676817" y="69803"/>
                  </a:lnTo>
                  <a:lnTo>
                    <a:pt x="652321" y="33472"/>
                  </a:lnTo>
                  <a:lnTo>
                    <a:pt x="615989" y="8980"/>
                  </a:lnTo>
                  <a:lnTo>
                    <a:pt x="5714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98536" y="5988332"/>
              <a:ext cx="685800" cy="816610"/>
            </a:xfrm>
            <a:custGeom>
              <a:avLst/>
              <a:gdLst/>
              <a:ahLst/>
              <a:cxnLst/>
              <a:rect l="l" t="t" r="r" b="b"/>
              <a:pathLst>
                <a:path w="685800" h="816609">
                  <a:moveTo>
                    <a:pt x="0" y="114299"/>
                  </a:moveTo>
                  <a:lnTo>
                    <a:pt x="8982" y="69803"/>
                  </a:lnTo>
                  <a:lnTo>
                    <a:pt x="33478" y="33472"/>
                  </a:lnTo>
                  <a:lnTo>
                    <a:pt x="69810" y="8980"/>
                  </a:lnTo>
                  <a:lnTo>
                    <a:pt x="114299" y="0"/>
                  </a:lnTo>
                  <a:lnTo>
                    <a:pt x="571499" y="0"/>
                  </a:lnTo>
                  <a:lnTo>
                    <a:pt x="615989" y="8980"/>
                  </a:lnTo>
                  <a:lnTo>
                    <a:pt x="652321" y="33472"/>
                  </a:lnTo>
                  <a:lnTo>
                    <a:pt x="676817" y="69803"/>
                  </a:lnTo>
                  <a:lnTo>
                    <a:pt x="685799" y="114299"/>
                  </a:lnTo>
                  <a:lnTo>
                    <a:pt x="685799" y="701789"/>
                  </a:lnTo>
                  <a:lnTo>
                    <a:pt x="676817" y="746280"/>
                  </a:lnTo>
                  <a:lnTo>
                    <a:pt x="652321" y="782612"/>
                  </a:lnTo>
                  <a:lnTo>
                    <a:pt x="615989" y="807107"/>
                  </a:lnTo>
                  <a:lnTo>
                    <a:pt x="571499" y="816089"/>
                  </a:lnTo>
                  <a:lnTo>
                    <a:pt x="114299" y="816089"/>
                  </a:lnTo>
                  <a:lnTo>
                    <a:pt x="69810" y="807107"/>
                  </a:lnTo>
                  <a:lnTo>
                    <a:pt x="33478" y="782612"/>
                  </a:lnTo>
                  <a:lnTo>
                    <a:pt x="8982" y="746280"/>
                  </a:lnTo>
                  <a:lnTo>
                    <a:pt x="0" y="70178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650868" y="4923535"/>
            <a:ext cx="4478020" cy="1685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3496945" algn="l"/>
              </a:tabLst>
            </a:pPr>
            <a:r>
              <a:rPr sz="3200" spc="-10" dirty="0">
                <a:latin typeface="Calibri"/>
                <a:cs typeface="Calibri"/>
              </a:rPr>
              <a:t>RuntimeException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Calibri"/>
                <a:cs typeface="Calibri"/>
              </a:rPr>
              <a:t>Error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4350">
              <a:latin typeface="Calibri"/>
              <a:cs typeface="Calibri"/>
            </a:endParaRPr>
          </a:p>
          <a:p>
            <a:pPr marL="561340">
              <a:tabLst>
                <a:tab pos="1345565" algn="l"/>
                <a:tab pos="2200910" algn="l"/>
                <a:tab pos="3325495" algn="l"/>
                <a:tab pos="4181475" algn="l"/>
              </a:tabLst>
            </a:pPr>
            <a:r>
              <a:rPr sz="3200" spc="-50" dirty="0">
                <a:latin typeface="Calibri"/>
                <a:cs typeface="Calibri"/>
              </a:rPr>
              <a:t>…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…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…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4800" spc="-75" baseline="-3472" dirty="0">
                <a:latin typeface="Calibri"/>
                <a:cs typeface="Calibri"/>
              </a:rPr>
              <a:t>…</a:t>
            </a:r>
            <a:r>
              <a:rPr sz="4800" baseline="-3472" dirty="0">
                <a:latin typeface="Calibri"/>
                <a:cs typeface="Calibri"/>
              </a:rPr>
              <a:t>	</a:t>
            </a:r>
            <a:r>
              <a:rPr sz="4800" spc="-75" baseline="-3472" dirty="0">
                <a:latin typeface="Calibri"/>
                <a:cs typeface="Calibri"/>
              </a:rPr>
              <a:t>…</a:t>
            </a:r>
            <a:endParaRPr sz="4800" baseline="-3472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965579" y="5692264"/>
            <a:ext cx="1176020" cy="596265"/>
            <a:chOff x="7441579" y="5692263"/>
            <a:chExt cx="1176020" cy="596265"/>
          </a:xfrm>
        </p:grpSpPr>
        <p:sp>
          <p:nvSpPr>
            <p:cNvPr id="97" name="object 97"/>
            <p:cNvSpPr/>
            <p:nvPr/>
          </p:nvSpPr>
          <p:spPr>
            <a:xfrm>
              <a:off x="8278367" y="5709047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90" h="567054">
                  <a:moveTo>
                    <a:pt x="163067" y="0"/>
                  </a:moveTo>
                  <a:lnTo>
                    <a:pt x="0" y="163067"/>
                  </a:lnTo>
                  <a:lnTo>
                    <a:pt x="81533" y="163067"/>
                  </a:lnTo>
                  <a:lnTo>
                    <a:pt x="81533" y="566714"/>
                  </a:lnTo>
                  <a:lnTo>
                    <a:pt x="244601" y="566714"/>
                  </a:lnTo>
                  <a:lnTo>
                    <a:pt x="244601" y="163067"/>
                  </a:lnTo>
                  <a:lnTo>
                    <a:pt x="326135" y="163067"/>
                  </a:lnTo>
                  <a:lnTo>
                    <a:pt x="163067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278367" y="5709047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90" h="567054">
                  <a:moveTo>
                    <a:pt x="326135" y="163067"/>
                  </a:moveTo>
                  <a:lnTo>
                    <a:pt x="244601" y="163067"/>
                  </a:lnTo>
                  <a:lnTo>
                    <a:pt x="244601" y="566714"/>
                  </a:lnTo>
                  <a:lnTo>
                    <a:pt x="81533" y="566714"/>
                  </a:lnTo>
                  <a:lnTo>
                    <a:pt x="81533" y="163067"/>
                  </a:lnTo>
                  <a:lnTo>
                    <a:pt x="0" y="163067"/>
                  </a:lnTo>
                  <a:lnTo>
                    <a:pt x="163067" y="0"/>
                  </a:lnTo>
                  <a:lnTo>
                    <a:pt x="326135" y="163067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54279" y="5704963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90" h="567054">
                  <a:moveTo>
                    <a:pt x="163067" y="0"/>
                  </a:moveTo>
                  <a:lnTo>
                    <a:pt x="0" y="163067"/>
                  </a:lnTo>
                  <a:lnTo>
                    <a:pt x="81533" y="163067"/>
                  </a:lnTo>
                  <a:lnTo>
                    <a:pt x="81533" y="566714"/>
                  </a:lnTo>
                  <a:lnTo>
                    <a:pt x="244601" y="566714"/>
                  </a:lnTo>
                  <a:lnTo>
                    <a:pt x="244601" y="163067"/>
                  </a:lnTo>
                  <a:lnTo>
                    <a:pt x="326135" y="163067"/>
                  </a:lnTo>
                  <a:lnTo>
                    <a:pt x="163067" y="0"/>
                  </a:lnTo>
                  <a:close/>
                </a:path>
              </a:pathLst>
            </a:custGeom>
            <a:solidFill>
              <a:srgbClr val="91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54279" y="5704963"/>
              <a:ext cx="326390" cy="567055"/>
            </a:xfrm>
            <a:custGeom>
              <a:avLst/>
              <a:gdLst/>
              <a:ahLst/>
              <a:cxnLst/>
              <a:rect l="l" t="t" r="r" b="b"/>
              <a:pathLst>
                <a:path w="326390" h="567054">
                  <a:moveTo>
                    <a:pt x="326135" y="163067"/>
                  </a:moveTo>
                  <a:lnTo>
                    <a:pt x="244601" y="163067"/>
                  </a:lnTo>
                  <a:lnTo>
                    <a:pt x="244601" y="566714"/>
                  </a:lnTo>
                  <a:lnTo>
                    <a:pt x="81533" y="566714"/>
                  </a:lnTo>
                  <a:lnTo>
                    <a:pt x="81533" y="163067"/>
                  </a:lnTo>
                  <a:lnTo>
                    <a:pt x="0" y="163067"/>
                  </a:lnTo>
                  <a:lnTo>
                    <a:pt x="163067" y="0"/>
                  </a:lnTo>
                  <a:lnTo>
                    <a:pt x="326135" y="163067"/>
                  </a:lnTo>
                  <a:close/>
                </a:path>
              </a:pathLst>
            </a:custGeom>
            <a:ln w="25399">
              <a:solidFill>
                <a:srgbClr val="91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whiteboard&#10;&#10;Description automatically generated">
            <a:extLst>
              <a:ext uri="{FF2B5EF4-FFF2-40B4-BE49-F238E27FC236}">
                <a16:creationId xmlns:a16="http://schemas.microsoft.com/office/drawing/2014/main" id="{F9920FBC-0840-9D7C-0322-18715B68A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895985"/>
            <a:chOff x="800100" y="390525"/>
            <a:chExt cx="7572375" cy="89598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" y="390525"/>
              <a:ext cx="7572375" cy="828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1350" y="438165"/>
              <a:ext cx="2886075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7346420" y="0"/>
                  </a:moveTo>
                  <a:lnTo>
                    <a:pt x="121228" y="0"/>
                  </a:lnTo>
                  <a:lnTo>
                    <a:pt x="74041" y="9522"/>
                  </a:lnTo>
                  <a:lnTo>
                    <a:pt x="35508" y="35490"/>
                  </a:lnTo>
                  <a:lnTo>
                    <a:pt x="9527" y="74002"/>
                  </a:lnTo>
                  <a:lnTo>
                    <a:pt x="0" y="121157"/>
                  </a:lnTo>
                  <a:lnTo>
                    <a:pt x="0" y="606064"/>
                  </a:lnTo>
                  <a:lnTo>
                    <a:pt x="9527" y="653303"/>
                  </a:lnTo>
                  <a:lnTo>
                    <a:pt x="35508" y="691850"/>
                  </a:lnTo>
                  <a:lnTo>
                    <a:pt x="74041" y="717823"/>
                  </a:lnTo>
                  <a:lnTo>
                    <a:pt x="121228" y="727344"/>
                  </a:lnTo>
                  <a:lnTo>
                    <a:pt x="7346420" y="727344"/>
                  </a:lnTo>
                  <a:lnTo>
                    <a:pt x="7393589" y="717823"/>
                  </a:lnTo>
                  <a:lnTo>
                    <a:pt x="7432099" y="691850"/>
                  </a:lnTo>
                  <a:lnTo>
                    <a:pt x="7458060" y="653303"/>
                  </a:lnTo>
                  <a:lnTo>
                    <a:pt x="7467578" y="606064"/>
                  </a:lnTo>
                  <a:lnTo>
                    <a:pt x="7467578" y="121157"/>
                  </a:lnTo>
                  <a:lnTo>
                    <a:pt x="7458060" y="74002"/>
                  </a:lnTo>
                  <a:lnTo>
                    <a:pt x="7432099" y="35490"/>
                  </a:lnTo>
                  <a:lnTo>
                    <a:pt x="7393589" y="9522"/>
                  </a:lnTo>
                  <a:lnTo>
                    <a:pt x="734642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727710"/>
            </a:xfrm>
            <a:custGeom>
              <a:avLst/>
              <a:gdLst/>
              <a:ahLst/>
              <a:cxnLst/>
              <a:rect l="l" t="t" r="r" b="b"/>
              <a:pathLst>
                <a:path w="7467600" h="727710">
                  <a:moveTo>
                    <a:pt x="0" y="121157"/>
                  </a:moveTo>
                  <a:lnTo>
                    <a:pt x="9527" y="74002"/>
                  </a:lnTo>
                  <a:lnTo>
                    <a:pt x="35508" y="35490"/>
                  </a:lnTo>
                  <a:lnTo>
                    <a:pt x="74041" y="9522"/>
                  </a:lnTo>
                  <a:lnTo>
                    <a:pt x="121228" y="0"/>
                  </a:lnTo>
                  <a:lnTo>
                    <a:pt x="7346420" y="0"/>
                  </a:lnTo>
                  <a:lnTo>
                    <a:pt x="7393589" y="9522"/>
                  </a:lnTo>
                  <a:lnTo>
                    <a:pt x="7432099" y="35490"/>
                  </a:lnTo>
                  <a:lnTo>
                    <a:pt x="7458060" y="74002"/>
                  </a:lnTo>
                  <a:lnTo>
                    <a:pt x="7467578" y="121157"/>
                  </a:lnTo>
                  <a:lnTo>
                    <a:pt x="7467578" y="606064"/>
                  </a:lnTo>
                  <a:lnTo>
                    <a:pt x="7458060" y="653303"/>
                  </a:lnTo>
                  <a:lnTo>
                    <a:pt x="7432099" y="691850"/>
                  </a:lnTo>
                  <a:lnTo>
                    <a:pt x="7393589" y="717823"/>
                  </a:lnTo>
                  <a:lnTo>
                    <a:pt x="7346420" y="727344"/>
                  </a:lnTo>
                  <a:lnTo>
                    <a:pt x="121228" y="727344"/>
                  </a:lnTo>
                  <a:lnTo>
                    <a:pt x="74041" y="717823"/>
                  </a:lnTo>
                  <a:lnTo>
                    <a:pt x="35508" y="691850"/>
                  </a:lnTo>
                  <a:lnTo>
                    <a:pt x="9527" y="653303"/>
                  </a:lnTo>
                  <a:lnTo>
                    <a:pt x="0" y="606064"/>
                  </a:lnTo>
                  <a:lnTo>
                    <a:pt x="0" y="12115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6060" y="26692"/>
            <a:ext cx="10515600" cy="1051826"/>
          </a:xfrm>
          <a:prstGeom prst="rect">
            <a:avLst/>
          </a:prstGeom>
        </p:spPr>
        <p:txBody>
          <a:bodyPr vert="horz" wrap="square" lIns="0" tIns="371094" rIns="0" bIns="0" rtlCol="0" anchor="ctr">
            <a:spAutoFit/>
          </a:bodyPr>
          <a:lstStyle/>
          <a:p>
            <a:pPr marL="23260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try/catch/finally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85950" y="1228709"/>
            <a:ext cx="8363584" cy="5382260"/>
            <a:chOff x="361950" y="1228709"/>
            <a:chExt cx="8363584" cy="53822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50" y="3171825"/>
              <a:ext cx="8296290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950" y="3105150"/>
              <a:ext cx="7953390" cy="8667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791" y="3186165"/>
              <a:ext cx="8229624" cy="6126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2791" y="3186165"/>
              <a:ext cx="8230234" cy="612775"/>
            </a:xfrm>
            <a:custGeom>
              <a:avLst/>
              <a:gdLst/>
              <a:ahLst/>
              <a:cxnLst/>
              <a:rect l="l" t="t" r="r" b="b"/>
              <a:pathLst>
                <a:path w="8230234" h="612775">
                  <a:moveTo>
                    <a:pt x="0" y="102107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7" y="0"/>
                  </a:lnTo>
                  <a:lnTo>
                    <a:pt x="8127516" y="0"/>
                  </a:lnTo>
                  <a:lnTo>
                    <a:pt x="8167259" y="8024"/>
                  </a:lnTo>
                  <a:lnTo>
                    <a:pt x="8199715" y="29908"/>
                  </a:lnTo>
                  <a:lnTo>
                    <a:pt x="8221599" y="62364"/>
                  </a:lnTo>
                  <a:lnTo>
                    <a:pt x="8229624" y="102107"/>
                  </a:lnTo>
                  <a:lnTo>
                    <a:pt x="8229624" y="510539"/>
                  </a:lnTo>
                  <a:lnTo>
                    <a:pt x="8221599" y="550283"/>
                  </a:lnTo>
                  <a:lnTo>
                    <a:pt x="8199715" y="582739"/>
                  </a:lnTo>
                  <a:lnTo>
                    <a:pt x="8167259" y="604623"/>
                  </a:lnTo>
                  <a:lnTo>
                    <a:pt x="8127516" y="612647"/>
                  </a:lnTo>
                  <a:lnTo>
                    <a:pt x="102107" y="612647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102107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050" y="4924424"/>
              <a:ext cx="8296290" cy="762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475" y="4895849"/>
              <a:ext cx="7591440" cy="866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2791" y="4942331"/>
              <a:ext cx="8229624" cy="6858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2791" y="4942331"/>
              <a:ext cx="8230234" cy="686435"/>
            </a:xfrm>
            <a:custGeom>
              <a:avLst/>
              <a:gdLst/>
              <a:ahLst/>
              <a:cxnLst/>
              <a:rect l="l" t="t" r="r" b="b"/>
              <a:pathLst>
                <a:path w="8230234" h="686435">
                  <a:moveTo>
                    <a:pt x="0" y="114299"/>
                  </a:moveTo>
                  <a:lnTo>
                    <a:pt x="8983" y="69814"/>
                  </a:lnTo>
                  <a:lnTo>
                    <a:pt x="33481" y="33481"/>
                  </a:lnTo>
                  <a:lnTo>
                    <a:pt x="69814" y="8983"/>
                  </a:lnTo>
                  <a:lnTo>
                    <a:pt x="114299" y="0"/>
                  </a:lnTo>
                  <a:lnTo>
                    <a:pt x="8115324" y="0"/>
                  </a:lnTo>
                  <a:lnTo>
                    <a:pt x="8159814" y="8983"/>
                  </a:lnTo>
                  <a:lnTo>
                    <a:pt x="8196145" y="33481"/>
                  </a:lnTo>
                  <a:lnTo>
                    <a:pt x="8220641" y="69814"/>
                  </a:lnTo>
                  <a:lnTo>
                    <a:pt x="8229624" y="114299"/>
                  </a:lnTo>
                  <a:lnTo>
                    <a:pt x="8229624" y="571499"/>
                  </a:lnTo>
                  <a:lnTo>
                    <a:pt x="8220641" y="615993"/>
                  </a:lnTo>
                  <a:lnTo>
                    <a:pt x="8196145" y="652342"/>
                  </a:lnTo>
                  <a:lnTo>
                    <a:pt x="8159814" y="676857"/>
                  </a:lnTo>
                  <a:lnTo>
                    <a:pt x="8115324" y="685848"/>
                  </a:lnTo>
                  <a:lnTo>
                    <a:pt x="114299" y="685848"/>
                  </a:lnTo>
                  <a:lnTo>
                    <a:pt x="69814" y="676857"/>
                  </a:lnTo>
                  <a:lnTo>
                    <a:pt x="33481" y="652342"/>
                  </a:lnTo>
                  <a:lnTo>
                    <a:pt x="8983" y="615993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475" y="3933825"/>
              <a:ext cx="8353440" cy="9239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1475" y="3848100"/>
              <a:ext cx="8267700" cy="11430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2791" y="3972437"/>
              <a:ext cx="8229624" cy="80695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2791" y="3972437"/>
              <a:ext cx="8230234" cy="807085"/>
            </a:xfrm>
            <a:custGeom>
              <a:avLst/>
              <a:gdLst/>
              <a:ahLst/>
              <a:cxnLst/>
              <a:rect l="l" t="t" r="r" b="b"/>
              <a:pathLst>
                <a:path w="8230234" h="807085">
                  <a:moveTo>
                    <a:pt x="0" y="134492"/>
                  </a:moveTo>
                  <a:lnTo>
                    <a:pt x="6856" y="91976"/>
                  </a:lnTo>
                  <a:lnTo>
                    <a:pt x="25948" y="55056"/>
                  </a:lnTo>
                  <a:lnTo>
                    <a:pt x="55061" y="25944"/>
                  </a:lnTo>
                  <a:lnTo>
                    <a:pt x="91981" y="6854"/>
                  </a:lnTo>
                  <a:lnTo>
                    <a:pt x="134492" y="0"/>
                  </a:lnTo>
                  <a:lnTo>
                    <a:pt x="8095146" y="0"/>
                  </a:lnTo>
                  <a:lnTo>
                    <a:pt x="8137655" y="6854"/>
                  </a:lnTo>
                  <a:lnTo>
                    <a:pt x="8174571" y="25944"/>
                  </a:lnTo>
                  <a:lnTo>
                    <a:pt x="8203680" y="55056"/>
                  </a:lnTo>
                  <a:lnTo>
                    <a:pt x="8222769" y="91976"/>
                  </a:lnTo>
                  <a:lnTo>
                    <a:pt x="8229624" y="134492"/>
                  </a:lnTo>
                  <a:lnTo>
                    <a:pt x="8229624" y="672464"/>
                  </a:lnTo>
                  <a:lnTo>
                    <a:pt x="8222769" y="714981"/>
                  </a:lnTo>
                  <a:lnTo>
                    <a:pt x="8203680" y="751901"/>
                  </a:lnTo>
                  <a:lnTo>
                    <a:pt x="8174571" y="781013"/>
                  </a:lnTo>
                  <a:lnTo>
                    <a:pt x="8137655" y="800103"/>
                  </a:lnTo>
                  <a:lnTo>
                    <a:pt x="8095146" y="806957"/>
                  </a:lnTo>
                  <a:lnTo>
                    <a:pt x="134492" y="806957"/>
                  </a:lnTo>
                  <a:lnTo>
                    <a:pt x="91981" y="800103"/>
                  </a:lnTo>
                  <a:lnTo>
                    <a:pt x="55061" y="781013"/>
                  </a:lnTo>
                  <a:lnTo>
                    <a:pt x="25948" y="751901"/>
                  </a:lnTo>
                  <a:lnTo>
                    <a:pt x="6856" y="714981"/>
                  </a:lnTo>
                  <a:lnTo>
                    <a:pt x="0" y="672464"/>
                  </a:lnTo>
                  <a:lnTo>
                    <a:pt x="0" y="134492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475" y="5753099"/>
              <a:ext cx="8353440" cy="8096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1475" y="5743574"/>
              <a:ext cx="8229600" cy="8667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2791" y="5791199"/>
              <a:ext cx="8229624" cy="6857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32791" y="5791199"/>
              <a:ext cx="8230234" cy="685800"/>
            </a:xfrm>
            <a:custGeom>
              <a:avLst/>
              <a:gdLst/>
              <a:ahLst/>
              <a:cxnLst/>
              <a:rect l="l" t="t" r="r" b="b"/>
              <a:pathLst>
                <a:path w="8230234" h="685800">
                  <a:moveTo>
                    <a:pt x="0" y="114299"/>
                  </a:moveTo>
                  <a:lnTo>
                    <a:pt x="8983" y="69814"/>
                  </a:lnTo>
                  <a:lnTo>
                    <a:pt x="33481" y="33481"/>
                  </a:lnTo>
                  <a:lnTo>
                    <a:pt x="69814" y="8983"/>
                  </a:lnTo>
                  <a:lnTo>
                    <a:pt x="114299" y="0"/>
                  </a:lnTo>
                  <a:lnTo>
                    <a:pt x="8115324" y="0"/>
                  </a:lnTo>
                  <a:lnTo>
                    <a:pt x="8159814" y="8983"/>
                  </a:lnTo>
                  <a:lnTo>
                    <a:pt x="8196145" y="33481"/>
                  </a:lnTo>
                  <a:lnTo>
                    <a:pt x="8220641" y="69814"/>
                  </a:lnTo>
                  <a:lnTo>
                    <a:pt x="8229624" y="114299"/>
                  </a:lnTo>
                  <a:lnTo>
                    <a:pt x="8229624" y="571499"/>
                  </a:lnTo>
                  <a:lnTo>
                    <a:pt x="8220641" y="615985"/>
                  </a:lnTo>
                  <a:lnTo>
                    <a:pt x="8196145" y="652318"/>
                  </a:lnTo>
                  <a:lnTo>
                    <a:pt x="8159814" y="676816"/>
                  </a:lnTo>
                  <a:lnTo>
                    <a:pt x="8115324" y="685799"/>
                  </a:lnTo>
                  <a:lnTo>
                    <a:pt x="114299" y="685799"/>
                  </a:lnTo>
                  <a:lnTo>
                    <a:pt x="69814" y="676816"/>
                  </a:lnTo>
                  <a:lnTo>
                    <a:pt x="33481" y="652318"/>
                  </a:lnTo>
                  <a:lnTo>
                    <a:pt x="8983" y="615985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00250" y="1257284"/>
              <a:ext cx="4305300" cy="18573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47875" y="1228709"/>
              <a:ext cx="4181490" cy="19621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57400" y="1295400"/>
              <a:ext cx="4190999" cy="173836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57400" y="1295400"/>
              <a:ext cx="4191000" cy="1738630"/>
            </a:xfrm>
            <a:custGeom>
              <a:avLst/>
              <a:gdLst/>
              <a:ahLst/>
              <a:cxnLst/>
              <a:rect l="l" t="t" r="r" b="b"/>
              <a:pathLst>
                <a:path w="4191000" h="1738630">
                  <a:moveTo>
                    <a:pt x="0" y="289681"/>
                  </a:moveTo>
                  <a:lnTo>
                    <a:pt x="3790" y="242685"/>
                  </a:lnTo>
                  <a:lnTo>
                    <a:pt x="14765" y="198107"/>
                  </a:lnTo>
                  <a:lnTo>
                    <a:pt x="32329" y="156541"/>
                  </a:lnTo>
                  <a:lnTo>
                    <a:pt x="55885" y="118585"/>
                  </a:lnTo>
                  <a:lnTo>
                    <a:pt x="84838" y="84833"/>
                  </a:lnTo>
                  <a:lnTo>
                    <a:pt x="118591" y="55882"/>
                  </a:lnTo>
                  <a:lnTo>
                    <a:pt x="156548" y="32327"/>
                  </a:lnTo>
                  <a:lnTo>
                    <a:pt x="198115" y="14764"/>
                  </a:lnTo>
                  <a:lnTo>
                    <a:pt x="242694" y="3790"/>
                  </a:lnTo>
                  <a:lnTo>
                    <a:pt x="289691" y="0"/>
                  </a:lnTo>
                  <a:lnTo>
                    <a:pt x="3901317" y="0"/>
                  </a:lnTo>
                  <a:lnTo>
                    <a:pt x="3948313" y="3790"/>
                  </a:lnTo>
                  <a:lnTo>
                    <a:pt x="3992892" y="14764"/>
                  </a:lnTo>
                  <a:lnTo>
                    <a:pt x="4034458" y="32327"/>
                  </a:lnTo>
                  <a:lnTo>
                    <a:pt x="4072414" y="55882"/>
                  </a:lnTo>
                  <a:lnTo>
                    <a:pt x="4106166" y="84833"/>
                  </a:lnTo>
                  <a:lnTo>
                    <a:pt x="4135117" y="118585"/>
                  </a:lnTo>
                  <a:lnTo>
                    <a:pt x="4158672" y="156541"/>
                  </a:lnTo>
                  <a:lnTo>
                    <a:pt x="4176234" y="198107"/>
                  </a:lnTo>
                  <a:lnTo>
                    <a:pt x="4187209" y="242685"/>
                  </a:lnTo>
                  <a:lnTo>
                    <a:pt x="4190999" y="289681"/>
                  </a:lnTo>
                  <a:lnTo>
                    <a:pt x="4190999" y="1448561"/>
                  </a:lnTo>
                  <a:lnTo>
                    <a:pt x="4187209" y="1495561"/>
                  </a:lnTo>
                  <a:lnTo>
                    <a:pt x="4176234" y="1540149"/>
                  </a:lnTo>
                  <a:lnTo>
                    <a:pt x="4158672" y="1581728"/>
                  </a:lnTo>
                  <a:lnTo>
                    <a:pt x="4135117" y="1619701"/>
                  </a:lnTo>
                  <a:lnTo>
                    <a:pt x="4106166" y="1653471"/>
                  </a:lnTo>
                  <a:lnTo>
                    <a:pt x="4072414" y="1682440"/>
                  </a:lnTo>
                  <a:lnTo>
                    <a:pt x="4034458" y="1706011"/>
                  </a:lnTo>
                  <a:lnTo>
                    <a:pt x="3992892" y="1723588"/>
                  </a:lnTo>
                  <a:lnTo>
                    <a:pt x="3948313" y="1734571"/>
                  </a:lnTo>
                  <a:lnTo>
                    <a:pt x="3901317" y="1738365"/>
                  </a:lnTo>
                  <a:lnTo>
                    <a:pt x="289691" y="1738365"/>
                  </a:lnTo>
                  <a:lnTo>
                    <a:pt x="242694" y="1734571"/>
                  </a:lnTo>
                  <a:lnTo>
                    <a:pt x="198115" y="1723588"/>
                  </a:lnTo>
                  <a:lnTo>
                    <a:pt x="156548" y="1706011"/>
                  </a:lnTo>
                  <a:lnTo>
                    <a:pt x="118591" y="1682440"/>
                  </a:lnTo>
                  <a:lnTo>
                    <a:pt x="84838" y="1653471"/>
                  </a:lnTo>
                  <a:lnTo>
                    <a:pt x="55885" y="1619701"/>
                  </a:lnTo>
                  <a:lnTo>
                    <a:pt x="32329" y="1581728"/>
                  </a:lnTo>
                  <a:lnTo>
                    <a:pt x="14765" y="1540149"/>
                  </a:lnTo>
                  <a:lnTo>
                    <a:pt x="3790" y="1495561"/>
                  </a:lnTo>
                  <a:lnTo>
                    <a:pt x="0" y="1448561"/>
                  </a:lnTo>
                  <a:lnTo>
                    <a:pt x="0" y="28968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65970" y="1311587"/>
            <a:ext cx="7877809" cy="51015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94180" marR="2434590">
              <a:lnSpc>
                <a:spcPct val="100899"/>
              </a:lnSpc>
              <a:spcBef>
                <a:spcPts val="80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try{</a:t>
            </a:r>
            <a:r>
              <a:rPr dirty="0">
                <a:latin typeface="Calibri"/>
                <a:cs typeface="Calibri"/>
              </a:rPr>
              <a:t>some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code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r>
              <a:rPr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catch(Exception_name_1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e){some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code}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catch(Exception_name_2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e){some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code}</a:t>
            </a:r>
            <a:endParaRPr>
              <a:latin typeface="Calibri"/>
              <a:cs typeface="Calibri"/>
            </a:endParaRPr>
          </a:p>
          <a:p>
            <a:pPr marL="1694180" marR="2434590" indent="1515745">
              <a:lnSpc>
                <a:spcPct val="99100"/>
              </a:lnSpc>
              <a:spcBef>
                <a:spcPts val="40"/>
              </a:spcBef>
            </a:pPr>
            <a:r>
              <a:rPr spc="-20" dirty="0">
                <a:latin typeface="Calibri"/>
                <a:cs typeface="Calibri"/>
              </a:rPr>
              <a:t>…….. </a:t>
            </a:r>
            <a:r>
              <a:rPr dirty="0">
                <a:latin typeface="Calibri"/>
                <a:cs typeface="Calibri"/>
              </a:rPr>
              <a:t>catch(Exception_name_n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e){some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code}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finally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{some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code}</a:t>
            </a:r>
            <a:endParaRPr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450">
              <a:latin typeface="Calibri"/>
              <a:cs typeface="Calibri"/>
            </a:endParaRPr>
          </a:p>
          <a:p>
            <a:pPr marL="12700" marR="333375">
              <a:lnSpc>
                <a:spcPct val="100800"/>
              </a:lnSpc>
            </a:pPr>
            <a:r>
              <a:rPr dirty="0">
                <a:latin typeface="Calibri"/>
                <a:cs typeface="Calibri"/>
              </a:rPr>
              <a:t>Несколько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catch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блоков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могут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следовать</a:t>
            </a:r>
            <a:r>
              <a:rPr spc="-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try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блоком,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но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лишь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finally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блок </a:t>
            </a:r>
            <a:r>
              <a:rPr dirty="0">
                <a:latin typeface="Calibri"/>
                <a:cs typeface="Calibri"/>
              </a:rPr>
              <a:t>может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следовать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</a:t>
            </a:r>
            <a:r>
              <a:rPr spc="1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catch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блоками.</a:t>
            </a:r>
            <a:endParaRPr>
              <a:latin typeface="Calibri"/>
              <a:cs typeface="Calibri"/>
            </a:endParaRPr>
          </a:p>
          <a:p>
            <a:pPr marL="22225" marR="5080">
              <a:lnSpc>
                <a:spcPct val="100899"/>
              </a:lnSpc>
              <a:spcBef>
                <a:spcPts val="1525"/>
              </a:spcBef>
            </a:pPr>
            <a:r>
              <a:rPr spc="-10" dirty="0">
                <a:latin typeface="Calibri"/>
                <a:cs typeface="Calibri"/>
              </a:rPr>
              <a:t>Одновременно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можете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использовать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типа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блоков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или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2:</a:t>
            </a:r>
            <a:r>
              <a:rPr spc="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try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с </a:t>
            </a:r>
            <a:r>
              <a:rPr spc="-10" dirty="0">
                <a:latin typeface="Calibri"/>
                <a:cs typeface="Calibri"/>
              </a:rPr>
              <a:t>catch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блоком/ами;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try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finally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блоком.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По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отдельности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блоки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использовать невозможно.</a:t>
            </a:r>
            <a:endParaRPr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15875" marR="688975">
              <a:lnSpc>
                <a:spcPct val="100800"/>
              </a:lnSpc>
              <a:spcBef>
                <a:spcPts val="5"/>
              </a:spcBef>
            </a:pPr>
            <a:r>
              <a:rPr spc="-10" dirty="0">
                <a:latin typeface="Calibri"/>
                <a:cs typeface="Calibri"/>
              </a:rPr>
              <a:t>Последовательность</a:t>
            </a:r>
            <a:r>
              <a:rPr spc="-11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блоков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всегда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должна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соответствовать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следующему </a:t>
            </a:r>
            <a:r>
              <a:rPr dirty="0">
                <a:latin typeface="Calibri"/>
                <a:cs typeface="Calibri"/>
              </a:rPr>
              <a:t>порядку: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catch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finally</a:t>
            </a:r>
            <a:endParaRPr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5875"/>
            <a:r>
              <a:rPr dirty="0">
                <a:latin typeface="Calibri"/>
                <a:cs typeface="Calibri"/>
              </a:rPr>
              <a:t>finally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блок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выполняется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вне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зависимости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от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того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выбросилось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исключение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или</a:t>
            </a:r>
            <a:endParaRPr>
              <a:latin typeface="Calibri"/>
              <a:cs typeface="Calibri"/>
            </a:endParaRPr>
          </a:p>
          <a:p>
            <a:pPr marL="15875">
              <a:spcBef>
                <a:spcPts val="20"/>
              </a:spcBef>
            </a:pPr>
            <a:r>
              <a:rPr spc="-20" dirty="0">
                <a:latin typeface="Calibri"/>
                <a:cs typeface="Calibri"/>
              </a:rPr>
              <a:t>нет.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4755</Words>
  <Application>Microsoft Office PowerPoint</Application>
  <PresentationFormat>Widescreen</PresentationFormat>
  <Paragraphs>202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JetBrains Mono</vt:lpstr>
      <vt:lpstr>Times New Roman</vt:lpstr>
      <vt:lpstr>Wingdings</vt:lpstr>
      <vt:lpstr>Office Theme</vt:lpstr>
      <vt:lpstr>Lesson 27</vt:lpstr>
      <vt:lpstr>Урок 27</vt:lpstr>
      <vt:lpstr>Краткий повтор пройденного материала</vt:lpstr>
      <vt:lpstr>PowerPoint Presentation</vt:lpstr>
      <vt:lpstr>PowerPoint Presentation</vt:lpstr>
      <vt:lpstr>Введение в java.io (in/out)</vt:lpstr>
      <vt:lpstr>PowerPoint Presentation</vt:lpstr>
      <vt:lpstr>PowerPoint Presentation</vt:lpstr>
      <vt:lpstr>try/catch/finally</vt:lpstr>
      <vt:lpstr>Сабклассы RuntimeException = unchecked exceptions</vt:lpstr>
      <vt:lpstr>Checked exceptions</vt:lpstr>
      <vt:lpstr>Важные моменты в исключениях</vt:lpstr>
      <vt:lpstr>Важные моменты в исключениях</vt:lpstr>
      <vt:lpstr>Важные моменты в исключениях</vt:lpstr>
      <vt:lpstr>Распространённые сабклассы RuntimeException</vt:lpstr>
      <vt:lpstr>Распространённые сабклассы Error</vt:lpstr>
      <vt:lpstr>Исключения, method overriding and overloading, constructors</vt:lpstr>
      <vt:lpstr>Важные моменты в исключениях</vt:lpstr>
      <vt:lpstr>Test</vt:lpstr>
      <vt:lpstr>Test</vt:lpstr>
      <vt:lpstr>PowerPoint Presentation</vt:lpstr>
      <vt:lpstr>Order matters if put throwable first – others will never work  -parent class that covers 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Checked exceptions</vt:lpstr>
      <vt:lpstr>Домашнее задание: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27</dc:title>
  <dc:creator>Olga Dubanevych</dc:creator>
  <cp:lastModifiedBy>Olga Dubanevych</cp:lastModifiedBy>
  <cp:revision>4</cp:revision>
  <dcterms:created xsi:type="dcterms:W3CDTF">2023-09-08T02:20:51Z</dcterms:created>
  <dcterms:modified xsi:type="dcterms:W3CDTF">2023-09-10T17:31:16Z</dcterms:modified>
</cp:coreProperties>
</file>