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20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6" r:id="rId17"/>
    <p:sldId id="637" r:id="rId18"/>
    <p:sldId id="634" r:id="rId19"/>
    <p:sldId id="635" r:id="rId20"/>
    <p:sldId id="6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1245-BDFD-E482-9D11-1ADF7AF16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501C6-1C08-3235-4407-288D1C403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5AD6-DAC7-61D8-B00B-29ACA2B4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4652-7869-C712-9281-AE8C71E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85CA-7E06-CB0C-1E3C-5AB1D465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0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6D0F-7830-F66F-24A3-2EAEB925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D9CD7-7F98-8780-32B7-122798F7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B367-AFD1-40D1-985F-6C39578B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F7A4-99FE-44B8-414C-277D9C9D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E643-93AD-6865-0B59-65CB68F4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3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088AD-6744-3569-0E0C-723BBE17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20D2C-4038-3FCE-D806-CE30923AD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817F-1A45-3B0F-4EA8-A934013F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50D4-3CE7-A0B7-20B3-6E1CA31F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1C1C-563F-A52C-5C4E-214C6528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97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D322-A531-B727-FA3E-5B3BEA03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4D12-A038-143B-4972-8042A902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50DB-A496-2627-030F-06F1B259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B956-A531-4F3F-B629-98C3BF95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24EE-47BE-4E64-D1F6-1E019EE2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6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595-4ED1-6AF0-9CC6-035E1BD1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D3D7-1696-0D31-CB2D-C654B4BD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68DC-D8F3-DCEB-45CA-8D11D467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1037-283E-420D-6EA5-BEF719EB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FAC2-A21B-F48C-DBD7-D54073C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7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B020-8D16-2B21-88E6-ABFC338B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C0AD-1637-63E2-D083-D6E03A20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65733-C771-4EA7-C33E-4CE9826C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4DB9-DCD9-3AD2-F37A-6EF66E79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8D029-42A0-5433-20BE-7463F988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5A78-2BE0-44E8-B6BE-1141B716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43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3949-C634-FECC-18FA-5344E878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B182-0B4A-76B3-D639-712132AB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25800-9A0D-EB89-684E-6590B001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687F-98A0-9824-34BE-68F6FD28E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A83C6-B64F-9892-D7F8-314969A3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B85CC-2F0E-2950-4C26-94D7F3DA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983A2-D6F2-64CD-6F29-8F0FF79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D7CD3-B09C-75E6-28FE-FB6CD1C5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36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8CF2-989D-86C2-BFDE-B0A4D097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24266-DDC7-1B87-3520-93ED848A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6E0F5-4328-CD6E-E3F5-E6E104E0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05CCB-1F36-2949-6578-7B62EDEF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8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57F85-4CA7-BDD1-83B9-73ECBD17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8B6D9-5A8F-2A1B-1995-F71EBE43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653CD-5A41-0F6A-7426-EB460C00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12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7391-D0B1-3F22-4BD7-6A3FF25E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6D66-422B-500C-74A9-B2711009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49FE0-D2E7-D7AB-2E74-E91EF589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57B9D-F105-7401-A82C-7A4EA23A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CE31-B594-9D7D-87A9-8739A59F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FB12-15C7-171C-D9BE-3DBC4FC6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60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CB55-4460-A94D-EE0C-04E216FA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BB704-A8E3-BDEA-E8F8-3FB616C7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37AA-7AB1-2D6F-5691-80851CC8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32DE-C6D9-09E3-3E0E-B11174EC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2991-2B67-3424-81EF-9C5420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0516-12E3-5567-3BDF-A9327D02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C5367-5846-0DD2-FA4F-73E01522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87DD-FE0B-346B-8167-963D2627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6706-59EF-AC48-D14E-9A61A539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6E40-14B1-416F-9BAE-41B2E7BBDEC7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2014-C6BE-C18F-CC1B-CB4D1EDD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6955-F243-E04D-CF19-010C2CF2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AA1A-B2C3-4B61-A123-384839B56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7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" Type="http://schemas.openxmlformats.org/officeDocument/2006/relationships/image" Target="../media/image128.png"/><Relationship Id="rId21" Type="http://schemas.openxmlformats.org/officeDocument/2006/relationships/image" Target="../media/image146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7.png"/><Relationship Id="rId21" Type="http://schemas.openxmlformats.org/officeDocument/2006/relationships/image" Target="../media/image174.png"/><Relationship Id="rId7" Type="http://schemas.openxmlformats.org/officeDocument/2006/relationships/image" Target="../media/image161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6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9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8.png"/><Relationship Id="rId9" Type="http://schemas.openxmlformats.org/officeDocument/2006/relationships/image" Target="../media/image14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8" Type="http://schemas.openxmlformats.org/officeDocument/2006/relationships/image" Target="../media/image188.png"/><Relationship Id="rId3" Type="http://schemas.openxmlformats.org/officeDocument/2006/relationships/image" Target="../media/image1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3" Type="http://schemas.openxmlformats.org/officeDocument/2006/relationships/image" Target="../media/image219.png"/><Relationship Id="rId21" Type="http://schemas.openxmlformats.org/officeDocument/2006/relationships/image" Target="../media/image237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2" Type="http://schemas.openxmlformats.org/officeDocument/2006/relationships/image" Target="../media/image98.png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10" Type="http://schemas.openxmlformats.org/officeDocument/2006/relationships/image" Target="../media/image226.png"/><Relationship Id="rId19" Type="http://schemas.openxmlformats.org/officeDocument/2006/relationships/image" Target="../media/image235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8.png"/><Relationship Id="rId21" Type="http://schemas.openxmlformats.org/officeDocument/2006/relationships/image" Target="../media/image253.png"/><Relationship Id="rId34" Type="http://schemas.openxmlformats.org/officeDocument/2006/relationships/image" Target="../media/image266.png"/><Relationship Id="rId42" Type="http://schemas.openxmlformats.org/officeDocument/2006/relationships/image" Target="../media/image274.png"/><Relationship Id="rId47" Type="http://schemas.openxmlformats.org/officeDocument/2006/relationships/image" Target="../media/image279.png"/><Relationship Id="rId50" Type="http://schemas.openxmlformats.org/officeDocument/2006/relationships/image" Target="../media/image282.png"/><Relationship Id="rId55" Type="http://schemas.openxmlformats.org/officeDocument/2006/relationships/image" Target="../media/image287.png"/><Relationship Id="rId63" Type="http://schemas.openxmlformats.org/officeDocument/2006/relationships/image" Target="../media/image295.png"/><Relationship Id="rId7" Type="http://schemas.openxmlformats.org/officeDocument/2006/relationships/image" Target="../media/image239.png"/><Relationship Id="rId2" Type="http://schemas.openxmlformats.org/officeDocument/2006/relationships/image" Target="../media/image98.png"/><Relationship Id="rId16" Type="http://schemas.openxmlformats.org/officeDocument/2006/relationships/image" Target="../media/image248.png"/><Relationship Id="rId29" Type="http://schemas.openxmlformats.org/officeDocument/2006/relationships/image" Target="../media/image261.png"/><Relationship Id="rId11" Type="http://schemas.openxmlformats.org/officeDocument/2006/relationships/image" Target="../media/image243.png"/><Relationship Id="rId24" Type="http://schemas.openxmlformats.org/officeDocument/2006/relationships/image" Target="../media/image256.png"/><Relationship Id="rId32" Type="http://schemas.openxmlformats.org/officeDocument/2006/relationships/image" Target="../media/image264.png"/><Relationship Id="rId37" Type="http://schemas.openxmlformats.org/officeDocument/2006/relationships/image" Target="../media/image269.png"/><Relationship Id="rId40" Type="http://schemas.openxmlformats.org/officeDocument/2006/relationships/image" Target="../media/image272.png"/><Relationship Id="rId45" Type="http://schemas.openxmlformats.org/officeDocument/2006/relationships/image" Target="../media/image277.png"/><Relationship Id="rId53" Type="http://schemas.openxmlformats.org/officeDocument/2006/relationships/image" Target="../media/image285.png"/><Relationship Id="rId58" Type="http://schemas.openxmlformats.org/officeDocument/2006/relationships/image" Target="../media/image290.png"/><Relationship Id="rId5" Type="http://schemas.openxmlformats.org/officeDocument/2006/relationships/image" Target="../media/image238.png"/><Relationship Id="rId61" Type="http://schemas.openxmlformats.org/officeDocument/2006/relationships/image" Target="../media/image293.png"/><Relationship Id="rId19" Type="http://schemas.openxmlformats.org/officeDocument/2006/relationships/image" Target="../media/image251.png"/><Relationship Id="rId14" Type="http://schemas.openxmlformats.org/officeDocument/2006/relationships/image" Target="../media/image246.png"/><Relationship Id="rId22" Type="http://schemas.openxmlformats.org/officeDocument/2006/relationships/image" Target="../media/image254.png"/><Relationship Id="rId27" Type="http://schemas.openxmlformats.org/officeDocument/2006/relationships/image" Target="../media/image259.png"/><Relationship Id="rId30" Type="http://schemas.openxmlformats.org/officeDocument/2006/relationships/image" Target="../media/image262.png"/><Relationship Id="rId35" Type="http://schemas.openxmlformats.org/officeDocument/2006/relationships/image" Target="../media/image267.png"/><Relationship Id="rId43" Type="http://schemas.openxmlformats.org/officeDocument/2006/relationships/image" Target="../media/image275.png"/><Relationship Id="rId48" Type="http://schemas.openxmlformats.org/officeDocument/2006/relationships/image" Target="../media/image280.png"/><Relationship Id="rId56" Type="http://schemas.openxmlformats.org/officeDocument/2006/relationships/image" Target="../media/image288.png"/><Relationship Id="rId64" Type="http://schemas.openxmlformats.org/officeDocument/2006/relationships/image" Target="../media/image296.png"/><Relationship Id="rId8" Type="http://schemas.openxmlformats.org/officeDocument/2006/relationships/image" Target="../media/image240.png"/><Relationship Id="rId51" Type="http://schemas.openxmlformats.org/officeDocument/2006/relationships/image" Target="../media/image283.png"/><Relationship Id="rId3" Type="http://schemas.openxmlformats.org/officeDocument/2006/relationships/image" Target="../media/image219.png"/><Relationship Id="rId12" Type="http://schemas.openxmlformats.org/officeDocument/2006/relationships/image" Target="../media/image244.png"/><Relationship Id="rId17" Type="http://schemas.openxmlformats.org/officeDocument/2006/relationships/image" Target="../media/image249.png"/><Relationship Id="rId25" Type="http://schemas.openxmlformats.org/officeDocument/2006/relationships/image" Target="../media/image257.png"/><Relationship Id="rId33" Type="http://schemas.openxmlformats.org/officeDocument/2006/relationships/image" Target="../media/image265.png"/><Relationship Id="rId38" Type="http://schemas.openxmlformats.org/officeDocument/2006/relationships/image" Target="../media/image270.png"/><Relationship Id="rId46" Type="http://schemas.openxmlformats.org/officeDocument/2006/relationships/image" Target="../media/image278.png"/><Relationship Id="rId59" Type="http://schemas.openxmlformats.org/officeDocument/2006/relationships/image" Target="../media/image291.png"/><Relationship Id="rId20" Type="http://schemas.openxmlformats.org/officeDocument/2006/relationships/image" Target="../media/image252.png"/><Relationship Id="rId41" Type="http://schemas.openxmlformats.org/officeDocument/2006/relationships/image" Target="../media/image273.png"/><Relationship Id="rId54" Type="http://schemas.openxmlformats.org/officeDocument/2006/relationships/image" Target="../media/image286.png"/><Relationship Id="rId6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5" Type="http://schemas.openxmlformats.org/officeDocument/2006/relationships/image" Target="../media/image247.png"/><Relationship Id="rId23" Type="http://schemas.openxmlformats.org/officeDocument/2006/relationships/image" Target="../media/image255.png"/><Relationship Id="rId28" Type="http://schemas.openxmlformats.org/officeDocument/2006/relationships/image" Target="../media/image260.png"/><Relationship Id="rId36" Type="http://schemas.openxmlformats.org/officeDocument/2006/relationships/image" Target="../media/image268.png"/><Relationship Id="rId49" Type="http://schemas.openxmlformats.org/officeDocument/2006/relationships/image" Target="../media/image281.png"/><Relationship Id="rId57" Type="http://schemas.openxmlformats.org/officeDocument/2006/relationships/image" Target="../media/image289.png"/><Relationship Id="rId10" Type="http://schemas.openxmlformats.org/officeDocument/2006/relationships/image" Target="../media/image242.png"/><Relationship Id="rId31" Type="http://schemas.openxmlformats.org/officeDocument/2006/relationships/image" Target="../media/image263.png"/><Relationship Id="rId44" Type="http://schemas.openxmlformats.org/officeDocument/2006/relationships/image" Target="../media/image276.png"/><Relationship Id="rId52" Type="http://schemas.openxmlformats.org/officeDocument/2006/relationships/image" Target="../media/image284.png"/><Relationship Id="rId60" Type="http://schemas.openxmlformats.org/officeDocument/2006/relationships/image" Target="../media/image292.png"/><Relationship Id="rId65" Type="http://schemas.openxmlformats.org/officeDocument/2006/relationships/image" Target="../media/image297.png"/><Relationship Id="rId4" Type="http://schemas.openxmlformats.org/officeDocument/2006/relationships/image" Target="../media/image220.png"/><Relationship Id="rId9" Type="http://schemas.openxmlformats.org/officeDocument/2006/relationships/image" Target="../media/image241.png"/><Relationship Id="rId13" Type="http://schemas.openxmlformats.org/officeDocument/2006/relationships/image" Target="../media/image245.png"/><Relationship Id="rId18" Type="http://schemas.openxmlformats.org/officeDocument/2006/relationships/image" Target="../media/image250.png"/><Relationship Id="rId39" Type="http://schemas.openxmlformats.org/officeDocument/2006/relationships/image" Target="../media/image2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3" Type="http://schemas.openxmlformats.org/officeDocument/2006/relationships/image" Target="../media/image219.png"/><Relationship Id="rId7" Type="http://schemas.openxmlformats.org/officeDocument/2006/relationships/image" Target="../media/image30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9.png"/><Relationship Id="rId4" Type="http://schemas.openxmlformats.org/officeDocument/2006/relationships/image" Target="../media/image298.png"/><Relationship Id="rId9" Type="http://schemas.openxmlformats.org/officeDocument/2006/relationships/image" Target="../media/image30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305.jpg"/><Relationship Id="rId7" Type="http://schemas.openxmlformats.org/officeDocument/2006/relationships/image" Target="../media/image309.png"/><Relationship Id="rId12" Type="http://schemas.openxmlformats.org/officeDocument/2006/relationships/image" Target="../media/image314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1" Type="http://schemas.openxmlformats.org/officeDocument/2006/relationships/image" Target="../media/image313.png"/><Relationship Id="rId5" Type="http://schemas.openxmlformats.org/officeDocument/2006/relationships/image" Target="../media/image307.png"/><Relationship Id="rId15" Type="http://schemas.openxmlformats.org/officeDocument/2006/relationships/image" Target="../media/image317.png"/><Relationship Id="rId10" Type="http://schemas.openxmlformats.org/officeDocument/2006/relationships/image" Target="../media/image312.png"/><Relationship Id="rId4" Type="http://schemas.openxmlformats.org/officeDocument/2006/relationships/image" Target="../media/image306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40.png"/><Relationship Id="rId21" Type="http://schemas.openxmlformats.org/officeDocument/2006/relationships/image" Target="../media/image46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5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0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23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BC84-1F54-0841-6639-BFAA5A120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Lesson 28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4F1F-149D-7EBF-DE68-D200AD8B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Java-1</a:t>
            </a:r>
          </a:p>
        </p:txBody>
      </p:sp>
    </p:spTree>
    <p:extLst>
      <p:ext uri="{BB962C8B-B14F-4D97-AF65-F5344CB8AC3E}">
        <p14:creationId xmlns:p14="http://schemas.microsoft.com/office/powerpoint/2010/main" val="304239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1251" y="0"/>
            <a:ext cx="7572375" cy="781050"/>
            <a:chOff x="857250" y="0"/>
            <a:chExt cx="7572375" cy="781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28575"/>
              <a:ext cx="7572375" cy="5524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025" y="0"/>
              <a:ext cx="4371990" cy="7810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5255" y="54864"/>
              <a:ext cx="7467600" cy="457200"/>
            </a:xfrm>
            <a:custGeom>
              <a:avLst/>
              <a:gdLst/>
              <a:ahLst/>
              <a:cxnLst/>
              <a:rect l="l" t="t" r="r" b="b"/>
              <a:pathLst>
                <a:path w="7467600" h="457200">
                  <a:moveTo>
                    <a:pt x="7391399" y="0"/>
                  </a:moveTo>
                  <a:lnTo>
                    <a:pt x="76199" y="0"/>
                  </a:lnTo>
                  <a:lnTo>
                    <a:pt x="46537" y="5995"/>
                  </a:lnTo>
                  <a:lnTo>
                    <a:pt x="22316" y="22338"/>
                  </a:lnTo>
                  <a:lnTo>
                    <a:pt x="5987" y="46561"/>
                  </a:lnTo>
                  <a:lnTo>
                    <a:pt x="0" y="76199"/>
                  </a:lnTo>
                  <a:lnTo>
                    <a:pt x="0" y="380999"/>
                  </a:lnTo>
                  <a:lnTo>
                    <a:pt x="5987" y="410638"/>
                  </a:lnTo>
                  <a:lnTo>
                    <a:pt x="22316" y="434861"/>
                  </a:lnTo>
                  <a:lnTo>
                    <a:pt x="46537" y="451204"/>
                  </a:lnTo>
                  <a:lnTo>
                    <a:pt x="76199" y="457199"/>
                  </a:lnTo>
                  <a:lnTo>
                    <a:pt x="7391399" y="457199"/>
                  </a:lnTo>
                  <a:lnTo>
                    <a:pt x="7421038" y="451204"/>
                  </a:lnTo>
                  <a:lnTo>
                    <a:pt x="7445261" y="434861"/>
                  </a:lnTo>
                  <a:lnTo>
                    <a:pt x="7461604" y="410638"/>
                  </a:lnTo>
                  <a:lnTo>
                    <a:pt x="7467599" y="380999"/>
                  </a:lnTo>
                  <a:lnTo>
                    <a:pt x="7467599" y="76199"/>
                  </a:lnTo>
                  <a:lnTo>
                    <a:pt x="7461604" y="46561"/>
                  </a:lnTo>
                  <a:lnTo>
                    <a:pt x="7445261" y="22338"/>
                  </a:lnTo>
                  <a:lnTo>
                    <a:pt x="7421038" y="5995"/>
                  </a:lnTo>
                  <a:lnTo>
                    <a:pt x="739139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5255" y="54864"/>
              <a:ext cx="7467600" cy="457200"/>
            </a:xfrm>
            <a:custGeom>
              <a:avLst/>
              <a:gdLst/>
              <a:ahLst/>
              <a:cxnLst/>
              <a:rect l="l" t="t" r="r" b="b"/>
              <a:pathLst>
                <a:path w="7467600" h="457200">
                  <a:moveTo>
                    <a:pt x="0" y="76199"/>
                  </a:moveTo>
                  <a:lnTo>
                    <a:pt x="5987" y="46561"/>
                  </a:lnTo>
                  <a:lnTo>
                    <a:pt x="22316" y="22338"/>
                  </a:lnTo>
                  <a:lnTo>
                    <a:pt x="46537" y="5995"/>
                  </a:lnTo>
                  <a:lnTo>
                    <a:pt x="76199" y="0"/>
                  </a:lnTo>
                  <a:lnTo>
                    <a:pt x="7391399" y="0"/>
                  </a:lnTo>
                  <a:lnTo>
                    <a:pt x="7421038" y="5995"/>
                  </a:lnTo>
                  <a:lnTo>
                    <a:pt x="7445261" y="22338"/>
                  </a:lnTo>
                  <a:lnTo>
                    <a:pt x="7461604" y="46561"/>
                  </a:lnTo>
                  <a:lnTo>
                    <a:pt x="7467599" y="76199"/>
                  </a:lnTo>
                  <a:lnTo>
                    <a:pt x="7467599" y="380999"/>
                  </a:lnTo>
                  <a:lnTo>
                    <a:pt x="7461604" y="410638"/>
                  </a:lnTo>
                  <a:lnTo>
                    <a:pt x="7445261" y="434861"/>
                  </a:lnTo>
                  <a:lnTo>
                    <a:pt x="7421038" y="451204"/>
                  </a:lnTo>
                  <a:lnTo>
                    <a:pt x="7391399" y="457199"/>
                  </a:lnTo>
                  <a:lnTo>
                    <a:pt x="76199" y="457199"/>
                  </a:lnTo>
                  <a:lnTo>
                    <a:pt x="46537" y="451204"/>
                  </a:lnTo>
                  <a:lnTo>
                    <a:pt x="22316" y="434861"/>
                  </a:lnTo>
                  <a:lnTo>
                    <a:pt x="5987" y="410638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7203" y="39486"/>
            <a:ext cx="3795395" cy="44755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dirty="0"/>
              <a:t>Методы</a:t>
            </a:r>
            <a:r>
              <a:rPr sz="2800" spc="-30" dirty="0"/>
              <a:t> </a:t>
            </a:r>
            <a:r>
              <a:rPr sz="2800" dirty="0"/>
              <a:t>isAfter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/>
              <a:t>и</a:t>
            </a:r>
            <a:r>
              <a:rPr sz="2800" spc="20" dirty="0"/>
              <a:t> </a:t>
            </a:r>
            <a:r>
              <a:rPr sz="2800" spc="-10" dirty="0"/>
              <a:t>isBefore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71650" y="514350"/>
            <a:ext cx="8601710" cy="6229350"/>
            <a:chOff x="247650" y="514350"/>
            <a:chExt cx="8601710" cy="6229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50" y="571515"/>
              <a:ext cx="8572500" cy="9810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50" y="514350"/>
              <a:ext cx="8601090" cy="1143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609600"/>
              <a:ext cx="8458199" cy="8595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609600"/>
              <a:ext cx="8458200" cy="859790"/>
            </a:xfrm>
            <a:custGeom>
              <a:avLst/>
              <a:gdLst/>
              <a:ahLst/>
              <a:cxnLst/>
              <a:rect l="l" t="t" r="r" b="b"/>
              <a:pathLst>
                <a:path w="8458200" h="859790">
                  <a:moveTo>
                    <a:pt x="0" y="143255"/>
                  </a:moveTo>
                  <a:lnTo>
                    <a:pt x="7303" y="97972"/>
                  </a:lnTo>
                  <a:lnTo>
                    <a:pt x="27640" y="58647"/>
                  </a:lnTo>
                  <a:lnTo>
                    <a:pt x="58651" y="27637"/>
                  </a:lnTo>
                  <a:lnTo>
                    <a:pt x="97976" y="7302"/>
                  </a:lnTo>
                  <a:lnTo>
                    <a:pt x="143255" y="0"/>
                  </a:lnTo>
                  <a:lnTo>
                    <a:pt x="8314943" y="0"/>
                  </a:lnTo>
                  <a:lnTo>
                    <a:pt x="8360226" y="7302"/>
                  </a:lnTo>
                  <a:lnTo>
                    <a:pt x="8399552" y="27637"/>
                  </a:lnTo>
                  <a:lnTo>
                    <a:pt x="8430562" y="58647"/>
                  </a:lnTo>
                  <a:lnTo>
                    <a:pt x="8450897" y="97972"/>
                  </a:lnTo>
                  <a:lnTo>
                    <a:pt x="8458199" y="143255"/>
                  </a:lnTo>
                  <a:lnTo>
                    <a:pt x="8458199" y="716279"/>
                  </a:lnTo>
                  <a:lnTo>
                    <a:pt x="8450897" y="761563"/>
                  </a:lnTo>
                  <a:lnTo>
                    <a:pt x="8430562" y="800888"/>
                  </a:lnTo>
                  <a:lnTo>
                    <a:pt x="8399552" y="831898"/>
                  </a:lnTo>
                  <a:lnTo>
                    <a:pt x="8360226" y="852233"/>
                  </a:lnTo>
                  <a:lnTo>
                    <a:pt x="8314943" y="859535"/>
                  </a:lnTo>
                  <a:lnTo>
                    <a:pt x="143255" y="859535"/>
                  </a:lnTo>
                  <a:lnTo>
                    <a:pt x="97976" y="852233"/>
                  </a:lnTo>
                  <a:lnTo>
                    <a:pt x="58651" y="831898"/>
                  </a:lnTo>
                  <a:lnTo>
                    <a:pt x="27640" y="800888"/>
                  </a:lnTo>
                  <a:lnTo>
                    <a:pt x="7303" y="761563"/>
                  </a:lnTo>
                  <a:lnTo>
                    <a:pt x="0" y="716279"/>
                  </a:lnTo>
                  <a:lnTo>
                    <a:pt x="0" y="14325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675" y="1600200"/>
              <a:ext cx="7620000" cy="6286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8050" y="1552575"/>
              <a:ext cx="2447925" cy="847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05255" y="1655064"/>
              <a:ext cx="7467600" cy="478790"/>
            </a:xfrm>
            <a:custGeom>
              <a:avLst/>
              <a:gdLst/>
              <a:ahLst/>
              <a:cxnLst/>
              <a:rect l="l" t="t" r="r" b="b"/>
              <a:pathLst>
                <a:path w="7467600" h="478789">
                  <a:moveTo>
                    <a:pt x="7387833" y="0"/>
                  </a:moveTo>
                  <a:lnTo>
                    <a:pt x="79760" y="0"/>
                  </a:lnTo>
                  <a:lnTo>
                    <a:pt x="48712" y="6265"/>
                  </a:lnTo>
                  <a:lnTo>
                    <a:pt x="23360" y="23355"/>
                  </a:lnTo>
                  <a:lnTo>
                    <a:pt x="6267" y="48708"/>
                  </a:lnTo>
                  <a:lnTo>
                    <a:pt x="0" y="79766"/>
                  </a:lnTo>
                  <a:lnTo>
                    <a:pt x="0" y="398769"/>
                  </a:lnTo>
                  <a:lnTo>
                    <a:pt x="6267" y="429827"/>
                  </a:lnTo>
                  <a:lnTo>
                    <a:pt x="23360" y="455180"/>
                  </a:lnTo>
                  <a:lnTo>
                    <a:pt x="48712" y="472270"/>
                  </a:lnTo>
                  <a:lnTo>
                    <a:pt x="79760" y="478535"/>
                  </a:lnTo>
                  <a:lnTo>
                    <a:pt x="7387833" y="478535"/>
                  </a:lnTo>
                  <a:lnTo>
                    <a:pt x="7418890" y="472270"/>
                  </a:lnTo>
                  <a:lnTo>
                    <a:pt x="7444244" y="455180"/>
                  </a:lnTo>
                  <a:lnTo>
                    <a:pt x="7461334" y="429827"/>
                  </a:lnTo>
                  <a:lnTo>
                    <a:pt x="7467599" y="398769"/>
                  </a:lnTo>
                  <a:lnTo>
                    <a:pt x="7467599" y="79766"/>
                  </a:lnTo>
                  <a:lnTo>
                    <a:pt x="7461334" y="48708"/>
                  </a:lnTo>
                  <a:lnTo>
                    <a:pt x="7444244" y="23355"/>
                  </a:lnTo>
                  <a:lnTo>
                    <a:pt x="7418890" y="6265"/>
                  </a:lnTo>
                  <a:lnTo>
                    <a:pt x="7387833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5255" y="1655064"/>
              <a:ext cx="7467600" cy="478790"/>
            </a:xfrm>
            <a:custGeom>
              <a:avLst/>
              <a:gdLst/>
              <a:ahLst/>
              <a:cxnLst/>
              <a:rect l="l" t="t" r="r" b="b"/>
              <a:pathLst>
                <a:path w="7467600" h="478789">
                  <a:moveTo>
                    <a:pt x="0" y="79766"/>
                  </a:moveTo>
                  <a:lnTo>
                    <a:pt x="6267" y="48708"/>
                  </a:lnTo>
                  <a:lnTo>
                    <a:pt x="23360" y="23355"/>
                  </a:lnTo>
                  <a:lnTo>
                    <a:pt x="48712" y="6265"/>
                  </a:lnTo>
                  <a:lnTo>
                    <a:pt x="79760" y="0"/>
                  </a:lnTo>
                  <a:lnTo>
                    <a:pt x="7387833" y="0"/>
                  </a:lnTo>
                  <a:lnTo>
                    <a:pt x="7418890" y="6265"/>
                  </a:lnTo>
                  <a:lnTo>
                    <a:pt x="7444244" y="23355"/>
                  </a:lnTo>
                  <a:lnTo>
                    <a:pt x="7461334" y="48708"/>
                  </a:lnTo>
                  <a:lnTo>
                    <a:pt x="7467599" y="79766"/>
                  </a:lnTo>
                  <a:lnTo>
                    <a:pt x="7467599" y="398769"/>
                  </a:lnTo>
                  <a:lnTo>
                    <a:pt x="7461334" y="429827"/>
                  </a:lnTo>
                  <a:lnTo>
                    <a:pt x="7444244" y="455180"/>
                  </a:lnTo>
                  <a:lnTo>
                    <a:pt x="7418890" y="472270"/>
                  </a:lnTo>
                  <a:lnTo>
                    <a:pt x="7387833" y="478535"/>
                  </a:lnTo>
                  <a:lnTo>
                    <a:pt x="79760" y="478535"/>
                  </a:lnTo>
                  <a:lnTo>
                    <a:pt x="48712" y="472270"/>
                  </a:lnTo>
                  <a:lnTo>
                    <a:pt x="23360" y="455180"/>
                  </a:lnTo>
                  <a:lnTo>
                    <a:pt x="6267" y="429827"/>
                  </a:lnTo>
                  <a:lnTo>
                    <a:pt x="0" y="398769"/>
                  </a:lnTo>
                  <a:lnTo>
                    <a:pt x="0" y="79766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200" y="2143125"/>
              <a:ext cx="8201040" cy="6381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675" y="2057384"/>
              <a:ext cx="8258159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207" y="2188464"/>
              <a:ext cx="8077199" cy="5120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1207" y="2188464"/>
              <a:ext cx="8077200" cy="512445"/>
            </a:xfrm>
            <a:custGeom>
              <a:avLst/>
              <a:gdLst/>
              <a:ahLst/>
              <a:cxnLst/>
              <a:rect l="l" t="t" r="r" b="b"/>
              <a:pathLst>
                <a:path w="8077200" h="512444">
                  <a:moveTo>
                    <a:pt x="0" y="85343"/>
                  </a:moveTo>
                  <a:lnTo>
                    <a:pt x="6708" y="52129"/>
                  </a:lnTo>
                  <a:lnTo>
                    <a:pt x="25000" y="25001"/>
                  </a:lnTo>
                  <a:lnTo>
                    <a:pt x="52128" y="6708"/>
                  </a:lnTo>
                  <a:lnTo>
                    <a:pt x="85343" y="0"/>
                  </a:lnTo>
                  <a:lnTo>
                    <a:pt x="7991855" y="0"/>
                  </a:lnTo>
                  <a:lnTo>
                    <a:pt x="8025070" y="6708"/>
                  </a:lnTo>
                  <a:lnTo>
                    <a:pt x="8052198" y="25001"/>
                  </a:lnTo>
                  <a:lnTo>
                    <a:pt x="8070491" y="52129"/>
                  </a:lnTo>
                  <a:lnTo>
                    <a:pt x="8077199" y="85343"/>
                  </a:lnTo>
                  <a:lnTo>
                    <a:pt x="8077199" y="426719"/>
                  </a:lnTo>
                  <a:lnTo>
                    <a:pt x="8070491" y="459934"/>
                  </a:lnTo>
                  <a:lnTo>
                    <a:pt x="8052198" y="487062"/>
                  </a:lnTo>
                  <a:lnTo>
                    <a:pt x="8025070" y="505355"/>
                  </a:lnTo>
                  <a:lnTo>
                    <a:pt x="7991855" y="512063"/>
                  </a:lnTo>
                  <a:lnTo>
                    <a:pt x="85343" y="512063"/>
                  </a:lnTo>
                  <a:lnTo>
                    <a:pt x="52128" y="505355"/>
                  </a:lnTo>
                  <a:lnTo>
                    <a:pt x="25000" y="487062"/>
                  </a:lnTo>
                  <a:lnTo>
                    <a:pt x="6708" y="459934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775" y="3571875"/>
              <a:ext cx="7924800" cy="381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150" y="3495675"/>
              <a:ext cx="5105400" cy="590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207" y="3589020"/>
              <a:ext cx="7851647" cy="3078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21207" y="3589020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3" y="31336"/>
                  </a:lnTo>
                  <a:lnTo>
                    <a:pt x="15030" y="15030"/>
                  </a:lnTo>
                  <a:lnTo>
                    <a:pt x="31338" y="4033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11" y="4033"/>
                  </a:lnTo>
                  <a:lnTo>
                    <a:pt x="7836617" y="15030"/>
                  </a:lnTo>
                  <a:lnTo>
                    <a:pt x="7847614" y="31336"/>
                  </a:lnTo>
                  <a:lnTo>
                    <a:pt x="7851647" y="51297"/>
                  </a:lnTo>
                  <a:lnTo>
                    <a:pt x="7851647" y="256544"/>
                  </a:lnTo>
                  <a:lnTo>
                    <a:pt x="7847614" y="276504"/>
                  </a:lnTo>
                  <a:lnTo>
                    <a:pt x="7836617" y="292813"/>
                  </a:lnTo>
                  <a:lnTo>
                    <a:pt x="7820311" y="303813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8" y="303813"/>
                  </a:lnTo>
                  <a:lnTo>
                    <a:pt x="15030" y="292813"/>
                  </a:lnTo>
                  <a:lnTo>
                    <a:pt x="4033" y="276504"/>
                  </a:lnTo>
                  <a:lnTo>
                    <a:pt x="0" y="256544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725" y="3143250"/>
              <a:ext cx="7972409" cy="4381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675" y="3095609"/>
              <a:ext cx="4924409" cy="5905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0351" y="3188208"/>
              <a:ext cx="7851647" cy="30784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0351" y="3188208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3" y="31336"/>
                  </a:lnTo>
                  <a:lnTo>
                    <a:pt x="15030" y="15030"/>
                  </a:lnTo>
                  <a:lnTo>
                    <a:pt x="31338" y="4033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11" y="4033"/>
                  </a:lnTo>
                  <a:lnTo>
                    <a:pt x="7836617" y="15030"/>
                  </a:lnTo>
                  <a:lnTo>
                    <a:pt x="7847614" y="31336"/>
                  </a:lnTo>
                  <a:lnTo>
                    <a:pt x="7851647" y="51297"/>
                  </a:lnTo>
                  <a:lnTo>
                    <a:pt x="7851647" y="256550"/>
                  </a:lnTo>
                  <a:lnTo>
                    <a:pt x="7847614" y="276511"/>
                  </a:lnTo>
                  <a:lnTo>
                    <a:pt x="7836617" y="292817"/>
                  </a:lnTo>
                  <a:lnTo>
                    <a:pt x="7820311" y="303814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8" y="303814"/>
                  </a:lnTo>
                  <a:lnTo>
                    <a:pt x="15030" y="292817"/>
                  </a:lnTo>
                  <a:lnTo>
                    <a:pt x="4033" y="276511"/>
                  </a:lnTo>
                  <a:lnTo>
                    <a:pt x="0" y="256550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6250" y="2743184"/>
              <a:ext cx="7981950" cy="4286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200" y="2686050"/>
              <a:ext cx="4486290" cy="5905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0876" y="2785872"/>
              <a:ext cx="7851669" cy="3078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40876" y="2785872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3" y="31336"/>
                  </a:lnTo>
                  <a:lnTo>
                    <a:pt x="15031" y="15030"/>
                  </a:lnTo>
                  <a:lnTo>
                    <a:pt x="31343" y="4033"/>
                  </a:lnTo>
                  <a:lnTo>
                    <a:pt x="51316" y="0"/>
                  </a:lnTo>
                  <a:lnTo>
                    <a:pt x="7800371" y="0"/>
                  </a:lnTo>
                  <a:lnTo>
                    <a:pt x="7820332" y="4033"/>
                  </a:lnTo>
                  <a:lnTo>
                    <a:pt x="7836638" y="15030"/>
                  </a:lnTo>
                  <a:lnTo>
                    <a:pt x="7847635" y="31336"/>
                  </a:lnTo>
                  <a:lnTo>
                    <a:pt x="7851669" y="51297"/>
                  </a:lnTo>
                  <a:lnTo>
                    <a:pt x="7851669" y="256550"/>
                  </a:lnTo>
                  <a:lnTo>
                    <a:pt x="7847635" y="276511"/>
                  </a:lnTo>
                  <a:lnTo>
                    <a:pt x="7836638" y="292817"/>
                  </a:lnTo>
                  <a:lnTo>
                    <a:pt x="7820332" y="303814"/>
                  </a:lnTo>
                  <a:lnTo>
                    <a:pt x="7800371" y="307847"/>
                  </a:lnTo>
                  <a:lnTo>
                    <a:pt x="51316" y="307847"/>
                  </a:lnTo>
                  <a:lnTo>
                    <a:pt x="31343" y="303814"/>
                  </a:lnTo>
                  <a:lnTo>
                    <a:pt x="15031" y="292817"/>
                  </a:lnTo>
                  <a:lnTo>
                    <a:pt x="4033" y="276511"/>
                  </a:lnTo>
                  <a:lnTo>
                    <a:pt x="0" y="256550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5299" y="4371975"/>
              <a:ext cx="7924784" cy="3810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7675" y="4286250"/>
              <a:ext cx="7362840" cy="590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0351" y="4384547"/>
              <a:ext cx="7851647" cy="3078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30351" y="4384547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303"/>
                  </a:moveTo>
                  <a:lnTo>
                    <a:pt x="4033" y="31343"/>
                  </a:lnTo>
                  <a:lnTo>
                    <a:pt x="15030" y="15034"/>
                  </a:lnTo>
                  <a:lnTo>
                    <a:pt x="31338" y="4034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11" y="4034"/>
                  </a:lnTo>
                  <a:lnTo>
                    <a:pt x="7836617" y="15034"/>
                  </a:lnTo>
                  <a:lnTo>
                    <a:pt x="7847614" y="31343"/>
                  </a:lnTo>
                  <a:lnTo>
                    <a:pt x="7851647" y="51303"/>
                  </a:lnTo>
                  <a:lnTo>
                    <a:pt x="7851647" y="256544"/>
                  </a:lnTo>
                  <a:lnTo>
                    <a:pt x="7847614" y="276504"/>
                  </a:lnTo>
                  <a:lnTo>
                    <a:pt x="7836617" y="292813"/>
                  </a:lnTo>
                  <a:lnTo>
                    <a:pt x="7820311" y="303813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8" y="303813"/>
                  </a:lnTo>
                  <a:lnTo>
                    <a:pt x="15030" y="292813"/>
                  </a:lnTo>
                  <a:lnTo>
                    <a:pt x="4033" y="276504"/>
                  </a:lnTo>
                  <a:lnTo>
                    <a:pt x="0" y="256544"/>
                  </a:lnTo>
                  <a:lnTo>
                    <a:pt x="0" y="5130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6725" y="3943350"/>
              <a:ext cx="7972409" cy="4381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7675" y="3895725"/>
              <a:ext cx="4362450" cy="5905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0351" y="3989832"/>
              <a:ext cx="7851647" cy="30784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30351" y="3989832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303"/>
                  </a:moveTo>
                  <a:lnTo>
                    <a:pt x="4033" y="31343"/>
                  </a:lnTo>
                  <a:lnTo>
                    <a:pt x="15030" y="15034"/>
                  </a:lnTo>
                  <a:lnTo>
                    <a:pt x="31338" y="4034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11" y="4034"/>
                  </a:lnTo>
                  <a:lnTo>
                    <a:pt x="7836617" y="15034"/>
                  </a:lnTo>
                  <a:lnTo>
                    <a:pt x="7847614" y="31343"/>
                  </a:lnTo>
                  <a:lnTo>
                    <a:pt x="7851647" y="51303"/>
                  </a:lnTo>
                  <a:lnTo>
                    <a:pt x="7851647" y="256544"/>
                  </a:lnTo>
                  <a:lnTo>
                    <a:pt x="7847614" y="276504"/>
                  </a:lnTo>
                  <a:lnTo>
                    <a:pt x="7836617" y="292813"/>
                  </a:lnTo>
                  <a:lnTo>
                    <a:pt x="7820311" y="303813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8" y="303813"/>
                  </a:lnTo>
                  <a:lnTo>
                    <a:pt x="15030" y="292813"/>
                  </a:lnTo>
                  <a:lnTo>
                    <a:pt x="4033" y="276504"/>
                  </a:lnTo>
                  <a:lnTo>
                    <a:pt x="0" y="256544"/>
                  </a:lnTo>
                  <a:lnTo>
                    <a:pt x="0" y="5130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675" y="5953125"/>
              <a:ext cx="8153415" cy="6667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9575" y="5876925"/>
              <a:ext cx="7848600" cy="8667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1309" y="5967984"/>
              <a:ext cx="8077230" cy="59383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81309" y="5967984"/>
              <a:ext cx="8077834" cy="594360"/>
            </a:xfrm>
            <a:custGeom>
              <a:avLst/>
              <a:gdLst/>
              <a:ahLst/>
              <a:cxnLst/>
              <a:rect l="l" t="t" r="r" b="b"/>
              <a:pathLst>
                <a:path w="8077834" h="594359">
                  <a:moveTo>
                    <a:pt x="0" y="98977"/>
                  </a:moveTo>
                  <a:lnTo>
                    <a:pt x="7776" y="60451"/>
                  </a:lnTo>
                  <a:lnTo>
                    <a:pt x="28984" y="28990"/>
                  </a:lnTo>
                  <a:lnTo>
                    <a:pt x="60441" y="7778"/>
                  </a:lnTo>
                  <a:lnTo>
                    <a:pt x="98965" y="0"/>
                  </a:lnTo>
                  <a:lnTo>
                    <a:pt x="7978170" y="0"/>
                  </a:lnTo>
                  <a:lnTo>
                    <a:pt x="8016742" y="7778"/>
                  </a:lnTo>
                  <a:lnTo>
                    <a:pt x="8048228" y="28990"/>
                  </a:lnTo>
                  <a:lnTo>
                    <a:pt x="8069450" y="60451"/>
                  </a:lnTo>
                  <a:lnTo>
                    <a:pt x="8077230" y="98977"/>
                  </a:lnTo>
                  <a:lnTo>
                    <a:pt x="8077230" y="494858"/>
                  </a:lnTo>
                  <a:lnTo>
                    <a:pt x="8069450" y="533384"/>
                  </a:lnTo>
                  <a:lnTo>
                    <a:pt x="8048228" y="564845"/>
                  </a:lnTo>
                  <a:lnTo>
                    <a:pt x="8016742" y="586057"/>
                  </a:lnTo>
                  <a:lnTo>
                    <a:pt x="7978170" y="593836"/>
                  </a:lnTo>
                  <a:lnTo>
                    <a:pt x="98965" y="593836"/>
                  </a:lnTo>
                  <a:lnTo>
                    <a:pt x="60441" y="586057"/>
                  </a:lnTo>
                  <a:lnTo>
                    <a:pt x="28984" y="564845"/>
                  </a:lnTo>
                  <a:lnTo>
                    <a:pt x="7776" y="533384"/>
                  </a:lnTo>
                  <a:lnTo>
                    <a:pt x="0" y="494858"/>
                  </a:lnTo>
                  <a:lnTo>
                    <a:pt x="0" y="9897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9100" y="4752975"/>
              <a:ext cx="8201040" cy="11620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8625" y="4648200"/>
              <a:ext cx="8191500" cy="14192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1309" y="4797552"/>
              <a:ext cx="8077230" cy="103327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81309" y="4797552"/>
              <a:ext cx="8077834" cy="1033780"/>
            </a:xfrm>
            <a:custGeom>
              <a:avLst/>
              <a:gdLst/>
              <a:ahLst/>
              <a:cxnLst/>
              <a:rect l="l" t="t" r="r" b="b"/>
              <a:pathLst>
                <a:path w="8077834" h="1033779">
                  <a:moveTo>
                    <a:pt x="0" y="172211"/>
                  </a:moveTo>
                  <a:lnTo>
                    <a:pt x="6150" y="126428"/>
                  </a:lnTo>
                  <a:lnTo>
                    <a:pt x="23510" y="85289"/>
                  </a:lnTo>
                  <a:lnTo>
                    <a:pt x="50436" y="50436"/>
                  </a:lnTo>
                  <a:lnTo>
                    <a:pt x="85289" y="23510"/>
                  </a:lnTo>
                  <a:lnTo>
                    <a:pt x="126428" y="6150"/>
                  </a:lnTo>
                  <a:lnTo>
                    <a:pt x="172211" y="0"/>
                  </a:lnTo>
                  <a:lnTo>
                    <a:pt x="7905018" y="0"/>
                  </a:lnTo>
                  <a:lnTo>
                    <a:pt x="7950805" y="6150"/>
                  </a:lnTo>
                  <a:lnTo>
                    <a:pt x="7991945" y="23510"/>
                  </a:lnTo>
                  <a:lnTo>
                    <a:pt x="8026797" y="50436"/>
                  </a:lnTo>
                  <a:lnTo>
                    <a:pt x="8053722" y="85289"/>
                  </a:lnTo>
                  <a:lnTo>
                    <a:pt x="8071079" y="126428"/>
                  </a:lnTo>
                  <a:lnTo>
                    <a:pt x="8077230" y="172211"/>
                  </a:lnTo>
                  <a:lnTo>
                    <a:pt x="8077230" y="861059"/>
                  </a:lnTo>
                  <a:lnTo>
                    <a:pt x="8071079" y="906839"/>
                  </a:lnTo>
                  <a:lnTo>
                    <a:pt x="8053722" y="947977"/>
                  </a:lnTo>
                  <a:lnTo>
                    <a:pt x="8026797" y="982831"/>
                  </a:lnTo>
                  <a:lnTo>
                    <a:pt x="7991945" y="1009759"/>
                  </a:lnTo>
                  <a:lnTo>
                    <a:pt x="7950805" y="1027120"/>
                  </a:lnTo>
                  <a:lnTo>
                    <a:pt x="7905018" y="1033271"/>
                  </a:lnTo>
                  <a:lnTo>
                    <a:pt x="172211" y="1033271"/>
                  </a:lnTo>
                  <a:lnTo>
                    <a:pt x="126428" y="1027120"/>
                  </a:lnTo>
                  <a:lnTo>
                    <a:pt x="85289" y="1009759"/>
                  </a:lnTo>
                  <a:lnTo>
                    <a:pt x="50436" y="982831"/>
                  </a:lnTo>
                  <a:lnTo>
                    <a:pt x="23510" y="947977"/>
                  </a:lnTo>
                  <a:lnTo>
                    <a:pt x="6150" y="906839"/>
                  </a:lnTo>
                  <a:lnTo>
                    <a:pt x="0" y="861059"/>
                  </a:lnTo>
                  <a:lnTo>
                    <a:pt x="0" y="1722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950076" y="596831"/>
            <a:ext cx="8216265" cy="59474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pc="-10" dirty="0">
                <a:latin typeface="Calibri"/>
                <a:cs typeface="Calibri"/>
              </a:rPr>
              <a:t>Методы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isAfter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isBefore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могут быть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использованны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сравнения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объектов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LocalDate,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LocalTime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LocalDateTime.</a:t>
            </a:r>
            <a:r>
              <a:rPr spc="-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Данные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возвращают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boolean.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Компилятор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разрешает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сравнивать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только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объекты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соответствующих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классов.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450" dirty="0">
              <a:latin typeface="Calibri"/>
              <a:cs typeface="Calibri"/>
            </a:endParaRPr>
          </a:p>
          <a:p>
            <a:pPr marL="213360" algn="ctr"/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Класс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Period</a:t>
            </a:r>
            <a:endParaRPr sz="2750" dirty="0">
              <a:latin typeface="Calibri"/>
              <a:cs typeface="Calibri"/>
            </a:endParaRPr>
          </a:p>
          <a:p>
            <a:pPr marL="212090" marR="145415" indent="-635">
              <a:lnSpc>
                <a:spcPct val="100899"/>
              </a:lnSpc>
              <a:spcBef>
                <a:spcPts val="509"/>
              </a:spcBef>
            </a:pPr>
            <a:r>
              <a:rPr dirty="0">
                <a:latin typeface="Calibri"/>
                <a:cs typeface="Calibri"/>
              </a:rPr>
              <a:t>Класс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Period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имеет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access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private.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Методы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возвращают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Period.</a:t>
            </a:r>
            <a:r>
              <a:rPr lang="en-CA" spc="-10" dirty="0">
                <a:latin typeface="Calibri"/>
                <a:cs typeface="Calibri"/>
              </a:rPr>
              <a:t> Day is minimum item, not hours</a:t>
            </a:r>
            <a:endParaRPr dirty="0">
              <a:latin typeface="Calibri"/>
              <a:cs typeface="Calibri"/>
            </a:endParaRPr>
          </a:p>
          <a:p>
            <a:pPr marL="221615">
              <a:spcBef>
                <a:spcPts val="64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Period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ofDays(int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колич_дней)</a:t>
            </a:r>
            <a:endParaRPr dirty="0">
              <a:latin typeface="Calibri"/>
              <a:cs typeface="Calibri"/>
            </a:endParaRPr>
          </a:p>
          <a:p>
            <a:pPr marL="201930" marR="3331210" indent="8890">
              <a:lnSpc>
                <a:spcPct val="146300"/>
              </a:lnSpc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Period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ofWeeks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(int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колич_недель)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Period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ofMonths(int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колич_месяцев)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Period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ofYears(int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колич_лет)</a:t>
            </a:r>
            <a:endParaRPr dirty="0">
              <a:latin typeface="Calibri"/>
              <a:cs typeface="Calibri"/>
            </a:endParaRPr>
          </a:p>
          <a:p>
            <a:pPr marL="211454">
              <a:spcBef>
                <a:spcPts val="95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Period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колич_лет,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колич_месяцев,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колич_дней)</a:t>
            </a:r>
            <a:endParaRPr dirty="0">
              <a:latin typeface="Calibri"/>
              <a:cs typeface="Calibri"/>
            </a:endParaRPr>
          </a:p>
          <a:p>
            <a:pPr marL="197485" marR="255904">
              <a:lnSpc>
                <a:spcPct val="100800"/>
              </a:lnSpc>
              <a:spcBef>
                <a:spcPts val="695"/>
              </a:spcBef>
            </a:pPr>
            <a:r>
              <a:rPr spc="-10" dirty="0">
                <a:latin typeface="Calibri"/>
                <a:cs typeface="Calibri"/>
              </a:rPr>
              <a:t>Методы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plus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minus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использованны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прибавления</a:t>
            </a:r>
            <a:r>
              <a:rPr spc="-2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отнимания </a:t>
            </a:r>
            <a:r>
              <a:rPr dirty="0">
                <a:latin typeface="Calibri"/>
                <a:cs typeface="Calibri"/>
              </a:rPr>
              <a:t>периодов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к/от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объектов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LocalDateTime.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попытке</a:t>
            </a:r>
            <a:endParaRPr dirty="0">
              <a:latin typeface="Calibri"/>
              <a:cs typeface="Calibri"/>
            </a:endParaRPr>
          </a:p>
          <a:p>
            <a:pPr marL="19748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использования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методов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plus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minus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сложения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отнимания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периода</a:t>
            </a:r>
            <a:endParaRPr dirty="0">
              <a:latin typeface="Calibri"/>
              <a:cs typeface="Calibri"/>
            </a:endParaRPr>
          </a:p>
          <a:p>
            <a:pPr marL="19748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к/от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LocalTime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будет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выброшен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exception.</a:t>
            </a:r>
            <a:endParaRPr dirty="0">
              <a:latin typeface="Calibri"/>
              <a:cs typeface="Calibri"/>
            </a:endParaRPr>
          </a:p>
          <a:p>
            <a:pPr marL="175895">
              <a:spcBef>
                <a:spcPts val="965"/>
              </a:spcBef>
            </a:pPr>
            <a:r>
              <a:rPr dirty="0">
                <a:latin typeface="Calibri"/>
                <a:cs typeface="Calibri"/>
              </a:rPr>
              <a:t>При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создании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Period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работает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method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chaining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of.</a:t>
            </a:r>
            <a:endParaRPr dirty="0">
              <a:latin typeface="Calibri"/>
              <a:cs typeface="Calibri"/>
            </a:endParaRPr>
          </a:p>
          <a:p>
            <a:pPr marL="17589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При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попытке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method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chaining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только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последний метод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имеет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значение.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5" y="161926"/>
            <a:ext cx="7562850" cy="847725"/>
            <a:chOff x="790575" y="161925"/>
            <a:chExt cx="75628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209565"/>
              <a:ext cx="75628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9940" y="161925"/>
              <a:ext cx="27813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237744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89" y="0"/>
                  </a:moveTo>
                  <a:lnTo>
                    <a:pt x="88904" y="0"/>
                  </a:lnTo>
                  <a:lnTo>
                    <a:pt x="54298" y="6978"/>
                  </a:lnTo>
                  <a:lnTo>
                    <a:pt x="26039" y="26018"/>
                  </a:lnTo>
                  <a:lnTo>
                    <a:pt x="6986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86" y="479123"/>
                  </a:lnTo>
                  <a:lnTo>
                    <a:pt x="26039" y="507381"/>
                  </a:lnTo>
                  <a:lnTo>
                    <a:pt x="54298" y="526421"/>
                  </a:lnTo>
                  <a:lnTo>
                    <a:pt x="88904" y="533399"/>
                  </a:lnTo>
                  <a:lnTo>
                    <a:pt x="7378689" y="533399"/>
                  </a:lnTo>
                  <a:lnTo>
                    <a:pt x="7413323" y="526421"/>
                  </a:lnTo>
                  <a:lnTo>
                    <a:pt x="7441581" y="507381"/>
                  </a:lnTo>
                  <a:lnTo>
                    <a:pt x="7460621" y="479123"/>
                  </a:lnTo>
                  <a:lnTo>
                    <a:pt x="7467599" y="444489"/>
                  </a:lnTo>
                  <a:lnTo>
                    <a:pt x="7467599" y="88910"/>
                  </a:lnTo>
                  <a:lnTo>
                    <a:pt x="7460621" y="54276"/>
                  </a:lnTo>
                  <a:lnTo>
                    <a:pt x="7441581" y="26018"/>
                  </a:lnTo>
                  <a:lnTo>
                    <a:pt x="7413323" y="6978"/>
                  </a:lnTo>
                  <a:lnTo>
                    <a:pt x="73786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199" y="237744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378689" y="0"/>
                  </a:lnTo>
                  <a:lnTo>
                    <a:pt x="7413323" y="6978"/>
                  </a:lnTo>
                  <a:lnTo>
                    <a:pt x="7441581" y="26018"/>
                  </a:lnTo>
                  <a:lnTo>
                    <a:pt x="7460621" y="54276"/>
                  </a:lnTo>
                  <a:lnTo>
                    <a:pt x="7467599" y="88910"/>
                  </a:lnTo>
                  <a:lnTo>
                    <a:pt x="7467599" y="444489"/>
                  </a:lnTo>
                  <a:lnTo>
                    <a:pt x="7460621" y="479123"/>
                  </a:lnTo>
                  <a:lnTo>
                    <a:pt x="7441581" y="507381"/>
                  </a:lnTo>
                  <a:lnTo>
                    <a:pt x="7413323" y="526421"/>
                  </a:lnTo>
                  <a:lnTo>
                    <a:pt x="7378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59270" y="178287"/>
            <a:ext cx="3473457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Класс</a:t>
            </a:r>
            <a:r>
              <a:rPr spc="105" dirty="0"/>
              <a:t> </a:t>
            </a:r>
            <a:r>
              <a:rPr spc="-10" dirty="0"/>
              <a:t>Duration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43075" y="828676"/>
            <a:ext cx="8439150" cy="5324475"/>
            <a:chOff x="219075" y="828675"/>
            <a:chExt cx="8439150" cy="53244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923940"/>
              <a:ext cx="8201040" cy="628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828675"/>
              <a:ext cx="721995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533" y="963168"/>
              <a:ext cx="8077230" cy="5120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8533" y="963168"/>
              <a:ext cx="8077834" cy="512445"/>
            </a:xfrm>
            <a:custGeom>
              <a:avLst/>
              <a:gdLst/>
              <a:ahLst/>
              <a:cxnLst/>
              <a:rect l="l" t="t" r="r" b="b"/>
              <a:pathLst>
                <a:path w="8077834" h="512444">
                  <a:moveTo>
                    <a:pt x="0" y="85343"/>
                  </a:moveTo>
                  <a:lnTo>
                    <a:pt x="6706" y="52129"/>
                  </a:lnTo>
                  <a:lnTo>
                    <a:pt x="24995" y="25001"/>
                  </a:lnTo>
                  <a:lnTo>
                    <a:pt x="52122" y="6708"/>
                  </a:lnTo>
                  <a:lnTo>
                    <a:pt x="85343" y="0"/>
                  </a:lnTo>
                  <a:lnTo>
                    <a:pt x="7991886" y="0"/>
                  </a:lnTo>
                  <a:lnTo>
                    <a:pt x="8025100" y="6708"/>
                  </a:lnTo>
                  <a:lnTo>
                    <a:pt x="8052229" y="25001"/>
                  </a:lnTo>
                  <a:lnTo>
                    <a:pt x="8070521" y="52129"/>
                  </a:lnTo>
                  <a:lnTo>
                    <a:pt x="8077230" y="85343"/>
                  </a:lnTo>
                  <a:lnTo>
                    <a:pt x="8077230" y="426719"/>
                  </a:lnTo>
                  <a:lnTo>
                    <a:pt x="8070521" y="459934"/>
                  </a:lnTo>
                  <a:lnTo>
                    <a:pt x="8052229" y="487062"/>
                  </a:lnTo>
                  <a:lnTo>
                    <a:pt x="8025100" y="505355"/>
                  </a:lnTo>
                  <a:lnTo>
                    <a:pt x="7991886" y="512063"/>
                  </a:lnTo>
                  <a:lnTo>
                    <a:pt x="85343" y="512063"/>
                  </a:lnTo>
                  <a:lnTo>
                    <a:pt x="52122" y="505355"/>
                  </a:lnTo>
                  <a:lnTo>
                    <a:pt x="24995" y="487062"/>
                  </a:lnTo>
                  <a:lnTo>
                    <a:pt x="6706" y="459934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674" y="2400284"/>
              <a:ext cx="7924784" cy="381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" y="2314559"/>
              <a:ext cx="5286359" cy="590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309" y="2415540"/>
              <a:ext cx="7851678" cy="3078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1309" y="2415540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1" y="31336"/>
                  </a:lnTo>
                  <a:lnTo>
                    <a:pt x="15025" y="15030"/>
                  </a:lnTo>
                  <a:lnTo>
                    <a:pt x="31332" y="4033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28" y="4033"/>
                  </a:lnTo>
                  <a:lnTo>
                    <a:pt x="7836644" y="15030"/>
                  </a:lnTo>
                  <a:lnTo>
                    <a:pt x="7847644" y="31336"/>
                  </a:lnTo>
                  <a:lnTo>
                    <a:pt x="7851678" y="51297"/>
                  </a:lnTo>
                  <a:lnTo>
                    <a:pt x="7851678" y="256550"/>
                  </a:lnTo>
                  <a:lnTo>
                    <a:pt x="7847644" y="276511"/>
                  </a:lnTo>
                  <a:lnTo>
                    <a:pt x="7836644" y="292817"/>
                  </a:lnTo>
                  <a:lnTo>
                    <a:pt x="7820328" y="303814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2" y="303814"/>
                  </a:lnTo>
                  <a:lnTo>
                    <a:pt x="15025" y="292817"/>
                  </a:lnTo>
                  <a:lnTo>
                    <a:pt x="4031" y="276511"/>
                  </a:lnTo>
                  <a:lnTo>
                    <a:pt x="0" y="256550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8625" y="1971675"/>
              <a:ext cx="7972409" cy="428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9575" y="1914509"/>
              <a:ext cx="5086350" cy="5905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453" y="2014728"/>
              <a:ext cx="7851678" cy="30784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0453" y="2014728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1" y="31336"/>
                  </a:lnTo>
                  <a:lnTo>
                    <a:pt x="15025" y="15030"/>
                  </a:lnTo>
                  <a:lnTo>
                    <a:pt x="31332" y="4033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28" y="4033"/>
                  </a:lnTo>
                  <a:lnTo>
                    <a:pt x="7836644" y="15030"/>
                  </a:lnTo>
                  <a:lnTo>
                    <a:pt x="7847644" y="31336"/>
                  </a:lnTo>
                  <a:lnTo>
                    <a:pt x="7851678" y="51297"/>
                  </a:lnTo>
                  <a:lnTo>
                    <a:pt x="7851678" y="256550"/>
                  </a:lnTo>
                  <a:lnTo>
                    <a:pt x="7847644" y="276511"/>
                  </a:lnTo>
                  <a:lnTo>
                    <a:pt x="7836644" y="292817"/>
                  </a:lnTo>
                  <a:lnTo>
                    <a:pt x="7820328" y="303814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2" y="303814"/>
                  </a:lnTo>
                  <a:lnTo>
                    <a:pt x="15025" y="292817"/>
                  </a:lnTo>
                  <a:lnTo>
                    <a:pt x="4031" y="276511"/>
                  </a:lnTo>
                  <a:lnTo>
                    <a:pt x="0" y="256550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150" y="1571625"/>
              <a:ext cx="7972409" cy="4286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100" y="1514459"/>
              <a:ext cx="4857750" cy="590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978" y="1612392"/>
              <a:ext cx="7851699" cy="3078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0978" y="1612392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1" y="31336"/>
                  </a:lnTo>
                  <a:lnTo>
                    <a:pt x="15025" y="15030"/>
                  </a:lnTo>
                  <a:lnTo>
                    <a:pt x="31332" y="4033"/>
                  </a:lnTo>
                  <a:lnTo>
                    <a:pt x="51303" y="0"/>
                  </a:lnTo>
                  <a:lnTo>
                    <a:pt x="7800371" y="0"/>
                  </a:lnTo>
                  <a:lnTo>
                    <a:pt x="7820337" y="4033"/>
                  </a:lnTo>
                  <a:lnTo>
                    <a:pt x="7836653" y="15030"/>
                  </a:lnTo>
                  <a:lnTo>
                    <a:pt x="7847661" y="31336"/>
                  </a:lnTo>
                  <a:lnTo>
                    <a:pt x="7851699" y="51297"/>
                  </a:lnTo>
                  <a:lnTo>
                    <a:pt x="7851699" y="256550"/>
                  </a:lnTo>
                  <a:lnTo>
                    <a:pt x="7847661" y="276511"/>
                  </a:lnTo>
                  <a:lnTo>
                    <a:pt x="7836653" y="292817"/>
                  </a:lnTo>
                  <a:lnTo>
                    <a:pt x="7820337" y="303814"/>
                  </a:lnTo>
                  <a:lnTo>
                    <a:pt x="7800371" y="307847"/>
                  </a:lnTo>
                  <a:lnTo>
                    <a:pt x="51303" y="307847"/>
                  </a:lnTo>
                  <a:lnTo>
                    <a:pt x="31332" y="303814"/>
                  </a:lnTo>
                  <a:lnTo>
                    <a:pt x="15025" y="292817"/>
                  </a:lnTo>
                  <a:lnTo>
                    <a:pt x="4031" y="276511"/>
                  </a:lnTo>
                  <a:lnTo>
                    <a:pt x="0" y="256550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8625" y="2771759"/>
              <a:ext cx="7972409" cy="4381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9575" y="2724150"/>
              <a:ext cx="5362559" cy="5905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453" y="2816352"/>
              <a:ext cx="7851678" cy="30784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0453" y="2816352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1" y="31336"/>
                  </a:lnTo>
                  <a:lnTo>
                    <a:pt x="15025" y="15030"/>
                  </a:lnTo>
                  <a:lnTo>
                    <a:pt x="31332" y="4033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28" y="4033"/>
                  </a:lnTo>
                  <a:lnTo>
                    <a:pt x="7836644" y="15030"/>
                  </a:lnTo>
                  <a:lnTo>
                    <a:pt x="7847644" y="31336"/>
                  </a:lnTo>
                  <a:lnTo>
                    <a:pt x="7851678" y="51297"/>
                  </a:lnTo>
                  <a:lnTo>
                    <a:pt x="7851678" y="256550"/>
                  </a:lnTo>
                  <a:lnTo>
                    <a:pt x="7847644" y="276511"/>
                  </a:lnTo>
                  <a:lnTo>
                    <a:pt x="7836644" y="292817"/>
                  </a:lnTo>
                  <a:lnTo>
                    <a:pt x="7820328" y="303814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2" y="303814"/>
                  </a:lnTo>
                  <a:lnTo>
                    <a:pt x="15025" y="292817"/>
                  </a:lnTo>
                  <a:lnTo>
                    <a:pt x="4031" y="276511"/>
                  </a:lnTo>
                  <a:lnTo>
                    <a:pt x="0" y="256550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9100" y="3171809"/>
              <a:ext cx="7972409" cy="4381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050" y="3124200"/>
              <a:ext cx="5724509" cy="5905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1309" y="3217164"/>
              <a:ext cx="7851678" cy="3078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1309" y="3217164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1" y="31336"/>
                  </a:lnTo>
                  <a:lnTo>
                    <a:pt x="15025" y="15030"/>
                  </a:lnTo>
                  <a:lnTo>
                    <a:pt x="31332" y="4033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28" y="4033"/>
                  </a:lnTo>
                  <a:lnTo>
                    <a:pt x="7836644" y="15030"/>
                  </a:lnTo>
                  <a:lnTo>
                    <a:pt x="7847644" y="31336"/>
                  </a:lnTo>
                  <a:lnTo>
                    <a:pt x="7851678" y="51297"/>
                  </a:lnTo>
                  <a:lnTo>
                    <a:pt x="7851678" y="256550"/>
                  </a:lnTo>
                  <a:lnTo>
                    <a:pt x="7847644" y="276511"/>
                  </a:lnTo>
                  <a:lnTo>
                    <a:pt x="7836644" y="292817"/>
                  </a:lnTo>
                  <a:lnTo>
                    <a:pt x="7820328" y="303814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2" y="303814"/>
                  </a:lnTo>
                  <a:lnTo>
                    <a:pt x="15025" y="292817"/>
                  </a:lnTo>
                  <a:lnTo>
                    <a:pt x="4031" y="276511"/>
                  </a:lnTo>
                  <a:lnTo>
                    <a:pt x="0" y="256550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650" y="5362575"/>
              <a:ext cx="8353425" cy="6667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9075" y="5286375"/>
              <a:ext cx="8067690" cy="8667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5952" y="5373623"/>
              <a:ext cx="8281731" cy="59383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85952" y="5373623"/>
              <a:ext cx="8282305" cy="594360"/>
            </a:xfrm>
            <a:custGeom>
              <a:avLst/>
              <a:gdLst/>
              <a:ahLst/>
              <a:cxnLst/>
              <a:rect l="l" t="t" r="r" b="b"/>
              <a:pathLst>
                <a:path w="8282305" h="594360">
                  <a:moveTo>
                    <a:pt x="0" y="98928"/>
                  </a:moveTo>
                  <a:lnTo>
                    <a:pt x="7778" y="60436"/>
                  </a:lnTo>
                  <a:lnTo>
                    <a:pt x="28989" y="28988"/>
                  </a:lnTo>
                  <a:lnTo>
                    <a:pt x="60450" y="7779"/>
                  </a:lnTo>
                  <a:lnTo>
                    <a:pt x="98976" y="0"/>
                  </a:lnTo>
                  <a:lnTo>
                    <a:pt x="8182671" y="0"/>
                  </a:lnTo>
                  <a:lnTo>
                    <a:pt x="8221244" y="7779"/>
                  </a:lnTo>
                  <a:lnTo>
                    <a:pt x="8252729" y="28988"/>
                  </a:lnTo>
                  <a:lnTo>
                    <a:pt x="8273951" y="60436"/>
                  </a:lnTo>
                  <a:lnTo>
                    <a:pt x="8281731" y="98928"/>
                  </a:lnTo>
                  <a:lnTo>
                    <a:pt x="8281731" y="494858"/>
                  </a:lnTo>
                  <a:lnTo>
                    <a:pt x="8273951" y="533384"/>
                  </a:lnTo>
                  <a:lnTo>
                    <a:pt x="8252729" y="564845"/>
                  </a:lnTo>
                  <a:lnTo>
                    <a:pt x="8221244" y="586057"/>
                  </a:lnTo>
                  <a:lnTo>
                    <a:pt x="8182671" y="593835"/>
                  </a:lnTo>
                  <a:lnTo>
                    <a:pt x="98976" y="593835"/>
                  </a:lnTo>
                  <a:lnTo>
                    <a:pt x="60450" y="586057"/>
                  </a:lnTo>
                  <a:lnTo>
                    <a:pt x="28989" y="564845"/>
                  </a:lnTo>
                  <a:lnTo>
                    <a:pt x="7778" y="533384"/>
                  </a:lnTo>
                  <a:lnTo>
                    <a:pt x="0" y="494858"/>
                  </a:lnTo>
                  <a:lnTo>
                    <a:pt x="0" y="9892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7650" y="4114800"/>
              <a:ext cx="8353425" cy="1104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8125" y="3990975"/>
              <a:ext cx="8420100" cy="14192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5952" y="4133088"/>
              <a:ext cx="8281731" cy="103327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85952" y="4133088"/>
              <a:ext cx="8282305" cy="1033780"/>
            </a:xfrm>
            <a:custGeom>
              <a:avLst/>
              <a:gdLst/>
              <a:ahLst/>
              <a:cxnLst/>
              <a:rect l="l" t="t" r="r" b="b"/>
              <a:pathLst>
                <a:path w="8282305" h="1033779">
                  <a:moveTo>
                    <a:pt x="0" y="172211"/>
                  </a:moveTo>
                  <a:lnTo>
                    <a:pt x="6151" y="126428"/>
                  </a:lnTo>
                  <a:lnTo>
                    <a:pt x="23512" y="85289"/>
                  </a:lnTo>
                  <a:lnTo>
                    <a:pt x="50440" y="50436"/>
                  </a:lnTo>
                  <a:lnTo>
                    <a:pt x="85293" y="23510"/>
                  </a:lnTo>
                  <a:lnTo>
                    <a:pt x="126431" y="6150"/>
                  </a:lnTo>
                  <a:lnTo>
                    <a:pt x="172210" y="0"/>
                  </a:lnTo>
                  <a:lnTo>
                    <a:pt x="8109519" y="0"/>
                  </a:lnTo>
                  <a:lnTo>
                    <a:pt x="8155306" y="6150"/>
                  </a:lnTo>
                  <a:lnTo>
                    <a:pt x="8196446" y="23510"/>
                  </a:lnTo>
                  <a:lnTo>
                    <a:pt x="8231298" y="50436"/>
                  </a:lnTo>
                  <a:lnTo>
                    <a:pt x="8258223" y="85289"/>
                  </a:lnTo>
                  <a:lnTo>
                    <a:pt x="8275581" y="126428"/>
                  </a:lnTo>
                  <a:lnTo>
                    <a:pt x="8281731" y="172211"/>
                  </a:lnTo>
                  <a:lnTo>
                    <a:pt x="8281731" y="861059"/>
                  </a:lnTo>
                  <a:lnTo>
                    <a:pt x="8275581" y="906843"/>
                  </a:lnTo>
                  <a:lnTo>
                    <a:pt x="8258223" y="947982"/>
                  </a:lnTo>
                  <a:lnTo>
                    <a:pt x="8231298" y="982835"/>
                  </a:lnTo>
                  <a:lnTo>
                    <a:pt x="8196446" y="1009761"/>
                  </a:lnTo>
                  <a:lnTo>
                    <a:pt x="8155306" y="1027121"/>
                  </a:lnTo>
                  <a:lnTo>
                    <a:pt x="8109519" y="1033271"/>
                  </a:lnTo>
                  <a:lnTo>
                    <a:pt x="172210" y="1033271"/>
                  </a:lnTo>
                  <a:lnTo>
                    <a:pt x="126431" y="1027121"/>
                  </a:lnTo>
                  <a:lnTo>
                    <a:pt x="85293" y="1009761"/>
                  </a:lnTo>
                  <a:lnTo>
                    <a:pt x="50440" y="982835"/>
                  </a:lnTo>
                  <a:lnTo>
                    <a:pt x="23512" y="947982"/>
                  </a:lnTo>
                  <a:lnTo>
                    <a:pt x="6151" y="906843"/>
                  </a:lnTo>
                  <a:lnTo>
                    <a:pt x="0" y="861059"/>
                  </a:lnTo>
                  <a:lnTo>
                    <a:pt x="0" y="1722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9100" y="3571875"/>
              <a:ext cx="7972409" cy="4381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0050" y="3524250"/>
              <a:ext cx="5676900" cy="5905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1309" y="3617976"/>
              <a:ext cx="7851678" cy="30784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81309" y="3617976"/>
              <a:ext cx="7851775" cy="307975"/>
            </a:xfrm>
            <a:custGeom>
              <a:avLst/>
              <a:gdLst/>
              <a:ahLst/>
              <a:cxnLst/>
              <a:rect l="l" t="t" r="r" b="b"/>
              <a:pathLst>
                <a:path w="7851775" h="307975">
                  <a:moveTo>
                    <a:pt x="0" y="51297"/>
                  </a:moveTo>
                  <a:lnTo>
                    <a:pt x="4031" y="31336"/>
                  </a:lnTo>
                  <a:lnTo>
                    <a:pt x="15025" y="15030"/>
                  </a:lnTo>
                  <a:lnTo>
                    <a:pt x="31332" y="4033"/>
                  </a:lnTo>
                  <a:lnTo>
                    <a:pt x="51303" y="0"/>
                  </a:lnTo>
                  <a:lnTo>
                    <a:pt x="7800349" y="0"/>
                  </a:lnTo>
                  <a:lnTo>
                    <a:pt x="7820328" y="4033"/>
                  </a:lnTo>
                  <a:lnTo>
                    <a:pt x="7836644" y="15030"/>
                  </a:lnTo>
                  <a:lnTo>
                    <a:pt x="7847644" y="31336"/>
                  </a:lnTo>
                  <a:lnTo>
                    <a:pt x="7851678" y="51297"/>
                  </a:lnTo>
                  <a:lnTo>
                    <a:pt x="7851678" y="256544"/>
                  </a:lnTo>
                  <a:lnTo>
                    <a:pt x="7847644" y="276504"/>
                  </a:lnTo>
                  <a:lnTo>
                    <a:pt x="7836644" y="292813"/>
                  </a:lnTo>
                  <a:lnTo>
                    <a:pt x="7820328" y="303813"/>
                  </a:lnTo>
                  <a:lnTo>
                    <a:pt x="7800349" y="307847"/>
                  </a:lnTo>
                  <a:lnTo>
                    <a:pt x="51303" y="307847"/>
                  </a:lnTo>
                  <a:lnTo>
                    <a:pt x="31332" y="303813"/>
                  </a:lnTo>
                  <a:lnTo>
                    <a:pt x="15025" y="292813"/>
                  </a:lnTo>
                  <a:lnTo>
                    <a:pt x="4031" y="276504"/>
                  </a:lnTo>
                  <a:lnTo>
                    <a:pt x="0" y="256544"/>
                  </a:lnTo>
                  <a:lnTo>
                    <a:pt x="0" y="5129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18018" y="914331"/>
            <a:ext cx="8036559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Класс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имеет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конструктор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access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private.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of</a:t>
            </a:r>
            <a:endParaRPr>
              <a:latin typeface="Calibri"/>
              <a:cs typeface="Calibri"/>
            </a:endParaRPr>
          </a:p>
          <a:p>
            <a:pPr marL="9144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возвращают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Duration.</a:t>
            </a:r>
            <a:endParaRPr>
              <a:latin typeface="Calibri"/>
              <a:cs typeface="Calibri"/>
            </a:endParaRPr>
          </a:p>
          <a:p>
            <a:pPr marL="193675" marR="2893060" indent="19685">
              <a:lnSpc>
                <a:spcPct val="146500"/>
              </a:lnSpc>
              <a:spcBef>
                <a:spcPts val="5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ofDays(long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колич_дней)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ofHours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(long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колич_часов)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ofMinutes(long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колич_минут)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public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ofSeconds(long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колич_секунд)</a:t>
            </a:r>
            <a:endParaRPr>
              <a:latin typeface="Calibri"/>
              <a:cs typeface="Calibri"/>
            </a:endParaRPr>
          </a:p>
          <a:p>
            <a:pPr marL="193675">
              <a:spcBef>
                <a:spcPts val="100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ofMillis(long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колич_миллисекунд)</a:t>
            </a:r>
            <a:endParaRPr>
              <a:latin typeface="Calibri"/>
              <a:cs typeface="Calibri"/>
            </a:endParaRPr>
          </a:p>
          <a:p>
            <a:pPr marL="193675">
              <a:spcBef>
                <a:spcPts val="100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ofNanos(long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колич_наносекунд)</a:t>
            </a:r>
            <a:endParaRPr>
              <a:latin typeface="Calibri"/>
              <a:cs typeface="Calibri"/>
            </a:endParaRPr>
          </a:p>
          <a:p>
            <a:pPr marL="33655" marR="5080">
              <a:lnSpc>
                <a:spcPct val="100899"/>
              </a:lnSpc>
              <a:spcBef>
                <a:spcPts val="1495"/>
              </a:spcBef>
            </a:pPr>
            <a:r>
              <a:rPr spc="-10" dirty="0">
                <a:latin typeface="Calibri"/>
                <a:cs typeface="Calibri"/>
              </a:rPr>
              <a:t>Методы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plus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minus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использованны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прибавления</a:t>
            </a:r>
            <a:r>
              <a:rPr spc="-2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отнимания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к/от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объектов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LocalTime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LocalDateTime.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При </a:t>
            </a:r>
            <a:r>
              <a:rPr dirty="0">
                <a:latin typeface="Calibri"/>
                <a:cs typeface="Calibri"/>
              </a:rPr>
              <a:t>попытке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использования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методов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plus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minus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сложения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отнимания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к/от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выброшен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exception.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15"/>
              </a:spcBef>
            </a:pPr>
            <a:r>
              <a:rPr dirty="0">
                <a:latin typeface="Calibri"/>
                <a:cs typeface="Calibri"/>
              </a:rPr>
              <a:t>При создании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Duration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работает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method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chaining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метода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of.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При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попытке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method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chaining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только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последний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имеет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значение.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775" y="38116"/>
            <a:ext cx="7715250" cy="847725"/>
            <a:chOff x="866775" y="38115"/>
            <a:chExt cx="77152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123824"/>
              <a:ext cx="7715250" cy="561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425" y="38115"/>
              <a:ext cx="72866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399" y="152400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7543799" y="0"/>
                  </a:moveTo>
                  <a:lnTo>
                    <a:pt x="76199" y="0"/>
                  </a:lnTo>
                  <a:lnTo>
                    <a:pt x="46537" y="5995"/>
                  </a:lnTo>
                  <a:lnTo>
                    <a:pt x="22316" y="22338"/>
                  </a:lnTo>
                  <a:lnTo>
                    <a:pt x="5987" y="46561"/>
                  </a:lnTo>
                  <a:lnTo>
                    <a:pt x="0" y="76199"/>
                  </a:lnTo>
                  <a:lnTo>
                    <a:pt x="0" y="380999"/>
                  </a:lnTo>
                  <a:lnTo>
                    <a:pt x="5987" y="410638"/>
                  </a:lnTo>
                  <a:lnTo>
                    <a:pt x="22316" y="434861"/>
                  </a:lnTo>
                  <a:lnTo>
                    <a:pt x="46537" y="451204"/>
                  </a:lnTo>
                  <a:lnTo>
                    <a:pt x="76199" y="457199"/>
                  </a:lnTo>
                  <a:lnTo>
                    <a:pt x="7543799" y="457199"/>
                  </a:lnTo>
                  <a:lnTo>
                    <a:pt x="7573438" y="451204"/>
                  </a:lnTo>
                  <a:lnTo>
                    <a:pt x="7597661" y="434861"/>
                  </a:lnTo>
                  <a:lnTo>
                    <a:pt x="7614004" y="410638"/>
                  </a:lnTo>
                  <a:lnTo>
                    <a:pt x="7619999" y="380999"/>
                  </a:lnTo>
                  <a:lnTo>
                    <a:pt x="7619999" y="76199"/>
                  </a:lnTo>
                  <a:lnTo>
                    <a:pt x="7614004" y="46561"/>
                  </a:lnTo>
                  <a:lnTo>
                    <a:pt x="7597661" y="22338"/>
                  </a:lnTo>
                  <a:lnTo>
                    <a:pt x="7573438" y="5995"/>
                  </a:lnTo>
                  <a:lnTo>
                    <a:pt x="754379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9" y="152400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0" y="76199"/>
                  </a:moveTo>
                  <a:lnTo>
                    <a:pt x="5987" y="46561"/>
                  </a:lnTo>
                  <a:lnTo>
                    <a:pt x="22316" y="22338"/>
                  </a:lnTo>
                  <a:lnTo>
                    <a:pt x="46537" y="5995"/>
                  </a:lnTo>
                  <a:lnTo>
                    <a:pt x="76199" y="0"/>
                  </a:lnTo>
                  <a:lnTo>
                    <a:pt x="7543799" y="0"/>
                  </a:lnTo>
                  <a:lnTo>
                    <a:pt x="7573438" y="5995"/>
                  </a:lnTo>
                  <a:lnTo>
                    <a:pt x="7597661" y="22338"/>
                  </a:lnTo>
                  <a:lnTo>
                    <a:pt x="7614004" y="46561"/>
                  </a:lnTo>
                  <a:lnTo>
                    <a:pt x="7619999" y="76199"/>
                  </a:lnTo>
                  <a:lnTo>
                    <a:pt x="7619999" y="380999"/>
                  </a:lnTo>
                  <a:lnTo>
                    <a:pt x="7614004" y="410638"/>
                  </a:lnTo>
                  <a:lnTo>
                    <a:pt x="7597661" y="434861"/>
                  </a:lnTo>
                  <a:lnTo>
                    <a:pt x="7573438" y="451204"/>
                  </a:lnTo>
                  <a:lnTo>
                    <a:pt x="7543799" y="457199"/>
                  </a:lnTo>
                  <a:lnTo>
                    <a:pt x="76199" y="457199"/>
                  </a:lnTo>
                  <a:lnTo>
                    <a:pt x="46537" y="451204"/>
                  </a:lnTo>
                  <a:lnTo>
                    <a:pt x="22316" y="434861"/>
                  </a:lnTo>
                  <a:lnTo>
                    <a:pt x="5987" y="410638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3696" y="137216"/>
            <a:ext cx="6712584" cy="446917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dirty="0"/>
              <a:t>Получение</a:t>
            </a:r>
            <a:r>
              <a:rPr sz="2800" spc="185" dirty="0"/>
              <a:t> </a:t>
            </a:r>
            <a:r>
              <a:rPr sz="2800" dirty="0"/>
              <a:t>информации</a:t>
            </a:r>
            <a:r>
              <a:rPr sz="2800" spc="229" dirty="0"/>
              <a:t> </a:t>
            </a:r>
            <a:r>
              <a:rPr sz="2800" dirty="0"/>
              <a:t>из</a:t>
            </a:r>
            <a:r>
              <a:rPr sz="2800" spc="95" dirty="0"/>
              <a:t> </a:t>
            </a:r>
            <a:r>
              <a:rPr sz="2800" dirty="0"/>
              <a:t>класса</a:t>
            </a:r>
            <a:r>
              <a:rPr sz="2800" spc="90" dirty="0"/>
              <a:t> </a:t>
            </a:r>
            <a:r>
              <a:rPr sz="2800" spc="-10" dirty="0"/>
              <a:t>LocalDate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86001" y="619126"/>
            <a:ext cx="7992109" cy="6067425"/>
            <a:chOff x="762000" y="619125"/>
            <a:chExt cx="7992109" cy="6067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300" y="1085850"/>
              <a:ext cx="5791200" cy="4000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5" y="1019175"/>
              <a:ext cx="2657475" cy="6000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399" y="1104778"/>
              <a:ext cx="5714999" cy="3223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399" y="1104778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80">
                  <a:moveTo>
                    <a:pt x="0" y="53705"/>
                  </a:moveTo>
                  <a:lnTo>
                    <a:pt x="4221" y="32776"/>
                  </a:lnTo>
                  <a:lnTo>
                    <a:pt x="15734" y="15708"/>
                  </a:lnTo>
                  <a:lnTo>
                    <a:pt x="32810" y="4212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12"/>
                  </a:lnTo>
                  <a:lnTo>
                    <a:pt x="5699291" y="15708"/>
                  </a:lnTo>
                  <a:lnTo>
                    <a:pt x="5710787" y="32776"/>
                  </a:lnTo>
                  <a:lnTo>
                    <a:pt x="5714999" y="53705"/>
                  </a:lnTo>
                  <a:lnTo>
                    <a:pt x="5714999" y="268589"/>
                  </a:lnTo>
                  <a:lnTo>
                    <a:pt x="5710787" y="289471"/>
                  </a:lnTo>
                  <a:lnTo>
                    <a:pt x="5699291" y="306556"/>
                  </a:lnTo>
                  <a:lnTo>
                    <a:pt x="5682222" y="318091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091"/>
                  </a:lnTo>
                  <a:lnTo>
                    <a:pt x="15734" y="306556"/>
                  </a:lnTo>
                  <a:lnTo>
                    <a:pt x="4221" y="289471"/>
                  </a:lnTo>
                  <a:lnTo>
                    <a:pt x="0" y="268589"/>
                  </a:lnTo>
                  <a:lnTo>
                    <a:pt x="0" y="5370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250" y="1457325"/>
              <a:ext cx="5829300" cy="4476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675" y="1409684"/>
              <a:ext cx="2428875" cy="6000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399" y="1503029"/>
              <a:ext cx="5714999" cy="322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4399" y="1503029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80">
                  <a:moveTo>
                    <a:pt x="0" y="53736"/>
                  </a:moveTo>
                  <a:lnTo>
                    <a:pt x="4221" y="32854"/>
                  </a:lnTo>
                  <a:lnTo>
                    <a:pt x="15734" y="15769"/>
                  </a:lnTo>
                  <a:lnTo>
                    <a:pt x="32810" y="4234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34"/>
                  </a:lnTo>
                  <a:lnTo>
                    <a:pt x="5699291" y="15769"/>
                  </a:lnTo>
                  <a:lnTo>
                    <a:pt x="5710787" y="32854"/>
                  </a:lnTo>
                  <a:lnTo>
                    <a:pt x="5714999" y="53736"/>
                  </a:lnTo>
                  <a:lnTo>
                    <a:pt x="5714999" y="268620"/>
                  </a:lnTo>
                  <a:lnTo>
                    <a:pt x="5710787" y="289549"/>
                  </a:lnTo>
                  <a:lnTo>
                    <a:pt x="5699291" y="306617"/>
                  </a:lnTo>
                  <a:lnTo>
                    <a:pt x="5682222" y="318113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113"/>
                  </a:lnTo>
                  <a:lnTo>
                    <a:pt x="15734" y="306617"/>
                  </a:lnTo>
                  <a:lnTo>
                    <a:pt x="4221" y="289549"/>
                  </a:lnTo>
                  <a:lnTo>
                    <a:pt x="0" y="268620"/>
                  </a:lnTo>
                  <a:lnTo>
                    <a:pt x="0" y="5373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300" y="2686050"/>
              <a:ext cx="5791200" cy="3905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8675" y="2609834"/>
              <a:ext cx="1857375" cy="6000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399" y="2698120"/>
              <a:ext cx="5714999" cy="3223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14399" y="2698120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80">
                  <a:moveTo>
                    <a:pt x="0" y="53705"/>
                  </a:moveTo>
                  <a:lnTo>
                    <a:pt x="4221" y="32776"/>
                  </a:lnTo>
                  <a:lnTo>
                    <a:pt x="15734" y="15708"/>
                  </a:lnTo>
                  <a:lnTo>
                    <a:pt x="32810" y="4212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12"/>
                  </a:lnTo>
                  <a:lnTo>
                    <a:pt x="5699291" y="15708"/>
                  </a:lnTo>
                  <a:lnTo>
                    <a:pt x="5710787" y="32776"/>
                  </a:lnTo>
                  <a:lnTo>
                    <a:pt x="5714999" y="53705"/>
                  </a:lnTo>
                  <a:lnTo>
                    <a:pt x="5714999" y="268589"/>
                  </a:lnTo>
                  <a:lnTo>
                    <a:pt x="5710787" y="289471"/>
                  </a:lnTo>
                  <a:lnTo>
                    <a:pt x="5699291" y="306556"/>
                  </a:lnTo>
                  <a:lnTo>
                    <a:pt x="5682222" y="318091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091"/>
                  </a:lnTo>
                  <a:lnTo>
                    <a:pt x="15734" y="306556"/>
                  </a:lnTo>
                  <a:lnTo>
                    <a:pt x="4221" y="289471"/>
                  </a:lnTo>
                  <a:lnTo>
                    <a:pt x="0" y="268589"/>
                  </a:lnTo>
                  <a:lnTo>
                    <a:pt x="0" y="5370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250" y="2257425"/>
              <a:ext cx="5829300" cy="447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8675" y="2209784"/>
              <a:ext cx="2600325" cy="6000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399" y="2299716"/>
              <a:ext cx="5714999" cy="3223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14399" y="2299716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80">
                  <a:moveTo>
                    <a:pt x="0" y="53705"/>
                  </a:moveTo>
                  <a:lnTo>
                    <a:pt x="4221" y="32841"/>
                  </a:lnTo>
                  <a:lnTo>
                    <a:pt x="15734" y="15765"/>
                  </a:lnTo>
                  <a:lnTo>
                    <a:pt x="32810" y="4233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33"/>
                  </a:lnTo>
                  <a:lnTo>
                    <a:pt x="5699291" y="15765"/>
                  </a:lnTo>
                  <a:lnTo>
                    <a:pt x="5710787" y="32841"/>
                  </a:lnTo>
                  <a:lnTo>
                    <a:pt x="5714999" y="53705"/>
                  </a:lnTo>
                  <a:lnTo>
                    <a:pt x="5714999" y="268589"/>
                  </a:lnTo>
                  <a:lnTo>
                    <a:pt x="5710787" y="289523"/>
                  </a:lnTo>
                  <a:lnTo>
                    <a:pt x="5699291" y="306602"/>
                  </a:lnTo>
                  <a:lnTo>
                    <a:pt x="5682222" y="318108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108"/>
                  </a:lnTo>
                  <a:lnTo>
                    <a:pt x="15734" y="306602"/>
                  </a:lnTo>
                  <a:lnTo>
                    <a:pt x="4221" y="289523"/>
                  </a:lnTo>
                  <a:lnTo>
                    <a:pt x="0" y="268589"/>
                  </a:lnTo>
                  <a:lnTo>
                    <a:pt x="0" y="5370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7250" y="1857375"/>
              <a:ext cx="5829300" cy="4476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8675" y="1809734"/>
              <a:ext cx="2476500" cy="6000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399" y="1901433"/>
              <a:ext cx="5714999" cy="3223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14399" y="1901433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80">
                  <a:moveTo>
                    <a:pt x="0" y="53736"/>
                  </a:moveTo>
                  <a:lnTo>
                    <a:pt x="4221" y="32802"/>
                  </a:lnTo>
                  <a:lnTo>
                    <a:pt x="15734" y="15723"/>
                  </a:lnTo>
                  <a:lnTo>
                    <a:pt x="32810" y="4217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17"/>
                  </a:lnTo>
                  <a:lnTo>
                    <a:pt x="5699291" y="15723"/>
                  </a:lnTo>
                  <a:lnTo>
                    <a:pt x="5710787" y="32802"/>
                  </a:lnTo>
                  <a:lnTo>
                    <a:pt x="5714999" y="53736"/>
                  </a:lnTo>
                  <a:lnTo>
                    <a:pt x="5714999" y="268620"/>
                  </a:lnTo>
                  <a:lnTo>
                    <a:pt x="5710787" y="289497"/>
                  </a:lnTo>
                  <a:lnTo>
                    <a:pt x="5699291" y="306571"/>
                  </a:lnTo>
                  <a:lnTo>
                    <a:pt x="5682222" y="318096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096"/>
                  </a:lnTo>
                  <a:lnTo>
                    <a:pt x="15734" y="306571"/>
                  </a:lnTo>
                  <a:lnTo>
                    <a:pt x="4221" y="289497"/>
                  </a:lnTo>
                  <a:lnTo>
                    <a:pt x="0" y="268620"/>
                  </a:lnTo>
                  <a:lnTo>
                    <a:pt x="0" y="5373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7250" y="666765"/>
              <a:ext cx="5829300" cy="4476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8675" y="619125"/>
              <a:ext cx="3400440" cy="6000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399" y="708660"/>
              <a:ext cx="5714999" cy="32232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14399" y="708660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80">
                  <a:moveTo>
                    <a:pt x="0" y="53705"/>
                  </a:moveTo>
                  <a:lnTo>
                    <a:pt x="4221" y="32841"/>
                  </a:lnTo>
                  <a:lnTo>
                    <a:pt x="15734" y="15765"/>
                  </a:lnTo>
                  <a:lnTo>
                    <a:pt x="32810" y="4233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33"/>
                  </a:lnTo>
                  <a:lnTo>
                    <a:pt x="5699291" y="15765"/>
                  </a:lnTo>
                  <a:lnTo>
                    <a:pt x="5710787" y="32841"/>
                  </a:lnTo>
                  <a:lnTo>
                    <a:pt x="5714999" y="53705"/>
                  </a:lnTo>
                  <a:lnTo>
                    <a:pt x="5714999" y="268589"/>
                  </a:lnTo>
                  <a:lnTo>
                    <a:pt x="5710787" y="289523"/>
                  </a:lnTo>
                  <a:lnTo>
                    <a:pt x="5699291" y="306602"/>
                  </a:lnTo>
                  <a:lnTo>
                    <a:pt x="5682222" y="318108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108"/>
                  </a:lnTo>
                  <a:lnTo>
                    <a:pt x="15734" y="306602"/>
                  </a:lnTo>
                  <a:lnTo>
                    <a:pt x="4221" y="289523"/>
                  </a:lnTo>
                  <a:lnTo>
                    <a:pt x="0" y="268589"/>
                  </a:lnTo>
                  <a:lnTo>
                    <a:pt x="0" y="5370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8200" y="3048000"/>
              <a:ext cx="7772400" cy="609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4900" y="2981325"/>
              <a:ext cx="7315200" cy="8477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14399" y="3099419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7543799" y="0"/>
                  </a:moveTo>
                  <a:lnTo>
                    <a:pt x="76199" y="0"/>
                  </a:lnTo>
                  <a:lnTo>
                    <a:pt x="46537" y="5995"/>
                  </a:lnTo>
                  <a:lnTo>
                    <a:pt x="22316" y="22338"/>
                  </a:lnTo>
                  <a:lnTo>
                    <a:pt x="5987" y="46561"/>
                  </a:lnTo>
                  <a:lnTo>
                    <a:pt x="0" y="76199"/>
                  </a:lnTo>
                  <a:lnTo>
                    <a:pt x="0" y="380999"/>
                  </a:lnTo>
                  <a:lnTo>
                    <a:pt x="5987" y="410702"/>
                  </a:lnTo>
                  <a:lnTo>
                    <a:pt x="22316" y="434919"/>
                  </a:lnTo>
                  <a:lnTo>
                    <a:pt x="46537" y="451225"/>
                  </a:lnTo>
                  <a:lnTo>
                    <a:pt x="76199" y="457199"/>
                  </a:lnTo>
                  <a:lnTo>
                    <a:pt x="7543799" y="457199"/>
                  </a:lnTo>
                  <a:lnTo>
                    <a:pt x="7573438" y="451225"/>
                  </a:lnTo>
                  <a:lnTo>
                    <a:pt x="7597661" y="434919"/>
                  </a:lnTo>
                  <a:lnTo>
                    <a:pt x="7614004" y="410702"/>
                  </a:lnTo>
                  <a:lnTo>
                    <a:pt x="7619999" y="380999"/>
                  </a:lnTo>
                  <a:lnTo>
                    <a:pt x="7619999" y="76199"/>
                  </a:lnTo>
                  <a:lnTo>
                    <a:pt x="7614004" y="46561"/>
                  </a:lnTo>
                  <a:lnTo>
                    <a:pt x="7597661" y="22338"/>
                  </a:lnTo>
                  <a:lnTo>
                    <a:pt x="7573438" y="5995"/>
                  </a:lnTo>
                  <a:lnTo>
                    <a:pt x="754379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4399" y="3099419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0" y="76199"/>
                  </a:moveTo>
                  <a:lnTo>
                    <a:pt x="5987" y="46561"/>
                  </a:lnTo>
                  <a:lnTo>
                    <a:pt x="22316" y="22338"/>
                  </a:lnTo>
                  <a:lnTo>
                    <a:pt x="46537" y="5995"/>
                  </a:lnTo>
                  <a:lnTo>
                    <a:pt x="76199" y="0"/>
                  </a:lnTo>
                  <a:lnTo>
                    <a:pt x="7543799" y="0"/>
                  </a:lnTo>
                  <a:lnTo>
                    <a:pt x="7573438" y="5995"/>
                  </a:lnTo>
                  <a:lnTo>
                    <a:pt x="7597661" y="22338"/>
                  </a:lnTo>
                  <a:lnTo>
                    <a:pt x="7614004" y="46561"/>
                  </a:lnTo>
                  <a:lnTo>
                    <a:pt x="7619999" y="76199"/>
                  </a:lnTo>
                  <a:lnTo>
                    <a:pt x="7619999" y="380999"/>
                  </a:lnTo>
                  <a:lnTo>
                    <a:pt x="7614004" y="410702"/>
                  </a:lnTo>
                  <a:lnTo>
                    <a:pt x="7597661" y="434919"/>
                  </a:lnTo>
                  <a:lnTo>
                    <a:pt x="7573438" y="451225"/>
                  </a:lnTo>
                  <a:lnTo>
                    <a:pt x="7543799" y="457199"/>
                  </a:lnTo>
                  <a:lnTo>
                    <a:pt x="76199" y="457199"/>
                  </a:lnTo>
                  <a:lnTo>
                    <a:pt x="46537" y="451225"/>
                  </a:lnTo>
                  <a:lnTo>
                    <a:pt x="22316" y="434919"/>
                  </a:lnTo>
                  <a:lnTo>
                    <a:pt x="5987" y="410702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6300" y="4029075"/>
              <a:ext cx="5791200" cy="4000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8675" y="3952875"/>
              <a:ext cx="2133600" cy="6000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399" y="4046732"/>
              <a:ext cx="5714999" cy="32232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14399" y="4046732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79">
                  <a:moveTo>
                    <a:pt x="0" y="53720"/>
                  </a:moveTo>
                  <a:lnTo>
                    <a:pt x="4221" y="32789"/>
                  </a:lnTo>
                  <a:lnTo>
                    <a:pt x="15734" y="15716"/>
                  </a:lnTo>
                  <a:lnTo>
                    <a:pt x="32810" y="4214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14"/>
                  </a:lnTo>
                  <a:lnTo>
                    <a:pt x="5699291" y="15716"/>
                  </a:lnTo>
                  <a:lnTo>
                    <a:pt x="5710787" y="32789"/>
                  </a:lnTo>
                  <a:lnTo>
                    <a:pt x="5714999" y="53720"/>
                  </a:lnTo>
                  <a:lnTo>
                    <a:pt x="5714999" y="268604"/>
                  </a:lnTo>
                  <a:lnTo>
                    <a:pt x="5710787" y="289480"/>
                  </a:lnTo>
                  <a:lnTo>
                    <a:pt x="5699291" y="306560"/>
                  </a:lnTo>
                  <a:lnTo>
                    <a:pt x="5682222" y="318092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092"/>
                  </a:lnTo>
                  <a:lnTo>
                    <a:pt x="15734" y="306560"/>
                  </a:lnTo>
                  <a:lnTo>
                    <a:pt x="4221" y="289480"/>
                  </a:lnTo>
                  <a:lnTo>
                    <a:pt x="0" y="268604"/>
                  </a:lnTo>
                  <a:lnTo>
                    <a:pt x="0" y="5372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7250" y="4410075"/>
              <a:ext cx="5829300" cy="4476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8675" y="4362450"/>
              <a:ext cx="2133600" cy="6000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399" y="4450973"/>
              <a:ext cx="5714999" cy="32232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14399" y="4450973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79">
                  <a:moveTo>
                    <a:pt x="0" y="53720"/>
                  </a:moveTo>
                  <a:lnTo>
                    <a:pt x="4221" y="32789"/>
                  </a:lnTo>
                  <a:lnTo>
                    <a:pt x="15734" y="15716"/>
                  </a:lnTo>
                  <a:lnTo>
                    <a:pt x="32810" y="4214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14"/>
                  </a:lnTo>
                  <a:lnTo>
                    <a:pt x="5699291" y="15716"/>
                  </a:lnTo>
                  <a:lnTo>
                    <a:pt x="5710787" y="32789"/>
                  </a:lnTo>
                  <a:lnTo>
                    <a:pt x="5714999" y="53720"/>
                  </a:lnTo>
                  <a:lnTo>
                    <a:pt x="5714999" y="268604"/>
                  </a:lnTo>
                  <a:lnTo>
                    <a:pt x="5710787" y="289536"/>
                  </a:lnTo>
                  <a:lnTo>
                    <a:pt x="5699291" y="306609"/>
                  </a:lnTo>
                  <a:lnTo>
                    <a:pt x="5682222" y="318111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111"/>
                  </a:lnTo>
                  <a:lnTo>
                    <a:pt x="15734" y="306609"/>
                  </a:lnTo>
                  <a:lnTo>
                    <a:pt x="4221" y="289536"/>
                  </a:lnTo>
                  <a:lnTo>
                    <a:pt x="0" y="268604"/>
                  </a:lnTo>
                  <a:lnTo>
                    <a:pt x="0" y="5372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7250" y="4810125"/>
              <a:ext cx="5829300" cy="4476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8675" y="4762500"/>
              <a:ext cx="1924050" cy="6000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399" y="4855214"/>
              <a:ext cx="5714999" cy="32232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14399" y="4855214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79">
                  <a:moveTo>
                    <a:pt x="0" y="53720"/>
                  </a:moveTo>
                  <a:lnTo>
                    <a:pt x="4221" y="32839"/>
                  </a:lnTo>
                  <a:lnTo>
                    <a:pt x="15734" y="15760"/>
                  </a:lnTo>
                  <a:lnTo>
                    <a:pt x="32810" y="4231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31"/>
                  </a:lnTo>
                  <a:lnTo>
                    <a:pt x="5699291" y="15760"/>
                  </a:lnTo>
                  <a:lnTo>
                    <a:pt x="5710787" y="32839"/>
                  </a:lnTo>
                  <a:lnTo>
                    <a:pt x="5714999" y="53720"/>
                  </a:lnTo>
                  <a:lnTo>
                    <a:pt x="5714999" y="268604"/>
                  </a:lnTo>
                  <a:lnTo>
                    <a:pt x="5710787" y="289536"/>
                  </a:lnTo>
                  <a:lnTo>
                    <a:pt x="5699291" y="306609"/>
                  </a:lnTo>
                  <a:lnTo>
                    <a:pt x="5682222" y="318111"/>
                  </a:lnTo>
                  <a:lnTo>
                    <a:pt x="5661294" y="322325"/>
                  </a:lnTo>
                  <a:lnTo>
                    <a:pt x="53720" y="322325"/>
                  </a:lnTo>
                  <a:lnTo>
                    <a:pt x="32810" y="318111"/>
                  </a:lnTo>
                  <a:lnTo>
                    <a:pt x="15734" y="306609"/>
                  </a:lnTo>
                  <a:lnTo>
                    <a:pt x="4221" y="289536"/>
                  </a:lnTo>
                  <a:lnTo>
                    <a:pt x="0" y="268604"/>
                  </a:lnTo>
                  <a:lnTo>
                    <a:pt x="0" y="5372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7250" y="3600450"/>
              <a:ext cx="5829300" cy="4476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28675" y="3552825"/>
              <a:ext cx="1962150" cy="60007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4399" y="3643487"/>
              <a:ext cx="5714999" cy="32234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14399" y="3643487"/>
              <a:ext cx="5715000" cy="322580"/>
            </a:xfrm>
            <a:custGeom>
              <a:avLst/>
              <a:gdLst/>
              <a:ahLst/>
              <a:cxnLst/>
              <a:rect l="l" t="t" r="r" b="b"/>
              <a:pathLst>
                <a:path w="5715000" h="322579">
                  <a:moveTo>
                    <a:pt x="0" y="53736"/>
                  </a:moveTo>
                  <a:lnTo>
                    <a:pt x="4221" y="32854"/>
                  </a:lnTo>
                  <a:lnTo>
                    <a:pt x="15734" y="15769"/>
                  </a:lnTo>
                  <a:lnTo>
                    <a:pt x="32810" y="4234"/>
                  </a:lnTo>
                  <a:lnTo>
                    <a:pt x="53720" y="0"/>
                  </a:lnTo>
                  <a:lnTo>
                    <a:pt x="5661294" y="0"/>
                  </a:lnTo>
                  <a:lnTo>
                    <a:pt x="5682222" y="4234"/>
                  </a:lnTo>
                  <a:lnTo>
                    <a:pt x="5699291" y="15769"/>
                  </a:lnTo>
                  <a:lnTo>
                    <a:pt x="5710787" y="32854"/>
                  </a:lnTo>
                  <a:lnTo>
                    <a:pt x="5714999" y="53736"/>
                  </a:lnTo>
                  <a:lnTo>
                    <a:pt x="5714999" y="268620"/>
                  </a:lnTo>
                  <a:lnTo>
                    <a:pt x="5710787" y="289551"/>
                  </a:lnTo>
                  <a:lnTo>
                    <a:pt x="5699291" y="306624"/>
                  </a:lnTo>
                  <a:lnTo>
                    <a:pt x="5682222" y="318126"/>
                  </a:lnTo>
                  <a:lnTo>
                    <a:pt x="5661294" y="322341"/>
                  </a:lnTo>
                  <a:lnTo>
                    <a:pt x="53720" y="322341"/>
                  </a:lnTo>
                  <a:lnTo>
                    <a:pt x="32810" y="318126"/>
                  </a:lnTo>
                  <a:lnTo>
                    <a:pt x="15734" y="306624"/>
                  </a:lnTo>
                  <a:lnTo>
                    <a:pt x="4221" y="289551"/>
                  </a:lnTo>
                  <a:lnTo>
                    <a:pt x="0" y="268620"/>
                  </a:lnTo>
                  <a:lnTo>
                    <a:pt x="0" y="5373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38200" y="5200650"/>
              <a:ext cx="7772400" cy="6096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2000" y="5143500"/>
              <a:ext cx="7991490" cy="84772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14399" y="5259573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7543799" y="0"/>
                  </a:moveTo>
                  <a:lnTo>
                    <a:pt x="76199" y="0"/>
                  </a:lnTo>
                  <a:lnTo>
                    <a:pt x="46537" y="5977"/>
                  </a:lnTo>
                  <a:lnTo>
                    <a:pt x="22316" y="22290"/>
                  </a:lnTo>
                  <a:lnTo>
                    <a:pt x="5987" y="46507"/>
                  </a:lnTo>
                  <a:lnTo>
                    <a:pt x="0" y="76199"/>
                  </a:lnTo>
                  <a:lnTo>
                    <a:pt x="0" y="380939"/>
                  </a:lnTo>
                  <a:lnTo>
                    <a:pt x="5987" y="410601"/>
                  </a:lnTo>
                  <a:lnTo>
                    <a:pt x="22316" y="434822"/>
                  </a:lnTo>
                  <a:lnTo>
                    <a:pt x="46537" y="451151"/>
                  </a:lnTo>
                  <a:lnTo>
                    <a:pt x="76199" y="457139"/>
                  </a:lnTo>
                  <a:lnTo>
                    <a:pt x="7543799" y="457139"/>
                  </a:lnTo>
                  <a:lnTo>
                    <a:pt x="7573438" y="451151"/>
                  </a:lnTo>
                  <a:lnTo>
                    <a:pt x="7597661" y="434822"/>
                  </a:lnTo>
                  <a:lnTo>
                    <a:pt x="7614004" y="410601"/>
                  </a:lnTo>
                  <a:lnTo>
                    <a:pt x="7619999" y="380939"/>
                  </a:lnTo>
                  <a:lnTo>
                    <a:pt x="7619999" y="76199"/>
                  </a:lnTo>
                  <a:lnTo>
                    <a:pt x="7614004" y="46507"/>
                  </a:lnTo>
                  <a:lnTo>
                    <a:pt x="7597661" y="22290"/>
                  </a:lnTo>
                  <a:lnTo>
                    <a:pt x="7573438" y="5977"/>
                  </a:lnTo>
                  <a:lnTo>
                    <a:pt x="754379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4399" y="5259573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0" y="76199"/>
                  </a:moveTo>
                  <a:lnTo>
                    <a:pt x="5987" y="46507"/>
                  </a:lnTo>
                  <a:lnTo>
                    <a:pt x="22316" y="22290"/>
                  </a:lnTo>
                  <a:lnTo>
                    <a:pt x="46537" y="5977"/>
                  </a:lnTo>
                  <a:lnTo>
                    <a:pt x="76199" y="0"/>
                  </a:lnTo>
                  <a:lnTo>
                    <a:pt x="7543799" y="0"/>
                  </a:lnTo>
                  <a:lnTo>
                    <a:pt x="7573438" y="5977"/>
                  </a:lnTo>
                  <a:lnTo>
                    <a:pt x="7597661" y="22290"/>
                  </a:lnTo>
                  <a:lnTo>
                    <a:pt x="7614004" y="46507"/>
                  </a:lnTo>
                  <a:lnTo>
                    <a:pt x="7619999" y="76199"/>
                  </a:lnTo>
                  <a:lnTo>
                    <a:pt x="7619999" y="380939"/>
                  </a:lnTo>
                  <a:lnTo>
                    <a:pt x="7614004" y="410601"/>
                  </a:lnTo>
                  <a:lnTo>
                    <a:pt x="7597661" y="434822"/>
                  </a:lnTo>
                  <a:lnTo>
                    <a:pt x="7573438" y="451151"/>
                  </a:lnTo>
                  <a:lnTo>
                    <a:pt x="7543799" y="457139"/>
                  </a:lnTo>
                  <a:lnTo>
                    <a:pt x="76199" y="457139"/>
                  </a:lnTo>
                  <a:lnTo>
                    <a:pt x="46537" y="451151"/>
                  </a:lnTo>
                  <a:lnTo>
                    <a:pt x="22316" y="434822"/>
                  </a:lnTo>
                  <a:lnTo>
                    <a:pt x="5987" y="410601"/>
                  </a:lnTo>
                  <a:lnTo>
                    <a:pt x="0" y="380939"/>
                  </a:lnTo>
                  <a:lnTo>
                    <a:pt x="0" y="7619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7250" y="5762625"/>
              <a:ext cx="5829300" cy="92392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7250" y="5819775"/>
              <a:ext cx="5676900" cy="86677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14399" y="5803593"/>
              <a:ext cx="5714999" cy="80363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14399" y="5803593"/>
              <a:ext cx="5715000" cy="803910"/>
            </a:xfrm>
            <a:custGeom>
              <a:avLst/>
              <a:gdLst/>
              <a:ahLst/>
              <a:cxnLst/>
              <a:rect l="l" t="t" r="r" b="b"/>
              <a:pathLst>
                <a:path w="5715000" h="803909">
                  <a:moveTo>
                    <a:pt x="0" y="133935"/>
                  </a:moveTo>
                  <a:lnTo>
                    <a:pt x="6828" y="91599"/>
                  </a:lnTo>
                  <a:lnTo>
                    <a:pt x="25844" y="54832"/>
                  </a:lnTo>
                  <a:lnTo>
                    <a:pt x="54840" y="25840"/>
                  </a:lnTo>
                  <a:lnTo>
                    <a:pt x="91608" y="6827"/>
                  </a:lnTo>
                  <a:lnTo>
                    <a:pt x="133944" y="0"/>
                  </a:lnTo>
                  <a:lnTo>
                    <a:pt x="5581009" y="0"/>
                  </a:lnTo>
                  <a:lnTo>
                    <a:pt x="5623374" y="6827"/>
                  </a:lnTo>
                  <a:lnTo>
                    <a:pt x="5660157" y="25840"/>
                  </a:lnTo>
                  <a:lnTo>
                    <a:pt x="5689157" y="54832"/>
                  </a:lnTo>
                  <a:lnTo>
                    <a:pt x="5708172" y="91599"/>
                  </a:lnTo>
                  <a:lnTo>
                    <a:pt x="5714999" y="133935"/>
                  </a:lnTo>
                  <a:lnTo>
                    <a:pt x="5714999" y="669679"/>
                  </a:lnTo>
                  <a:lnTo>
                    <a:pt x="5708172" y="712021"/>
                  </a:lnTo>
                  <a:lnTo>
                    <a:pt x="5689157" y="748794"/>
                  </a:lnTo>
                  <a:lnTo>
                    <a:pt x="5660157" y="777792"/>
                  </a:lnTo>
                  <a:lnTo>
                    <a:pt x="5623374" y="796808"/>
                  </a:lnTo>
                  <a:lnTo>
                    <a:pt x="5581009" y="803637"/>
                  </a:lnTo>
                  <a:lnTo>
                    <a:pt x="133944" y="803637"/>
                  </a:lnTo>
                  <a:lnTo>
                    <a:pt x="91608" y="796808"/>
                  </a:lnTo>
                  <a:lnTo>
                    <a:pt x="54840" y="777792"/>
                  </a:lnTo>
                  <a:lnTo>
                    <a:pt x="25844" y="748794"/>
                  </a:lnTo>
                  <a:lnTo>
                    <a:pt x="6828" y="712021"/>
                  </a:lnTo>
                  <a:lnTo>
                    <a:pt x="0" y="669679"/>
                  </a:lnTo>
                  <a:lnTo>
                    <a:pt x="0" y="13393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533965" y="589720"/>
            <a:ext cx="7426325" cy="58947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443095">
              <a:lnSpc>
                <a:spcPct val="145200"/>
              </a:lnSpc>
              <a:spcBef>
                <a:spcPts val="85"/>
              </a:spcBef>
            </a:pPr>
            <a:r>
              <a:rPr spc="-10" dirty="0">
                <a:latin typeface="Calibri"/>
                <a:cs typeface="Calibri"/>
              </a:rPr>
              <a:t>getDayOfWeek()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DayOfWeek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getDayOfMonth()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getDayOfYear()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getMonth()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Month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getMonthValue()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getYear()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int</a:t>
            </a:r>
            <a:endParaRPr>
              <a:latin typeface="Calibri"/>
              <a:cs typeface="Calibri"/>
            </a:endParaRPr>
          </a:p>
          <a:p>
            <a:pPr marL="16510" algn="ctr">
              <a:spcBef>
                <a:spcPts val="88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Получение</a:t>
            </a:r>
            <a:r>
              <a:rPr sz="275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информации</a:t>
            </a:r>
            <a:r>
              <a:rPr sz="275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из</a:t>
            </a:r>
            <a:r>
              <a:rPr sz="27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класса</a:t>
            </a:r>
            <a:r>
              <a:rPr sz="27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LocalTime</a:t>
            </a:r>
            <a:endParaRPr sz="2750">
              <a:latin typeface="Calibri"/>
              <a:cs typeface="Calibri"/>
            </a:endParaRPr>
          </a:p>
          <a:p>
            <a:pPr marL="12700" marR="5708015">
              <a:lnSpc>
                <a:spcPct val="1475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getNano()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getSecond()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getMinute()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getHour()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int</a:t>
            </a:r>
            <a:endParaRPr>
              <a:latin typeface="Calibri"/>
              <a:cs typeface="Calibri"/>
            </a:endParaRPr>
          </a:p>
          <a:p>
            <a:pPr marL="6985" algn="ctr">
              <a:spcBef>
                <a:spcPts val="910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Получение</a:t>
            </a:r>
            <a:r>
              <a:rPr sz="275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информации</a:t>
            </a:r>
            <a:r>
              <a:rPr sz="275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из</a:t>
            </a:r>
            <a:r>
              <a:rPr sz="27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класса</a:t>
            </a:r>
            <a:r>
              <a:rPr sz="27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LocalDateTime</a:t>
            </a:r>
            <a:endParaRPr sz="2750">
              <a:latin typeface="Calibri"/>
              <a:cs typeface="Calibri"/>
            </a:endParaRPr>
          </a:p>
          <a:p>
            <a:pPr marL="36195">
              <a:spcBef>
                <a:spcPts val="1845"/>
              </a:spcBef>
            </a:pPr>
            <a:r>
              <a:rPr dirty="0">
                <a:latin typeface="Calibri"/>
                <a:cs typeface="Calibri"/>
              </a:rPr>
              <a:t>Данный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включает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себя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классов</a:t>
            </a:r>
            <a:endParaRPr>
              <a:latin typeface="Calibri"/>
              <a:cs typeface="Calibri"/>
            </a:endParaRPr>
          </a:p>
          <a:p>
            <a:pPr marL="3619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LocalDate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LocalTime.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775" y="76216"/>
            <a:ext cx="7562850" cy="847725"/>
            <a:chOff x="866775" y="76215"/>
            <a:chExt cx="75628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123825"/>
              <a:ext cx="75628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075" y="76215"/>
              <a:ext cx="43529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399" y="152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89" y="0"/>
                  </a:moveTo>
                  <a:lnTo>
                    <a:pt x="88904" y="0"/>
                  </a:lnTo>
                  <a:lnTo>
                    <a:pt x="54298" y="6978"/>
                  </a:lnTo>
                  <a:lnTo>
                    <a:pt x="26039" y="26018"/>
                  </a:lnTo>
                  <a:lnTo>
                    <a:pt x="6986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86" y="479123"/>
                  </a:lnTo>
                  <a:lnTo>
                    <a:pt x="26039" y="507381"/>
                  </a:lnTo>
                  <a:lnTo>
                    <a:pt x="54298" y="526421"/>
                  </a:lnTo>
                  <a:lnTo>
                    <a:pt x="88904" y="533399"/>
                  </a:lnTo>
                  <a:lnTo>
                    <a:pt x="7378689" y="533399"/>
                  </a:lnTo>
                  <a:lnTo>
                    <a:pt x="7413323" y="526421"/>
                  </a:lnTo>
                  <a:lnTo>
                    <a:pt x="7441581" y="507381"/>
                  </a:lnTo>
                  <a:lnTo>
                    <a:pt x="7460621" y="479123"/>
                  </a:lnTo>
                  <a:lnTo>
                    <a:pt x="7467599" y="444489"/>
                  </a:lnTo>
                  <a:lnTo>
                    <a:pt x="7467599" y="88910"/>
                  </a:lnTo>
                  <a:lnTo>
                    <a:pt x="7460621" y="54276"/>
                  </a:lnTo>
                  <a:lnTo>
                    <a:pt x="7441581" y="26018"/>
                  </a:lnTo>
                  <a:lnTo>
                    <a:pt x="7413323" y="6978"/>
                  </a:lnTo>
                  <a:lnTo>
                    <a:pt x="73786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9" y="152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378689" y="0"/>
                  </a:lnTo>
                  <a:lnTo>
                    <a:pt x="7413323" y="6978"/>
                  </a:lnTo>
                  <a:lnTo>
                    <a:pt x="7441581" y="26018"/>
                  </a:lnTo>
                  <a:lnTo>
                    <a:pt x="7460621" y="54276"/>
                  </a:lnTo>
                  <a:lnTo>
                    <a:pt x="7467599" y="88910"/>
                  </a:lnTo>
                  <a:lnTo>
                    <a:pt x="7467599" y="444489"/>
                  </a:lnTo>
                  <a:lnTo>
                    <a:pt x="7460621" y="479123"/>
                  </a:lnTo>
                  <a:lnTo>
                    <a:pt x="7441581" y="507381"/>
                  </a:lnTo>
                  <a:lnTo>
                    <a:pt x="7413323" y="526421"/>
                  </a:lnTo>
                  <a:lnTo>
                    <a:pt x="7378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083" y="93643"/>
            <a:ext cx="5946463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Класс</a:t>
            </a:r>
            <a:r>
              <a:rPr spc="120" dirty="0"/>
              <a:t> </a:t>
            </a:r>
            <a:r>
              <a:rPr spc="-10" dirty="0"/>
              <a:t>DateTimeFormatter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85976" y="714391"/>
            <a:ext cx="8353425" cy="6124575"/>
            <a:chOff x="561975" y="714390"/>
            <a:chExt cx="8353425" cy="61245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5" y="752490"/>
              <a:ext cx="8315340" cy="476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975" y="714390"/>
              <a:ext cx="529590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057" y="795528"/>
              <a:ext cx="8184516" cy="3474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6057" y="795528"/>
              <a:ext cx="8184515" cy="347980"/>
            </a:xfrm>
            <a:custGeom>
              <a:avLst/>
              <a:gdLst/>
              <a:ahLst/>
              <a:cxnLst/>
              <a:rect l="l" t="t" r="r" b="b"/>
              <a:pathLst>
                <a:path w="8184515" h="347980">
                  <a:moveTo>
                    <a:pt x="0" y="57911"/>
                  </a:moveTo>
                  <a:lnTo>
                    <a:pt x="4553" y="35361"/>
                  </a:lnTo>
                  <a:lnTo>
                    <a:pt x="16968" y="16954"/>
                  </a:lnTo>
                  <a:lnTo>
                    <a:pt x="35376" y="4548"/>
                  </a:lnTo>
                  <a:lnTo>
                    <a:pt x="57911" y="0"/>
                  </a:lnTo>
                  <a:lnTo>
                    <a:pt x="8126604" y="0"/>
                  </a:lnTo>
                  <a:lnTo>
                    <a:pt x="8149155" y="4548"/>
                  </a:lnTo>
                  <a:lnTo>
                    <a:pt x="8167562" y="16954"/>
                  </a:lnTo>
                  <a:lnTo>
                    <a:pt x="8179968" y="35361"/>
                  </a:lnTo>
                  <a:lnTo>
                    <a:pt x="8184516" y="57911"/>
                  </a:lnTo>
                  <a:lnTo>
                    <a:pt x="8184516" y="289559"/>
                  </a:lnTo>
                  <a:lnTo>
                    <a:pt x="8179968" y="312110"/>
                  </a:lnTo>
                  <a:lnTo>
                    <a:pt x="8167562" y="330517"/>
                  </a:lnTo>
                  <a:lnTo>
                    <a:pt x="8149155" y="342923"/>
                  </a:lnTo>
                  <a:lnTo>
                    <a:pt x="8126604" y="347471"/>
                  </a:lnTo>
                  <a:lnTo>
                    <a:pt x="57911" y="347471"/>
                  </a:lnTo>
                  <a:lnTo>
                    <a:pt x="35376" y="342923"/>
                  </a:lnTo>
                  <a:lnTo>
                    <a:pt x="16968" y="330517"/>
                  </a:lnTo>
                  <a:lnTo>
                    <a:pt x="4553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500" y="1114440"/>
              <a:ext cx="8343900" cy="6477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975" y="1028715"/>
              <a:ext cx="813435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092" y="1152144"/>
              <a:ext cx="8211409" cy="5242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8092" y="1152144"/>
              <a:ext cx="8211820" cy="524510"/>
            </a:xfrm>
            <a:custGeom>
              <a:avLst/>
              <a:gdLst/>
              <a:ahLst/>
              <a:cxnLst/>
              <a:rect l="l" t="t" r="r" b="b"/>
              <a:pathLst>
                <a:path w="8211820" h="524510">
                  <a:moveTo>
                    <a:pt x="0" y="87386"/>
                  </a:moveTo>
                  <a:lnTo>
                    <a:pt x="6866" y="53363"/>
                  </a:lnTo>
                  <a:lnTo>
                    <a:pt x="25592" y="25587"/>
                  </a:lnTo>
                  <a:lnTo>
                    <a:pt x="53363" y="6864"/>
                  </a:lnTo>
                  <a:lnTo>
                    <a:pt x="87367" y="0"/>
                  </a:lnTo>
                  <a:lnTo>
                    <a:pt x="8124023" y="0"/>
                  </a:lnTo>
                  <a:lnTo>
                    <a:pt x="8158032" y="6864"/>
                  </a:lnTo>
                  <a:lnTo>
                    <a:pt x="8185809" y="25587"/>
                  </a:lnTo>
                  <a:lnTo>
                    <a:pt x="8204540" y="53363"/>
                  </a:lnTo>
                  <a:lnTo>
                    <a:pt x="8211409" y="87386"/>
                  </a:lnTo>
                  <a:lnTo>
                    <a:pt x="8211409" y="436869"/>
                  </a:lnTo>
                  <a:lnTo>
                    <a:pt x="8204540" y="470892"/>
                  </a:lnTo>
                  <a:lnTo>
                    <a:pt x="8185809" y="498668"/>
                  </a:lnTo>
                  <a:lnTo>
                    <a:pt x="8158032" y="517391"/>
                  </a:lnTo>
                  <a:lnTo>
                    <a:pt x="8124023" y="524255"/>
                  </a:lnTo>
                  <a:lnTo>
                    <a:pt x="87367" y="524255"/>
                  </a:lnTo>
                  <a:lnTo>
                    <a:pt x="53363" y="517391"/>
                  </a:lnTo>
                  <a:lnTo>
                    <a:pt x="25592" y="498668"/>
                  </a:lnTo>
                  <a:lnTo>
                    <a:pt x="6866" y="470892"/>
                  </a:lnTo>
                  <a:lnTo>
                    <a:pt x="0" y="436869"/>
                  </a:lnTo>
                  <a:lnTo>
                    <a:pt x="0" y="8738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500" y="1714484"/>
              <a:ext cx="8315340" cy="10382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025" y="1685909"/>
              <a:ext cx="7496159" cy="11430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092" y="1755648"/>
              <a:ext cx="8183824" cy="9113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8092" y="1755648"/>
              <a:ext cx="8183880" cy="911860"/>
            </a:xfrm>
            <a:custGeom>
              <a:avLst/>
              <a:gdLst/>
              <a:ahLst/>
              <a:cxnLst/>
              <a:rect l="l" t="t" r="r" b="b"/>
              <a:pathLst>
                <a:path w="8183880" h="911860">
                  <a:moveTo>
                    <a:pt x="0" y="151881"/>
                  </a:moveTo>
                  <a:lnTo>
                    <a:pt x="7743" y="103852"/>
                  </a:lnTo>
                  <a:lnTo>
                    <a:pt x="29307" y="62156"/>
                  </a:lnTo>
                  <a:lnTo>
                    <a:pt x="62189" y="29287"/>
                  </a:lnTo>
                  <a:lnTo>
                    <a:pt x="103887" y="7737"/>
                  </a:lnTo>
                  <a:lnTo>
                    <a:pt x="151900" y="0"/>
                  </a:lnTo>
                  <a:lnTo>
                    <a:pt x="8031943" y="0"/>
                  </a:lnTo>
                  <a:lnTo>
                    <a:pt x="8079972" y="7737"/>
                  </a:lnTo>
                  <a:lnTo>
                    <a:pt x="8121668" y="29287"/>
                  </a:lnTo>
                  <a:lnTo>
                    <a:pt x="8154537" y="62156"/>
                  </a:lnTo>
                  <a:lnTo>
                    <a:pt x="8176087" y="103852"/>
                  </a:lnTo>
                  <a:lnTo>
                    <a:pt x="8183824" y="151881"/>
                  </a:lnTo>
                  <a:lnTo>
                    <a:pt x="8183824" y="759470"/>
                  </a:lnTo>
                  <a:lnTo>
                    <a:pt x="8176087" y="807499"/>
                  </a:lnTo>
                  <a:lnTo>
                    <a:pt x="8154537" y="849195"/>
                  </a:lnTo>
                  <a:lnTo>
                    <a:pt x="8121668" y="882064"/>
                  </a:lnTo>
                  <a:lnTo>
                    <a:pt x="8079972" y="903614"/>
                  </a:lnTo>
                  <a:lnTo>
                    <a:pt x="8031943" y="911351"/>
                  </a:lnTo>
                  <a:lnTo>
                    <a:pt x="151900" y="911351"/>
                  </a:lnTo>
                  <a:lnTo>
                    <a:pt x="103887" y="903614"/>
                  </a:lnTo>
                  <a:lnTo>
                    <a:pt x="62189" y="882064"/>
                  </a:lnTo>
                  <a:lnTo>
                    <a:pt x="29307" y="849195"/>
                  </a:lnTo>
                  <a:lnTo>
                    <a:pt x="7743" y="807499"/>
                  </a:lnTo>
                  <a:lnTo>
                    <a:pt x="0" y="759470"/>
                  </a:lnTo>
                  <a:lnTo>
                    <a:pt x="0" y="15188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500" y="2705099"/>
              <a:ext cx="8315340" cy="16478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600" y="2752724"/>
              <a:ext cx="8258159" cy="19621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8092" y="2746248"/>
              <a:ext cx="8183824" cy="15209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38092" y="2746248"/>
              <a:ext cx="8183880" cy="1521460"/>
            </a:xfrm>
            <a:custGeom>
              <a:avLst/>
              <a:gdLst/>
              <a:ahLst/>
              <a:cxnLst/>
              <a:rect l="l" t="t" r="r" b="b"/>
              <a:pathLst>
                <a:path w="8183880" h="1521460">
                  <a:moveTo>
                    <a:pt x="0" y="253502"/>
                  </a:moveTo>
                  <a:lnTo>
                    <a:pt x="4084" y="207945"/>
                  </a:lnTo>
                  <a:lnTo>
                    <a:pt x="15858" y="165063"/>
                  </a:lnTo>
                  <a:lnTo>
                    <a:pt x="34608" y="125573"/>
                  </a:lnTo>
                  <a:lnTo>
                    <a:pt x="59617" y="90190"/>
                  </a:lnTo>
                  <a:lnTo>
                    <a:pt x="90169" y="59634"/>
                  </a:lnTo>
                  <a:lnTo>
                    <a:pt x="125549" y="34619"/>
                  </a:lnTo>
                  <a:lnTo>
                    <a:pt x="165041" y="15864"/>
                  </a:lnTo>
                  <a:lnTo>
                    <a:pt x="207928" y="4085"/>
                  </a:lnTo>
                  <a:lnTo>
                    <a:pt x="253496" y="0"/>
                  </a:lnTo>
                  <a:lnTo>
                    <a:pt x="7930353" y="0"/>
                  </a:lnTo>
                  <a:lnTo>
                    <a:pt x="7975940" y="4085"/>
                  </a:lnTo>
                  <a:lnTo>
                    <a:pt x="8018837" y="15864"/>
                  </a:lnTo>
                  <a:lnTo>
                    <a:pt x="8058328" y="34619"/>
                  </a:lnTo>
                  <a:lnTo>
                    <a:pt x="8093701" y="59634"/>
                  </a:lnTo>
                  <a:lnTo>
                    <a:pt x="8124243" y="90190"/>
                  </a:lnTo>
                  <a:lnTo>
                    <a:pt x="8149240" y="125573"/>
                  </a:lnTo>
                  <a:lnTo>
                    <a:pt x="8167978" y="165063"/>
                  </a:lnTo>
                  <a:lnTo>
                    <a:pt x="8179744" y="207945"/>
                  </a:lnTo>
                  <a:lnTo>
                    <a:pt x="8183824" y="253502"/>
                  </a:lnTo>
                  <a:lnTo>
                    <a:pt x="8183824" y="1267455"/>
                  </a:lnTo>
                  <a:lnTo>
                    <a:pt x="8179744" y="1313010"/>
                  </a:lnTo>
                  <a:lnTo>
                    <a:pt x="8167978" y="1355891"/>
                  </a:lnTo>
                  <a:lnTo>
                    <a:pt x="8149240" y="1395380"/>
                  </a:lnTo>
                  <a:lnTo>
                    <a:pt x="8124243" y="1430762"/>
                  </a:lnTo>
                  <a:lnTo>
                    <a:pt x="8093701" y="1461318"/>
                  </a:lnTo>
                  <a:lnTo>
                    <a:pt x="8058328" y="1486332"/>
                  </a:lnTo>
                  <a:lnTo>
                    <a:pt x="8018837" y="1505087"/>
                  </a:lnTo>
                  <a:lnTo>
                    <a:pt x="7975940" y="1516866"/>
                  </a:lnTo>
                  <a:lnTo>
                    <a:pt x="7930353" y="1520951"/>
                  </a:lnTo>
                  <a:lnTo>
                    <a:pt x="253496" y="1520951"/>
                  </a:lnTo>
                  <a:lnTo>
                    <a:pt x="207928" y="1516866"/>
                  </a:lnTo>
                  <a:lnTo>
                    <a:pt x="165041" y="1505087"/>
                  </a:lnTo>
                  <a:lnTo>
                    <a:pt x="125549" y="1486332"/>
                  </a:lnTo>
                  <a:lnTo>
                    <a:pt x="90169" y="1461318"/>
                  </a:lnTo>
                  <a:lnTo>
                    <a:pt x="59617" y="1430762"/>
                  </a:lnTo>
                  <a:lnTo>
                    <a:pt x="34608" y="1395380"/>
                  </a:lnTo>
                  <a:lnTo>
                    <a:pt x="15858" y="1355891"/>
                  </a:lnTo>
                  <a:lnTo>
                    <a:pt x="4084" y="1313010"/>
                  </a:lnTo>
                  <a:lnTo>
                    <a:pt x="0" y="1267455"/>
                  </a:lnTo>
                  <a:lnTo>
                    <a:pt x="0" y="25350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0075" y="4286250"/>
              <a:ext cx="8286750" cy="9715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9600" y="4219575"/>
              <a:ext cx="8267700" cy="1143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5606" y="4325112"/>
              <a:ext cx="8156310" cy="84734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65606" y="4325112"/>
              <a:ext cx="8156575" cy="847725"/>
            </a:xfrm>
            <a:custGeom>
              <a:avLst/>
              <a:gdLst/>
              <a:ahLst/>
              <a:cxnLst/>
              <a:rect l="l" t="t" r="r" b="b"/>
              <a:pathLst>
                <a:path w="8156575" h="847725">
                  <a:moveTo>
                    <a:pt x="0" y="141219"/>
                  </a:moveTo>
                  <a:lnTo>
                    <a:pt x="7200" y="96591"/>
                  </a:lnTo>
                  <a:lnTo>
                    <a:pt x="27249" y="57825"/>
                  </a:lnTo>
                  <a:lnTo>
                    <a:pt x="57820" y="27252"/>
                  </a:lnTo>
                  <a:lnTo>
                    <a:pt x="96586" y="7201"/>
                  </a:lnTo>
                  <a:lnTo>
                    <a:pt x="141219" y="0"/>
                  </a:lnTo>
                  <a:lnTo>
                    <a:pt x="8015096" y="0"/>
                  </a:lnTo>
                  <a:lnTo>
                    <a:pt x="8059722" y="7201"/>
                  </a:lnTo>
                  <a:lnTo>
                    <a:pt x="8098486" y="27252"/>
                  </a:lnTo>
                  <a:lnTo>
                    <a:pt x="8129058" y="57825"/>
                  </a:lnTo>
                  <a:lnTo>
                    <a:pt x="8149109" y="96591"/>
                  </a:lnTo>
                  <a:lnTo>
                    <a:pt x="8156310" y="141219"/>
                  </a:lnTo>
                  <a:lnTo>
                    <a:pt x="8156310" y="706124"/>
                  </a:lnTo>
                  <a:lnTo>
                    <a:pt x="8149109" y="750752"/>
                  </a:lnTo>
                  <a:lnTo>
                    <a:pt x="8129058" y="789518"/>
                  </a:lnTo>
                  <a:lnTo>
                    <a:pt x="8098486" y="820091"/>
                  </a:lnTo>
                  <a:lnTo>
                    <a:pt x="8059722" y="840142"/>
                  </a:lnTo>
                  <a:lnTo>
                    <a:pt x="8015096" y="847343"/>
                  </a:lnTo>
                  <a:lnTo>
                    <a:pt x="141219" y="847343"/>
                  </a:lnTo>
                  <a:lnTo>
                    <a:pt x="96586" y="840142"/>
                  </a:lnTo>
                  <a:lnTo>
                    <a:pt x="57820" y="820091"/>
                  </a:lnTo>
                  <a:lnTo>
                    <a:pt x="27249" y="789518"/>
                  </a:lnTo>
                  <a:lnTo>
                    <a:pt x="7200" y="750752"/>
                  </a:lnTo>
                  <a:lnTo>
                    <a:pt x="0" y="706124"/>
                  </a:lnTo>
                  <a:lnTo>
                    <a:pt x="0" y="14121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0550" y="5210175"/>
              <a:ext cx="8277240" cy="15049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9125" y="5143500"/>
              <a:ext cx="7581900" cy="16954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854" y="5254751"/>
              <a:ext cx="8156347" cy="13746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1854" y="5254751"/>
              <a:ext cx="8156575" cy="1374775"/>
            </a:xfrm>
            <a:custGeom>
              <a:avLst/>
              <a:gdLst/>
              <a:ahLst/>
              <a:cxnLst/>
              <a:rect l="l" t="t" r="r" b="b"/>
              <a:pathLst>
                <a:path w="8156575" h="1374775">
                  <a:moveTo>
                    <a:pt x="0" y="229112"/>
                  </a:moveTo>
                  <a:lnTo>
                    <a:pt x="4654" y="182950"/>
                  </a:lnTo>
                  <a:lnTo>
                    <a:pt x="18004" y="139949"/>
                  </a:lnTo>
                  <a:lnTo>
                    <a:pt x="39127" y="101032"/>
                  </a:lnTo>
                  <a:lnTo>
                    <a:pt x="67102" y="67121"/>
                  </a:lnTo>
                  <a:lnTo>
                    <a:pt x="101009" y="39140"/>
                  </a:lnTo>
                  <a:lnTo>
                    <a:pt x="139925" y="18010"/>
                  </a:lnTo>
                  <a:lnTo>
                    <a:pt x="182929" y="4656"/>
                  </a:lnTo>
                  <a:lnTo>
                    <a:pt x="229099" y="0"/>
                  </a:lnTo>
                  <a:lnTo>
                    <a:pt x="7927259" y="0"/>
                  </a:lnTo>
                  <a:lnTo>
                    <a:pt x="7973420" y="4656"/>
                  </a:lnTo>
                  <a:lnTo>
                    <a:pt x="8016418" y="18010"/>
                  </a:lnTo>
                  <a:lnTo>
                    <a:pt x="8055331" y="39140"/>
                  </a:lnTo>
                  <a:lnTo>
                    <a:pt x="8089237" y="67121"/>
                  </a:lnTo>
                  <a:lnTo>
                    <a:pt x="8117214" y="101032"/>
                  </a:lnTo>
                  <a:lnTo>
                    <a:pt x="8138340" y="139949"/>
                  </a:lnTo>
                  <a:lnTo>
                    <a:pt x="8151691" y="182950"/>
                  </a:lnTo>
                  <a:lnTo>
                    <a:pt x="8156347" y="229112"/>
                  </a:lnTo>
                  <a:lnTo>
                    <a:pt x="8156347" y="1145535"/>
                  </a:lnTo>
                  <a:lnTo>
                    <a:pt x="8151691" y="1191711"/>
                  </a:lnTo>
                  <a:lnTo>
                    <a:pt x="8138340" y="1234719"/>
                  </a:lnTo>
                  <a:lnTo>
                    <a:pt x="8117214" y="1273637"/>
                  </a:lnTo>
                  <a:lnTo>
                    <a:pt x="8089237" y="1307544"/>
                  </a:lnTo>
                  <a:lnTo>
                    <a:pt x="8055331" y="1335520"/>
                  </a:lnTo>
                  <a:lnTo>
                    <a:pt x="8016418" y="1356644"/>
                  </a:lnTo>
                  <a:lnTo>
                    <a:pt x="7973420" y="1369993"/>
                  </a:lnTo>
                  <a:lnTo>
                    <a:pt x="7927259" y="1374647"/>
                  </a:lnTo>
                  <a:lnTo>
                    <a:pt x="229099" y="1374647"/>
                  </a:lnTo>
                  <a:lnTo>
                    <a:pt x="182929" y="1369993"/>
                  </a:lnTo>
                  <a:lnTo>
                    <a:pt x="139925" y="1356644"/>
                  </a:lnTo>
                  <a:lnTo>
                    <a:pt x="101009" y="1335520"/>
                  </a:lnTo>
                  <a:lnTo>
                    <a:pt x="67102" y="1307544"/>
                  </a:lnTo>
                  <a:lnTo>
                    <a:pt x="39127" y="1273637"/>
                  </a:lnTo>
                  <a:lnTo>
                    <a:pt x="18004" y="1234719"/>
                  </a:lnTo>
                  <a:lnTo>
                    <a:pt x="4654" y="1191711"/>
                  </a:lnTo>
                  <a:lnTo>
                    <a:pt x="0" y="1145535"/>
                  </a:lnTo>
                  <a:lnTo>
                    <a:pt x="0" y="22911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66633" y="767646"/>
            <a:ext cx="7904480" cy="58712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spcBef>
                <a:spcPts val="365"/>
              </a:spcBef>
            </a:pPr>
            <a:r>
              <a:rPr dirty="0">
                <a:latin typeface="Calibri"/>
                <a:cs typeface="Calibri"/>
              </a:rPr>
              <a:t>Данный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находится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пакете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java.time.format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270"/>
              </a:spcBef>
            </a:pPr>
            <a:r>
              <a:rPr dirty="0">
                <a:latin typeface="Calibri"/>
                <a:cs typeface="Calibri"/>
              </a:rPr>
              <a:t>С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метода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format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изменять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вывод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вашей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даты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вашего</a:t>
            </a:r>
            <a:endParaRPr dirty="0">
              <a:latin typeface="Calibri"/>
              <a:cs typeface="Calibri"/>
            </a:endParaRPr>
          </a:p>
          <a:p>
            <a:pPr marL="13335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времени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экран.</a:t>
            </a:r>
            <a:endParaRPr dirty="0">
              <a:latin typeface="Calibri"/>
              <a:cs typeface="Calibri"/>
            </a:endParaRPr>
          </a:p>
          <a:p>
            <a:pPr marL="31750" marR="808990">
              <a:lnSpc>
                <a:spcPct val="100899"/>
              </a:lnSpc>
              <a:spcBef>
                <a:spcPts val="844"/>
              </a:spcBef>
            </a:pPr>
            <a:r>
              <a:rPr dirty="0">
                <a:latin typeface="Calibri"/>
                <a:cs typeface="Calibri"/>
              </a:rPr>
              <a:t>LocalDateTime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ldt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LocalDateTime.of(2014,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Month.MARCH,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10,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15,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20,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30);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DateTimeFormatter</a:t>
            </a:r>
            <a:r>
              <a:rPr spc="-2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DateTimeFormatter.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ISO_WEEK_DATE;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System.out.println(ldt.format(f));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500" dirty="0">
              <a:latin typeface="Calibri"/>
              <a:cs typeface="Calibri"/>
            </a:endParaRPr>
          </a:p>
          <a:p>
            <a:pPr marL="61594" marR="17653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LocalDateTime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ldt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LocalDateTime.of(2014,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Month.MARCH,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10,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15,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20,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30);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DateTimeFormatter</a:t>
            </a:r>
            <a:r>
              <a:rPr spc="-25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f1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DateTimeFormatter.ofLocalizedDate(FormatStyle.SHORT);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System.out.println(ldt.format(f1));</a:t>
            </a:r>
            <a:endParaRPr dirty="0">
              <a:latin typeface="Calibri"/>
              <a:cs typeface="Calibri"/>
            </a:endParaRPr>
          </a:p>
          <a:p>
            <a:pPr marL="61594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DateTimeFormatter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f2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=DateTimeFormatter.ofLocalizedDate(FormatStyle.MEDIUM);</a:t>
            </a:r>
            <a:endParaRPr dirty="0">
              <a:latin typeface="Calibri"/>
              <a:cs typeface="Calibri"/>
            </a:endParaRPr>
          </a:p>
          <a:p>
            <a:pPr marL="61594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System.out.println(ldt.format(f2));</a:t>
            </a:r>
            <a:endParaRPr dirty="0">
              <a:latin typeface="Calibri"/>
              <a:cs typeface="Calibri"/>
            </a:endParaRPr>
          </a:p>
          <a:p>
            <a:pPr marL="56515" marR="13335">
              <a:lnSpc>
                <a:spcPct val="100899"/>
              </a:lnSpc>
              <a:spcBef>
                <a:spcPts val="710"/>
              </a:spcBef>
            </a:pPr>
            <a:r>
              <a:rPr dirty="0">
                <a:latin typeface="Calibri"/>
                <a:cs typeface="Calibri"/>
              </a:rPr>
              <a:t>Методы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DateTimeFormatter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ofLocalizedDate,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ofLocalizedTime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и </a:t>
            </a:r>
            <a:r>
              <a:rPr dirty="0">
                <a:latin typeface="Calibri"/>
                <a:cs typeface="Calibri"/>
              </a:rPr>
              <a:t>ofLocalizedDateTime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должны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создавать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формат,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будет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применяться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для </a:t>
            </a:r>
            <a:r>
              <a:rPr dirty="0">
                <a:latin typeface="Calibri"/>
                <a:cs typeface="Calibri"/>
              </a:rPr>
              <a:t>соответствующих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классов.</a:t>
            </a:r>
            <a:endParaRPr dirty="0">
              <a:latin typeface="Calibri"/>
              <a:cs typeface="Calibri"/>
            </a:endParaRPr>
          </a:p>
          <a:p>
            <a:pPr marL="67945" marR="657225">
              <a:lnSpc>
                <a:spcPct val="100800"/>
              </a:lnSpc>
              <a:spcBef>
                <a:spcPts val="710"/>
              </a:spcBef>
            </a:pPr>
            <a:r>
              <a:rPr spc="-10" dirty="0">
                <a:latin typeface="Calibri"/>
                <a:cs typeface="Calibri"/>
              </a:rPr>
              <a:t>Метод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format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имеется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только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объектов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LocalDate,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LocalDateTime,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но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DateTimeFormatter,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делает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возможным </a:t>
            </a:r>
            <a:r>
              <a:rPr dirty="0">
                <a:latin typeface="Calibri"/>
                <a:cs typeface="Calibri"/>
              </a:rPr>
              <a:t>написание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последнего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выражения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следующем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виде: System.out.println(f2.format(ldt));</a:t>
            </a:r>
            <a:endParaRPr dirty="0">
              <a:latin typeface="Calibri"/>
              <a:cs typeface="Calibri"/>
            </a:endParaRPr>
          </a:p>
          <a:p>
            <a:pPr marL="6794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И эти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выражения</a:t>
            </a:r>
            <a:r>
              <a:rPr spc="-2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имеют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один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результат.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775" y="76216"/>
            <a:ext cx="7562850" cy="847725"/>
            <a:chOff x="866775" y="76215"/>
            <a:chExt cx="75628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123825"/>
              <a:ext cx="75628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075" y="76215"/>
              <a:ext cx="43529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399" y="152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89" y="0"/>
                  </a:moveTo>
                  <a:lnTo>
                    <a:pt x="88904" y="0"/>
                  </a:lnTo>
                  <a:lnTo>
                    <a:pt x="54298" y="6978"/>
                  </a:lnTo>
                  <a:lnTo>
                    <a:pt x="26039" y="26018"/>
                  </a:lnTo>
                  <a:lnTo>
                    <a:pt x="6986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86" y="479123"/>
                  </a:lnTo>
                  <a:lnTo>
                    <a:pt x="26039" y="507381"/>
                  </a:lnTo>
                  <a:lnTo>
                    <a:pt x="54298" y="526421"/>
                  </a:lnTo>
                  <a:lnTo>
                    <a:pt x="88904" y="533399"/>
                  </a:lnTo>
                  <a:lnTo>
                    <a:pt x="7378689" y="533399"/>
                  </a:lnTo>
                  <a:lnTo>
                    <a:pt x="7413323" y="526421"/>
                  </a:lnTo>
                  <a:lnTo>
                    <a:pt x="7441581" y="507381"/>
                  </a:lnTo>
                  <a:lnTo>
                    <a:pt x="7460621" y="479123"/>
                  </a:lnTo>
                  <a:lnTo>
                    <a:pt x="7467599" y="444489"/>
                  </a:lnTo>
                  <a:lnTo>
                    <a:pt x="7467599" y="88910"/>
                  </a:lnTo>
                  <a:lnTo>
                    <a:pt x="7460621" y="54276"/>
                  </a:lnTo>
                  <a:lnTo>
                    <a:pt x="7441581" y="26018"/>
                  </a:lnTo>
                  <a:lnTo>
                    <a:pt x="7413323" y="6978"/>
                  </a:lnTo>
                  <a:lnTo>
                    <a:pt x="73786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9" y="152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378689" y="0"/>
                  </a:lnTo>
                  <a:lnTo>
                    <a:pt x="7413323" y="6978"/>
                  </a:lnTo>
                  <a:lnTo>
                    <a:pt x="7441581" y="26018"/>
                  </a:lnTo>
                  <a:lnTo>
                    <a:pt x="7460621" y="54276"/>
                  </a:lnTo>
                  <a:lnTo>
                    <a:pt x="7467599" y="88910"/>
                  </a:lnTo>
                  <a:lnTo>
                    <a:pt x="7467599" y="444489"/>
                  </a:lnTo>
                  <a:lnTo>
                    <a:pt x="7460621" y="479123"/>
                  </a:lnTo>
                  <a:lnTo>
                    <a:pt x="7441581" y="507381"/>
                  </a:lnTo>
                  <a:lnTo>
                    <a:pt x="7413323" y="526421"/>
                  </a:lnTo>
                  <a:lnTo>
                    <a:pt x="7378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41674" y="52205"/>
            <a:ext cx="7099569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Класс</a:t>
            </a:r>
            <a:r>
              <a:rPr spc="120" dirty="0"/>
              <a:t> </a:t>
            </a:r>
            <a:r>
              <a:rPr spc="-10" dirty="0"/>
              <a:t>DateTimeFormatter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85976" y="714391"/>
            <a:ext cx="8353425" cy="1057275"/>
            <a:chOff x="561975" y="714390"/>
            <a:chExt cx="8353425" cy="10572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5" y="752490"/>
              <a:ext cx="8315340" cy="476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975" y="714390"/>
              <a:ext cx="672465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057" y="795528"/>
              <a:ext cx="8184516" cy="3474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6057" y="795528"/>
              <a:ext cx="8184515" cy="347980"/>
            </a:xfrm>
            <a:custGeom>
              <a:avLst/>
              <a:gdLst/>
              <a:ahLst/>
              <a:cxnLst/>
              <a:rect l="l" t="t" r="r" b="b"/>
              <a:pathLst>
                <a:path w="8184515" h="347980">
                  <a:moveTo>
                    <a:pt x="0" y="57911"/>
                  </a:moveTo>
                  <a:lnTo>
                    <a:pt x="4553" y="35361"/>
                  </a:lnTo>
                  <a:lnTo>
                    <a:pt x="16968" y="16954"/>
                  </a:lnTo>
                  <a:lnTo>
                    <a:pt x="35376" y="4548"/>
                  </a:lnTo>
                  <a:lnTo>
                    <a:pt x="57911" y="0"/>
                  </a:lnTo>
                  <a:lnTo>
                    <a:pt x="8126604" y="0"/>
                  </a:lnTo>
                  <a:lnTo>
                    <a:pt x="8149155" y="4548"/>
                  </a:lnTo>
                  <a:lnTo>
                    <a:pt x="8167562" y="16954"/>
                  </a:lnTo>
                  <a:lnTo>
                    <a:pt x="8179968" y="35361"/>
                  </a:lnTo>
                  <a:lnTo>
                    <a:pt x="8184516" y="57911"/>
                  </a:lnTo>
                  <a:lnTo>
                    <a:pt x="8184516" y="289559"/>
                  </a:lnTo>
                  <a:lnTo>
                    <a:pt x="8179968" y="312110"/>
                  </a:lnTo>
                  <a:lnTo>
                    <a:pt x="8167562" y="330517"/>
                  </a:lnTo>
                  <a:lnTo>
                    <a:pt x="8149155" y="342923"/>
                  </a:lnTo>
                  <a:lnTo>
                    <a:pt x="8126604" y="347471"/>
                  </a:lnTo>
                  <a:lnTo>
                    <a:pt x="57911" y="347471"/>
                  </a:lnTo>
                  <a:lnTo>
                    <a:pt x="35376" y="342923"/>
                  </a:lnTo>
                  <a:lnTo>
                    <a:pt x="16968" y="330517"/>
                  </a:lnTo>
                  <a:lnTo>
                    <a:pt x="4553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600" y="1219200"/>
              <a:ext cx="8305800" cy="4762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025" y="1181100"/>
              <a:ext cx="8048640" cy="590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893" y="1261872"/>
              <a:ext cx="8184498" cy="3474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6893" y="1261872"/>
              <a:ext cx="8184515" cy="347980"/>
            </a:xfrm>
            <a:custGeom>
              <a:avLst/>
              <a:gdLst/>
              <a:ahLst/>
              <a:cxnLst/>
              <a:rect l="l" t="t" r="r" b="b"/>
              <a:pathLst>
                <a:path w="8184515" h="347980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8126586" y="0"/>
                  </a:lnTo>
                  <a:lnTo>
                    <a:pt x="8149136" y="4548"/>
                  </a:lnTo>
                  <a:lnTo>
                    <a:pt x="8167544" y="16954"/>
                  </a:lnTo>
                  <a:lnTo>
                    <a:pt x="8179950" y="35361"/>
                  </a:lnTo>
                  <a:lnTo>
                    <a:pt x="8184498" y="57911"/>
                  </a:lnTo>
                  <a:lnTo>
                    <a:pt x="8184498" y="289559"/>
                  </a:lnTo>
                  <a:lnTo>
                    <a:pt x="8179950" y="312110"/>
                  </a:lnTo>
                  <a:lnTo>
                    <a:pt x="8167544" y="330517"/>
                  </a:lnTo>
                  <a:lnTo>
                    <a:pt x="8149136" y="342923"/>
                  </a:lnTo>
                  <a:lnTo>
                    <a:pt x="8126586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705490" y="1828800"/>
            <a:ext cx="4171950" cy="1028700"/>
            <a:chOff x="4181490" y="1828800"/>
            <a:chExt cx="4171950" cy="102870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9099" y="1885934"/>
              <a:ext cx="1752600" cy="4286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1490" y="1828800"/>
              <a:ext cx="1790700" cy="5905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67199" y="1905000"/>
              <a:ext cx="1676399" cy="3474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67199" y="1905000"/>
              <a:ext cx="1676400" cy="347980"/>
            </a:xfrm>
            <a:custGeom>
              <a:avLst/>
              <a:gdLst/>
              <a:ahLst/>
              <a:cxnLst/>
              <a:rect l="l" t="t" r="r" b="b"/>
              <a:pathLst>
                <a:path w="1676400" h="347980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618487" y="0"/>
                  </a:lnTo>
                  <a:lnTo>
                    <a:pt x="1641038" y="4548"/>
                  </a:lnTo>
                  <a:lnTo>
                    <a:pt x="1659445" y="16954"/>
                  </a:lnTo>
                  <a:lnTo>
                    <a:pt x="1671851" y="35361"/>
                  </a:lnTo>
                  <a:lnTo>
                    <a:pt x="1676399" y="57911"/>
                  </a:lnTo>
                  <a:lnTo>
                    <a:pt x="1676399" y="289559"/>
                  </a:lnTo>
                  <a:lnTo>
                    <a:pt x="1671851" y="312110"/>
                  </a:lnTo>
                  <a:lnTo>
                    <a:pt x="1659445" y="330517"/>
                  </a:lnTo>
                  <a:lnTo>
                    <a:pt x="1641038" y="342923"/>
                  </a:lnTo>
                  <a:lnTo>
                    <a:pt x="16184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0049" y="2295525"/>
              <a:ext cx="1790700" cy="466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1490" y="2257409"/>
              <a:ext cx="1866900" cy="5905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67199" y="2334768"/>
              <a:ext cx="1676399" cy="3474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67199" y="2334768"/>
              <a:ext cx="1676400" cy="347980"/>
            </a:xfrm>
            <a:custGeom>
              <a:avLst/>
              <a:gdLst/>
              <a:ahLst/>
              <a:cxnLst/>
              <a:rect l="l" t="t" r="r" b="b"/>
              <a:pathLst>
                <a:path w="1676400" h="347980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618487" y="0"/>
                  </a:lnTo>
                  <a:lnTo>
                    <a:pt x="1641038" y="4548"/>
                  </a:lnTo>
                  <a:lnTo>
                    <a:pt x="1659445" y="16954"/>
                  </a:lnTo>
                  <a:lnTo>
                    <a:pt x="1671851" y="35361"/>
                  </a:lnTo>
                  <a:lnTo>
                    <a:pt x="1676399" y="57911"/>
                  </a:lnTo>
                  <a:lnTo>
                    <a:pt x="1676399" y="289559"/>
                  </a:lnTo>
                  <a:lnTo>
                    <a:pt x="1671851" y="312110"/>
                  </a:lnTo>
                  <a:lnTo>
                    <a:pt x="1659445" y="330517"/>
                  </a:lnTo>
                  <a:lnTo>
                    <a:pt x="1641038" y="342923"/>
                  </a:lnTo>
                  <a:lnTo>
                    <a:pt x="16184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34099" y="2324084"/>
              <a:ext cx="2209800" cy="419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86459" y="2266950"/>
              <a:ext cx="2266950" cy="5905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72199" y="2342388"/>
              <a:ext cx="2133599" cy="3474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72199" y="2342388"/>
              <a:ext cx="2133600" cy="347980"/>
            </a:xfrm>
            <a:custGeom>
              <a:avLst/>
              <a:gdLst/>
              <a:ahLst/>
              <a:cxnLst/>
              <a:rect l="l" t="t" r="r" b="b"/>
              <a:pathLst>
                <a:path w="2133600" h="347980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2075687" y="0"/>
                  </a:lnTo>
                  <a:lnTo>
                    <a:pt x="2098238" y="4548"/>
                  </a:lnTo>
                  <a:lnTo>
                    <a:pt x="2116645" y="16954"/>
                  </a:lnTo>
                  <a:lnTo>
                    <a:pt x="2129051" y="35361"/>
                  </a:lnTo>
                  <a:lnTo>
                    <a:pt x="2133599" y="57911"/>
                  </a:lnTo>
                  <a:lnTo>
                    <a:pt x="2133599" y="289559"/>
                  </a:lnTo>
                  <a:lnTo>
                    <a:pt x="2129051" y="312110"/>
                  </a:lnTo>
                  <a:lnTo>
                    <a:pt x="2116645" y="330517"/>
                  </a:lnTo>
                  <a:lnTo>
                    <a:pt x="2098238" y="342923"/>
                  </a:lnTo>
                  <a:lnTo>
                    <a:pt x="20756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133601" y="1828800"/>
            <a:ext cx="8258175" cy="4857750"/>
            <a:chOff x="609600" y="1828800"/>
            <a:chExt cx="8258175" cy="4857750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9125" y="5391150"/>
              <a:ext cx="8229615" cy="12954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9600" y="5495925"/>
              <a:ext cx="8258159" cy="11430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854" y="5410200"/>
              <a:ext cx="8156347" cy="12191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1854" y="5410200"/>
              <a:ext cx="8156575" cy="1219200"/>
            </a:xfrm>
            <a:custGeom>
              <a:avLst/>
              <a:gdLst/>
              <a:ahLst/>
              <a:cxnLst/>
              <a:rect l="l" t="t" r="r" b="b"/>
              <a:pathLst>
                <a:path w="8156575" h="1219200">
                  <a:moveTo>
                    <a:pt x="0" y="203204"/>
                  </a:moveTo>
                  <a:lnTo>
                    <a:pt x="5366" y="156595"/>
                  </a:lnTo>
                  <a:lnTo>
                    <a:pt x="20651" y="113818"/>
                  </a:lnTo>
                  <a:lnTo>
                    <a:pt x="44636" y="76089"/>
                  </a:lnTo>
                  <a:lnTo>
                    <a:pt x="76102" y="44626"/>
                  </a:lnTo>
                  <a:lnTo>
                    <a:pt x="113829" y="20645"/>
                  </a:lnTo>
                  <a:lnTo>
                    <a:pt x="156599" y="5364"/>
                  </a:lnTo>
                  <a:lnTo>
                    <a:pt x="203191" y="0"/>
                  </a:lnTo>
                  <a:lnTo>
                    <a:pt x="7953167" y="0"/>
                  </a:lnTo>
                  <a:lnTo>
                    <a:pt x="7999768" y="5364"/>
                  </a:lnTo>
                  <a:lnTo>
                    <a:pt x="8042540" y="20645"/>
                  </a:lnTo>
                  <a:lnTo>
                    <a:pt x="8080264" y="44626"/>
                  </a:lnTo>
                  <a:lnTo>
                    <a:pt x="8111725" y="76089"/>
                  </a:lnTo>
                  <a:lnTo>
                    <a:pt x="8135703" y="113818"/>
                  </a:lnTo>
                  <a:lnTo>
                    <a:pt x="8150983" y="156595"/>
                  </a:lnTo>
                  <a:lnTo>
                    <a:pt x="8156347" y="203204"/>
                  </a:lnTo>
                  <a:lnTo>
                    <a:pt x="8156347" y="1015995"/>
                  </a:lnTo>
                  <a:lnTo>
                    <a:pt x="8150983" y="1062585"/>
                  </a:lnTo>
                  <a:lnTo>
                    <a:pt x="8135703" y="1105354"/>
                  </a:lnTo>
                  <a:lnTo>
                    <a:pt x="8111725" y="1143084"/>
                  </a:lnTo>
                  <a:lnTo>
                    <a:pt x="8080264" y="1174554"/>
                  </a:lnTo>
                  <a:lnTo>
                    <a:pt x="8042540" y="1198544"/>
                  </a:lnTo>
                  <a:lnTo>
                    <a:pt x="7999768" y="1213832"/>
                  </a:lnTo>
                  <a:lnTo>
                    <a:pt x="7953167" y="1219199"/>
                  </a:lnTo>
                  <a:lnTo>
                    <a:pt x="203191" y="1219199"/>
                  </a:lnTo>
                  <a:lnTo>
                    <a:pt x="156599" y="1213832"/>
                  </a:lnTo>
                  <a:lnTo>
                    <a:pt x="113829" y="1198544"/>
                  </a:lnTo>
                  <a:lnTo>
                    <a:pt x="76102" y="1174554"/>
                  </a:lnTo>
                  <a:lnTo>
                    <a:pt x="44636" y="1143084"/>
                  </a:lnTo>
                  <a:lnTo>
                    <a:pt x="20651" y="1105354"/>
                  </a:lnTo>
                  <a:lnTo>
                    <a:pt x="5366" y="1062585"/>
                  </a:lnTo>
                  <a:lnTo>
                    <a:pt x="0" y="1015995"/>
                  </a:lnTo>
                  <a:lnTo>
                    <a:pt x="0" y="2032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3900" y="1885934"/>
              <a:ext cx="1447800" cy="4286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6275" y="1828800"/>
              <a:ext cx="1457325" cy="5905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1999" y="1905000"/>
              <a:ext cx="1371599" cy="34747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61999" y="1905000"/>
              <a:ext cx="1371600" cy="347980"/>
            </a:xfrm>
            <a:custGeom>
              <a:avLst/>
              <a:gdLst/>
              <a:ahLst/>
              <a:cxnLst/>
              <a:rect l="l" t="t" r="r" b="b"/>
              <a:pathLst>
                <a:path w="1371600" h="347980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1313687" y="0"/>
                  </a:lnTo>
                  <a:lnTo>
                    <a:pt x="1336238" y="4548"/>
                  </a:lnTo>
                  <a:lnTo>
                    <a:pt x="1354645" y="16954"/>
                  </a:lnTo>
                  <a:lnTo>
                    <a:pt x="1367051" y="35361"/>
                  </a:lnTo>
                  <a:lnTo>
                    <a:pt x="1371599" y="57911"/>
                  </a:lnTo>
                  <a:lnTo>
                    <a:pt x="1371599" y="289559"/>
                  </a:lnTo>
                  <a:lnTo>
                    <a:pt x="1367051" y="312110"/>
                  </a:lnTo>
                  <a:lnTo>
                    <a:pt x="1354645" y="330517"/>
                  </a:lnTo>
                  <a:lnTo>
                    <a:pt x="1336238" y="342923"/>
                  </a:lnTo>
                  <a:lnTo>
                    <a:pt x="1313687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00300" y="1885934"/>
              <a:ext cx="1524000" cy="4286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52675" y="1828800"/>
              <a:ext cx="1343025" cy="5905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38400" y="1905000"/>
              <a:ext cx="1447799" cy="3474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38400" y="1905000"/>
              <a:ext cx="1447800" cy="347980"/>
            </a:xfrm>
            <a:custGeom>
              <a:avLst/>
              <a:gdLst/>
              <a:ahLst/>
              <a:cxnLst/>
              <a:rect l="l" t="t" r="r" b="b"/>
              <a:pathLst>
                <a:path w="1447800" h="347980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389887" y="0"/>
                  </a:lnTo>
                  <a:lnTo>
                    <a:pt x="1412438" y="4548"/>
                  </a:lnTo>
                  <a:lnTo>
                    <a:pt x="1430845" y="16954"/>
                  </a:lnTo>
                  <a:lnTo>
                    <a:pt x="1443251" y="35361"/>
                  </a:lnTo>
                  <a:lnTo>
                    <a:pt x="1447799" y="57911"/>
                  </a:lnTo>
                  <a:lnTo>
                    <a:pt x="1447799" y="289559"/>
                  </a:lnTo>
                  <a:lnTo>
                    <a:pt x="1443251" y="312110"/>
                  </a:lnTo>
                  <a:lnTo>
                    <a:pt x="1430845" y="330517"/>
                  </a:lnTo>
                  <a:lnTo>
                    <a:pt x="1412438" y="342923"/>
                  </a:lnTo>
                  <a:lnTo>
                    <a:pt x="13898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4850" y="2295525"/>
              <a:ext cx="1638300" cy="4667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6275" y="2257409"/>
              <a:ext cx="1200150" cy="5905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1999" y="2334768"/>
              <a:ext cx="1523999" cy="34747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61999" y="2334768"/>
              <a:ext cx="1524000" cy="347980"/>
            </a:xfrm>
            <a:custGeom>
              <a:avLst/>
              <a:gdLst/>
              <a:ahLst/>
              <a:cxnLst/>
              <a:rect l="l" t="t" r="r" b="b"/>
              <a:pathLst>
                <a:path w="1524000" h="347980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1466087" y="0"/>
                  </a:lnTo>
                  <a:lnTo>
                    <a:pt x="1488638" y="4548"/>
                  </a:lnTo>
                  <a:lnTo>
                    <a:pt x="1507045" y="16954"/>
                  </a:lnTo>
                  <a:lnTo>
                    <a:pt x="1519451" y="35361"/>
                  </a:lnTo>
                  <a:lnTo>
                    <a:pt x="1523999" y="57911"/>
                  </a:lnTo>
                  <a:lnTo>
                    <a:pt x="1523999" y="289559"/>
                  </a:lnTo>
                  <a:lnTo>
                    <a:pt x="1519451" y="312110"/>
                  </a:lnTo>
                  <a:lnTo>
                    <a:pt x="1507045" y="330517"/>
                  </a:lnTo>
                  <a:lnTo>
                    <a:pt x="1488638" y="342923"/>
                  </a:lnTo>
                  <a:lnTo>
                    <a:pt x="1466087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81250" y="2295525"/>
              <a:ext cx="1562100" cy="4667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52675" y="2257409"/>
              <a:ext cx="1514475" cy="5905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38400" y="2334768"/>
              <a:ext cx="1447799" cy="34747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438400" y="2334768"/>
              <a:ext cx="1447800" cy="347980"/>
            </a:xfrm>
            <a:custGeom>
              <a:avLst/>
              <a:gdLst/>
              <a:ahLst/>
              <a:cxnLst/>
              <a:rect l="l" t="t" r="r" b="b"/>
              <a:pathLst>
                <a:path w="1447800" h="347980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389887" y="0"/>
                  </a:lnTo>
                  <a:lnTo>
                    <a:pt x="1412438" y="4548"/>
                  </a:lnTo>
                  <a:lnTo>
                    <a:pt x="1430845" y="16954"/>
                  </a:lnTo>
                  <a:lnTo>
                    <a:pt x="1443251" y="35361"/>
                  </a:lnTo>
                  <a:lnTo>
                    <a:pt x="1447799" y="57911"/>
                  </a:lnTo>
                  <a:lnTo>
                    <a:pt x="1447799" y="289559"/>
                  </a:lnTo>
                  <a:lnTo>
                    <a:pt x="1443251" y="312110"/>
                  </a:lnTo>
                  <a:lnTo>
                    <a:pt x="1430845" y="330517"/>
                  </a:lnTo>
                  <a:lnTo>
                    <a:pt x="1412438" y="342923"/>
                  </a:lnTo>
                  <a:lnTo>
                    <a:pt x="13898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04850" y="2724134"/>
              <a:ext cx="1638300" cy="4667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6275" y="2686050"/>
              <a:ext cx="1285875" cy="5905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1999" y="2764536"/>
              <a:ext cx="1523999" cy="34747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61999" y="2764536"/>
              <a:ext cx="1524000" cy="347980"/>
            </a:xfrm>
            <a:custGeom>
              <a:avLst/>
              <a:gdLst/>
              <a:ahLst/>
              <a:cxnLst/>
              <a:rect l="l" t="t" r="r" b="b"/>
              <a:pathLst>
                <a:path w="1524000" h="347980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1466087" y="0"/>
                  </a:lnTo>
                  <a:lnTo>
                    <a:pt x="1488638" y="4548"/>
                  </a:lnTo>
                  <a:lnTo>
                    <a:pt x="1507045" y="16954"/>
                  </a:lnTo>
                  <a:lnTo>
                    <a:pt x="1519451" y="35361"/>
                  </a:lnTo>
                  <a:lnTo>
                    <a:pt x="1523999" y="57911"/>
                  </a:lnTo>
                  <a:lnTo>
                    <a:pt x="1523999" y="289559"/>
                  </a:lnTo>
                  <a:lnTo>
                    <a:pt x="1519451" y="312110"/>
                  </a:lnTo>
                  <a:lnTo>
                    <a:pt x="1507045" y="330517"/>
                  </a:lnTo>
                  <a:lnTo>
                    <a:pt x="1488638" y="342923"/>
                  </a:lnTo>
                  <a:lnTo>
                    <a:pt x="1466087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381250" y="2724134"/>
              <a:ext cx="1562100" cy="4667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352675" y="2686050"/>
              <a:ext cx="1447800" cy="59055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38400" y="2764536"/>
              <a:ext cx="1447799" cy="34747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438400" y="2764536"/>
              <a:ext cx="1447800" cy="347980"/>
            </a:xfrm>
            <a:custGeom>
              <a:avLst/>
              <a:gdLst/>
              <a:ahLst/>
              <a:cxnLst/>
              <a:rect l="l" t="t" r="r" b="b"/>
              <a:pathLst>
                <a:path w="1447800" h="347980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389887" y="0"/>
                  </a:lnTo>
                  <a:lnTo>
                    <a:pt x="1412438" y="4548"/>
                  </a:lnTo>
                  <a:lnTo>
                    <a:pt x="1430845" y="16954"/>
                  </a:lnTo>
                  <a:lnTo>
                    <a:pt x="1443251" y="35361"/>
                  </a:lnTo>
                  <a:lnTo>
                    <a:pt x="1447799" y="57911"/>
                  </a:lnTo>
                  <a:lnTo>
                    <a:pt x="1447799" y="289559"/>
                  </a:lnTo>
                  <a:lnTo>
                    <a:pt x="1443251" y="312110"/>
                  </a:lnTo>
                  <a:lnTo>
                    <a:pt x="1430845" y="330517"/>
                  </a:lnTo>
                  <a:lnTo>
                    <a:pt x="1412438" y="342923"/>
                  </a:lnTo>
                  <a:lnTo>
                    <a:pt x="13898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266634" y="801301"/>
            <a:ext cx="7674609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С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метода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ofPattern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создавать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свой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формат.</a:t>
            </a:r>
            <a:endParaRPr>
              <a:latin typeface="Calibri"/>
              <a:cs typeface="Calibri"/>
            </a:endParaRPr>
          </a:p>
          <a:p>
            <a:pPr marL="33020">
              <a:spcBef>
                <a:spcPts val="1520"/>
              </a:spcBef>
            </a:pPr>
            <a:r>
              <a:rPr dirty="0">
                <a:latin typeface="Calibri"/>
                <a:cs typeface="Calibri"/>
              </a:rPr>
              <a:t>LocalDateTime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ldt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LocalDateTime.of(2014,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Month.MARCH,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10,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15,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20,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30,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5555);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350">
              <a:latin typeface="Calibri"/>
              <a:cs typeface="Calibri"/>
            </a:endParaRPr>
          </a:p>
          <a:p>
            <a:pPr marL="128270">
              <a:tabLst>
                <a:tab pos="1806575" algn="l"/>
                <a:tab pos="3637279" algn="l"/>
              </a:tabLst>
            </a:pPr>
            <a:r>
              <a:rPr dirty="0">
                <a:latin typeface="Calibri"/>
                <a:cs typeface="Calibri"/>
              </a:rPr>
              <a:t>"Y"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2014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"YY"</a:t>
            </a:r>
            <a:r>
              <a:rPr spc="3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"YYYY"</a:t>
            </a:r>
            <a:r>
              <a:rPr spc="3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2014</a:t>
            </a:r>
            <a:endParaRPr>
              <a:latin typeface="Calibri"/>
              <a:cs typeface="Calibri"/>
            </a:endParaRPr>
          </a:p>
          <a:p>
            <a:pPr marL="128270">
              <a:spcBef>
                <a:spcPts val="1290"/>
              </a:spcBef>
              <a:tabLst>
                <a:tab pos="1806575" algn="l"/>
                <a:tab pos="3637279" algn="l"/>
                <a:tab pos="5544185" algn="l"/>
              </a:tabLst>
            </a:pPr>
            <a:r>
              <a:rPr sz="2700" baseline="1543" dirty="0">
                <a:latin typeface="Calibri"/>
                <a:cs typeface="Calibri"/>
              </a:rPr>
              <a:t>"M"</a:t>
            </a:r>
            <a:r>
              <a:rPr sz="2700" spc="547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=</a:t>
            </a:r>
            <a:r>
              <a:rPr sz="2700" spc="-82" baseline="1543" dirty="0">
                <a:latin typeface="Times New Roman"/>
                <a:cs typeface="Times New Roman"/>
              </a:rPr>
              <a:t> </a:t>
            </a:r>
            <a:r>
              <a:rPr sz="2700" spc="-75" baseline="1543" dirty="0">
                <a:latin typeface="Calibri"/>
                <a:cs typeface="Calibri"/>
              </a:rPr>
              <a:t>3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2700" baseline="1543" dirty="0">
                <a:latin typeface="Calibri"/>
                <a:cs typeface="Calibri"/>
              </a:rPr>
              <a:t>"MM"</a:t>
            </a:r>
            <a:r>
              <a:rPr sz="2700" spc="450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=</a:t>
            </a:r>
            <a:r>
              <a:rPr sz="2700" spc="52" baseline="1543" dirty="0">
                <a:latin typeface="Times New Roman"/>
                <a:cs typeface="Times New Roman"/>
              </a:rPr>
              <a:t> </a:t>
            </a:r>
            <a:r>
              <a:rPr sz="2700" spc="-37" baseline="1543" dirty="0">
                <a:latin typeface="Calibri"/>
                <a:cs typeface="Calibri"/>
              </a:rPr>
              <a:t>03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2700" baseline="1543" dirty="0">
                <a:latin typeface="Calibri"/>
                <a:cs typeface="Calibri"/>
              </a:rPr>
              <a:t>"MMM"</a:t>
            </a:r>
            <a:r>
              <a:rPr sz="2700" spc="487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=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sz="2700" spc="-37" baseline="1543" dirty="0">
                <a:latin typeface="Calibri"/>
                <a:cs typeface="Calibri"/>
              </a:rPr>
              <a:t>мар</a:t>
            </a:r>
            <a:r>
              <a:rPr sz="2700" baseline="1543" dirty="0"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"MMMM"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марта</a:t>
            </a:r>
            <a:endParaRPr>
              <a:latin typeface="Calibri"/>
              <a:cs typeface="Calibri"/>
            </a:endParaRPr>
          </a:p>
          <a:p>
            <a:pPr marL="128270">
              <a:spcBef>
                <a:spcPts val="1165"/>
              </a:spcBef>
              <a:tabLst>
                <a:tab pos="1806575" algn="l"/>
              </a:tabLst>
            </a:pPr>
            <a:r>
              <a:rPr dirty="0">
                <a:latin typeface="Calibri"/>
                <a:cs typeface="Calibri"/>
              </a:rPr>
              <a:t>"w"</a:t>
            </a:r>
            <a:r>
              <a:rPr spc="3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"ww"</a:t>
            </a:r>
            <a:r>
              <a:rPr spc="4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11</a:t>
            </a:r>
            <a:endParaRPr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190750" y="3114659"/>
            <a:ext cx="3276600" cy="1019810"/>
            <a:chOff x="666750" y="3114659"/>
            <a:chExt cx="3276600" cy="1019810"/>
          </a:xfrm>
        </p:grpSpPr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4850" y="3152774"/>
              <a:ext cx="1638300" cy="46672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76275" y="3114659"/>
              <a:ext cx="1238250" cy="5905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1999" y="3194304"/>
              <a:ext cx="1523999" cy="34747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61999" y="3194304"/>
              <a:ext cx="1524000" cy="347980"/>
            </a:xfrm>
            <a:custGeom>
              <a:avLst/>
              <a:gdLst/>
              <a:ahLst/>
              <a:cxnLst/>
              <a:rect l="l" t="t" r="r" b="b"/>
              <a:pathLst>
                <a:path w="1524000" h="347979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1466087" y="0"/>
                  </a:lnTo>
                  <a:lnTo>
                    <a:pt x="1488638" y="4548"/>
                  </a:lnTo>
                  <a:lnTo>
                    <a:pt x="1507045" y="16954"/>
                  </a:lnTo>
                  <a:lnTo>
                    <a:pt x="1519451" y="35361"/>
                  </a:lnTo>
                  <a:lnTo>
                    <a:pt x="1523999" y="57911"/>
                  </a:lnTo>
                  <a:lnTo>
                    <a:pt x="1523999" y="289559"/>
                  </a:lnTo>
                  <a:lnTo>
                    <a:pt x="1519451" y="312110"/>
                  </a:lnTo>
                  <a:lnTo>
                    <a:pt x="1507045" y="330517"/>
                  </a:lnTo>
                  <a:lnTo>
                    <a:pt x="1488638" y="342923"/>
                  </a:lnTo>
                  <a:lnTo>
                    <a:pt x="1466087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381250" y="3152774"/>
              <a:ext cx="1562100" cy="46672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352675" y="3114659"/>
              <a:ext cx="1362075" cy="59055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438400" y="3194304"/>
              <a:ext cx="1447799" cy="34747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438400" y="3194304"/>
              <a:ext cx="1447800" cy="347980"/>
            </a:xfrm>
            <a:custGeom>
              <a:avLst/>
              <a:gdLst/>
              <a:ahLst/>
              <a:cxnLst/>
              <a:rect l="l" t="t" r="r" b="b"/>
              <a:pathLst>
                <a:path w="1447800" h="347979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389887" y="0"/>
                  </a:lnTo>
                  <a:lnTo>
                    <a:pt x="1412438" y="4548"/>
                  </a:lnTo>
                  <a:lnTo>
                    <a:pt x="1430845" y="16954"/>
                  </a:lnTo>
                  <a:lnTo>
                    <a:pt x="1443251" y="35361"/>
                  </a:lnTo>
                  <a:lnTo>
                    <a:pt x="1447799" y="57911"/>
                  </a:lnTo>
                  <a:lnTo>
                    <a:pt x="1447799" y="289559"/>
                  </a:lnTo>
                  <a:lnTo>
                    <a:pt x="1443251" y="312110"/>
                  </a:lnTo>
                  <a:lnTo>
                    <a:pt x="1430845" y="330517"/>
                  </a:lnTo>
                  <a:lnTo>
                    <a:pt x="1412438" y="342923"/>
                  </a:lnTo>
                  <a:lnTo>
                    <a:pt x="13898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85800" y="3581399"/>
              <a:ext cx="1647825" cy="46672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66750" y="3543299"/>
              <a:ext cx="1123950" cy="59055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46759" y="3621023"/>
              <a:ext cx="1523999" cy="34747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46759" y="3621023"/>
              <a:ext cx="1524000" cy="347980"/>
            </a:xfrm>
            <a:custGeom>
              <a:avLst/>
              <a:gdLst/>
              <a:ahLst/>
              <a:cxnLst/>
              <a:rect l="l" t="t" r="r" b="b"/>
              <a:pathLst>
                <a:path w="1524000" h="347979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1466087" y="0"/>
                  </a:lnTo>
                  <a:lnTo>
                    <a:pt x="1488638" y="4548"/>
                  </a:lnTo>
                  <a:lnTo>
                    <a:pt x="1507045" y="16954"/>
                  </a:lnTo>
                  <a:lnTo>
                    <a:pt x="1519451" y="35361"/>
                  </a:lnTo>
                  <a:lnTo>
                    <a:pt x="1523999" y="57911"/>
                  </a:lnTo>
                  <a:lnTo>
                    <a:pt x="1523999" y="289559"/>
                  </a:lnTo>
                  <a:lnTo>
                    <a:pt x="1519451" y="312110"/>
                  </a:lnTo>
                  <a:lnTo>
                    <a:pt x="1507045" y="330517"/>
                  </a:lnTo>
                  <a:lnTo>
                    <a:pt x="1488638" y="342923"/>
                  </a:lnTo>
                  <a:lnTo>
                    <a:pt x="1466087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367276" y="3050854"/>
            <a:ext cx="842010" cy="8801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7940">
              <a:spcBef>
                <a:spcPts val="1305"/>
              </a:spcBef>
            </a:pPr>
            <a:r>
              <a:rPr dirty="0">
                <a:latin typeface="Calibri"/>
                <a:cs typeface="Calibri"/>
              </a:rPr>
              <a:t>"d"</a:t>
            </a:r>
            <a:r>
              <a:rPr spc="3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10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205"/>
              </a:spcBef>
            </a:pPr>
            <a:r>
              <a:rPr dirty="0">
                <a:latin typeface="Calibri"/>
                <a:cs typeface="Calibri"/>
              </a:rPr>
              <a:t>"h"</a:t>
            </a:r>
            <a:r>
              <a:rPr spc="3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3</a:t>
            </a:r>
            <a:endParaRPr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867151" y="3543300"/>
            <a:ext cx="1590675" cy="590550"/>
            <a:chOff x="2343150" y="3543300"/>
            <a:chExt cx="1590675" cy="590550"/>
          </a:xfrm>
        </p:grpSpPr>
        <p:pic>
          <p:nvPicPr>
            <p:cNvPr id="75" name="object 7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362200" y="3581400"/>
              <a:ext cx="1571625" cy="46672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343150" y="3543300"/>
              <a:ext cx="1362075" cy="5905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23159" y="3621024"/>
              <a:ext cx="1447799" cy="34747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423159" y="3621024"/>
              <a:ext cx="1447800" cy="347980"/>
            </a:xfrm>
            <a:custGeom>
              <a:avLst/>
              <a:gdLst/>
              <a:ahLst/>
              <a:cxnLst/>
              <a:rect l="l" t="t" r="r" b="b"/>
              <a:pathLst>
                <a:path w="1447800" h="347979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389887" y="0"/>
                  </a:lnTo>
                  <a:lnTo>
                    <a:pt x="1412438" y="4548"/>
                  </a:lnTo>
                  <a:lnTo>
                    <a:pt x="1430845" y="16954"/>
                  </a:lnTo>
                  <a:lnTo>
                    <a:pt x="1443251" y="35361"/>
                  </a:lnTo>
                  <a:lnTo>
                    <a:pt x="1447799" y="57911"/>
                  </a:lnTo>
                  <a:lnTo>
                    <a:pt x="1447799" y="289559"/>
                  </a:lnTo>
                  <a:lnTo>
                    <a:pt x="1443251" y="312110"/>
                  </a:lnTo>
                  <a:lnTo>
                    <a:pt x="1430845" y="330517"/>
                  </a:lnTo>
                  <a:lnTo>
                    <a:pt x="1412438" y="342923"/>
                  </a:lnTo>
                  <a:lnTo>
                    <a:pt x="13898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045586" y="3050854"/>
            <a:ext cx="965200" cy="8801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7940">
              <a:spcBef>
                <a:spcPts val="1305"/>
              </a:spcBef>
            </a:pPr>
            <a:r>
              <a:rPr dirty="0">
                <a:latin typeface="Calibri"/>
                <a:cs typeface="Calibri"/>
              </a:rPr>
              <a:t>"dd"</a:t>
            </a:r>
            <a:r>
              <a:rPr spc="3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10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205"/>
              </a:spcBef>
            </a:pPr>
            <a:r>
              <a:rPr dirty="0">
                <a:latin typeface="Calibri"/>
                <a:cs typeface="Calibri"/>
              </a:rPr>
              <a:t>"hh"</a:t>
            </a:r>
            <a:r>
              <a:rPr spc="3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03</a:t>
            </a:r>
            <a:endParaRPr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190751" y="3971925"/>
            <a:ext cx="1666875" cy="590550"/>
            <a:chOff x="666750" y="3971925"/>
            <a:chExt cx="1666875" cy="590550"/>
          </a:xfrm>
        </p:grpSpPr>
        <p:pic>
          <p:nvPicPr>
            <p:cNvPr id="81" name="object 8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5800" y="4010025"/>
              <a:ext cx="1647825" cy="46672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66750" y="3971925"/>
              <a:ext cx="1304925" cy="59055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46759" y="4047744"/>
              <a:ext cx="1523999" cy="34747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46759" y="4047744"/>
              <a:ext cx="1524000" cy="347980"/>
            </a:xfrm>
            <a:custGeom>
              <a:avLst/>
              <a:gdLst/>
              <a:ahLst/>
              <a:cxnLst/>
              <a:rect l="l" t="t" r="r" b="b"/>
              <a:pathLst>
                <a:path w="1524000" h="347979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1466087" y="0"/>
                  </a:lnTo>
                  <a:lnTo>
                    <a:pt x="1488638" y="4548"/>
                  </a:lnTo>
                  <a:lnTo>
                    <a:pt x="1507045" y="16954"/>
                  </a:lnTo>
                  <a:lnTo>
                    <a:pt x="1519451" y="35361"/>
                  </a:lnTo>
                  <a:lnTo>
                    <a:pt x="1523999" y="57911"/>
                  </a:lnTo>
                  <a:lnTo>
                    <a:pt x="1523999" y="289559"/>
                  </a:lnTo>
                  <a:lnTo>
                    <a:pt x="1519451" y="312110"/>
                  </a:lnTo>
                  <a:lnTo>
                    <a:pt x="1507045" y="330517"/>
                  </a:lnTo>
                  <a:lnTo>
                    <a:pt x="1488638" y="342923"/>
                  </a:lnTo>
                  <a:lnTo>
                    <a:pt x="1466087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367276" y="4057966"/>
            <a:ext cx="8934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"m"</a:t>
            </a:r>
            <a:r>
              <a:rPr spc="3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20</a:t>
            </a:r>
            <a:endParaRPr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867151" y="3971925"/>
            <a:ext cx="1590675" cy="590550"/>
            <a:chOff x="2343150" y="3971925"/>
            <a:chExt cx="1590675" cy="590550"/>
          </a:xfrm>
        </p:grpSpPr>
        <p:pic>
          <p:nvPicPr>
            <p:cNvPr id="87" name="object 8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62200" y="4010025"/>
              <a:ext cx="1571625" cy="46672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343150" y="3971925"/>
              <a:ext cx="1485900" cy="59055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423159" y="4047744"/>
              <a:ext cx="1447799" cy="34747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423159" y="4047744"/>
              <a:ext cx="1447800" cy="347980"/>
            </a:xfrm>
            <a:custGeom>
              <a:avLst/>
              <a:gdLst/>
              <a:ahLst/>
              <a:cxnLst/>
              <a:rect l="l" t="t" r="r" b="b"/>
              <a:pathLst>
                <a:path w="1447800" h="347979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389887" y="0"/>
                  </a:lnTo>
                  <a:lnTo>
                    <a:pt x="1412438" y="4548"/>
                  </a:lnTo>
                  <a:lnTo>
                    <a:pt x="1430845" y="16954"/>
                  </a:lnTo>
                  <a:lnTo>
                    <a:pt x="1443251" y="35361"/>
                  </a:lnTo>
                  <a:lnTo>
                    <a:pt x="1447799" y="57911"/>
                  </a:lnTo>
                  <a:lnTo>
                    <a:pt x="1447799" y="289559"/>
                  </a:lnTo>
                  <a:lnTo>
                    <a:pt x="1443251" y="312110"/>
                  </a:lnTo>
                  <a:lnTo>
                    <a:pt x="1430845" y="330517"/>
                  </a:lnTo>
                  <a:lnTo>
                    <a:pt x="1412438" y="342923"/>
                  </a:lnTo>
                  <a:lnTo>
                    <a:pt x="13898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045587" y="4057966"/>
            <a:ext cx="107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"mm"</a:t>
            </a:r>
            <a:r>
              <a:rPr spc="4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20</a:t>
            </a:r>
            <a:endParaRPr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190751" y="4400550"/>
            <a:ext cx="1666875" cy="590550"/>
            <a:chOff x="666750" y="4400550"/>
            <a:chExt cx="1666875" cy="590550"/>
          </a:xfrm>
        </p:grpSpPr>
        <p:pic>
          <p:nvPicPr>
            <p:cNvPr id="93" name="object 9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85800" y="4429125"/>
              <a:ext cx="1647825" cy="47625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66750" y="4400550"/>
              <a:ext cx="1209675" cy="59055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46759" y="4474464"/>
              <a:ext cx="1523999" cy="34747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46759" y="4474464"/>
              <a:ext cx="1524000" cy="347980"/>
            </a:xfrm>
            <a:custGeom>
              <a:avLst/>
              <a:gdLst/>
              <a:ahLst/>
              <a:cxnLst/>
              <a:rect l="l" t="t" r="r" b="b"/>
              <a:pathLst>
                <a:path w="1524000" h="347979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1466087" y="0"/>
                  </a:lnTo>
                  <a:lnTo>
                    <a:pt x="1488638" y="4548"/>
                  </a:lnTo>
                  <a:lnTo>
                    <a:pt x="1507045" y="16954"/>
                  </a:lnTo>
                  <a:lnTo>
                    <a:pt x="1519451" y="35361"/>
                  </a:lnTo>
                  <a:lnTo>
                    <a:pt x="1523999" y="57911"/>
                  </a:lnTo>
                  <a:lnTo>
                    <a:pt x="1523999" y="289559"/>
                  </a:lnTo>
                  <a:lnTo>
                    <a:pt x="1519451" y="312110"/>
                  </a:lnTo>
                  <a:lnTo>
                    <a:pt x="1507045" y="330517"/>
                  </a:lnTo>
                  <a:lnTo>
                    <a:pt x="1488638" y="342923"/>
                  </a:lnTo>
                  <a:lnTo>
                    <a:pt x="1466087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2367277" y="4485321"/>
            <a:ext cx="79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"s"</a:t>
            </a:r>
            <a:r>
              <a:rPr spc="3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30</a:t>
            </a:r>
            <a:endParaRPr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867151" y="4400550"/>
            <a:ext cx="1590675" cy="590550"/>
            <a:chOff x="2343150" y="4400550"/>
            <a:chExt cx="1590675" cy="590550"/>
          </a:xfrm>
        </p:grpSpPr>
        <p:pic>
          <p:nvPicPr>
            <p:cNvPr id="99" name="object 9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362200" y="4429125"/>
              <a:ext cx="1571625" cy="47625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43150" y="4400550"/>
              <a:ext cx="1295400" cy="59055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423159" y="4474464"/>
              <a:ext cx="1447799" cy="347471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2423159" y="4474464"/>
              <a:ext cx="1447800" cy="347980"/>
            </a:xfrm>
            <a:custGeom>
              <a:avLst/>
              <a:gdLst/>
              <a:ahLst/>
              <a:cxnLst/>
              <a:rect l="l" t="t" r="r" b="b"/>
              <a:pathLst>
                <a:path w="1447800" h="347979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389887" y="0"/>
                  </a:lnTo>
                  <a:lnTo>
                    <a:pt x="1412438" y="4548"/>
                  </a:lnTo>
                  <a:lnTo>
                    <a:pt x="1430845" y="16954"/>
                  </a:lnTo>
                  <a:lnTo>
                    <a:pt x="1443251" y="35361"/>
                  </a:lnTo>
                  <a:lnTo>
                    <a:pt x="1447799" y="57911"/>
                  </a:lnTo>
                  <a:lnTo>
                    <a:pt x="1447799" y="289559"/>
                  </a:lnTo>
                  <a:lnTo>
                    <a:pt x="1443251" y="312110"/>
                  </a:lnTo>
                  <a:lnTo>
                    <a:pt x="1430845" y="330517"/>
                  </a:lnTo>
                  <a:lnTo>
                    <a:pt x="1412438" y="342923"/>
                  </a:lnTo>
                  <a:lnTo>
                    <a:pt x="13898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045586" y="4485321"/>
            <a:ext cx="885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"ss"</a:t>
            </a:r>
            <a:r>
              <a:rPr spc="3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30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200276" y="4829175"/>
            <a:ext cx="3743325" cy="590550"/>
            <a:chOff x="676275" y="4829175"/>
            <a:chExt cx="3743325" cy="590550"/>
          </a:xfrm>
        </p:grpSpPr>
        <p:pic>
          <p:nvPicPr>
            <p:cNvPr id="105" name="object 10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04850" y="4867275"/>
              <a:ext cx="1638300" cy="47625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76275" y="4829175"/>
              <a:ext cx="1466850" cy="59055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1999" y="4910328"/>
              <a:ext cx="1523999" cy="347471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61999" y="4910328"/>
              <a:ext cx="1524000" cy="347980"/>
            </a:xfrm>
            <a:custGeom>
              <a:avLst/>
              <a:gdLst/>
              <a:ahLst/>
              <a:cxnLst/>
              <a:rect l="l" t="t" r="r" b="b"/>
              <a:pathLst>
                <a:path w="1524000" h="347979">
                  <a:moveTo>
                    <a:pt x="0" y="57911"/>
                  </a:moveTo>
                  <a:lnTo>
                    <a:pt x="4551" y="35361"/>
                  </a:lnTo>
                  <a:lnTo>
                    <a:pt x="16963" y="16954"/>
                  </a:lnTo>
                  <a:lnTo>
                    <a:pt x="35371" y="4548"/>
                  </a:lnTo>
                  <a:lnTo>
                    <a:pt x="57911" y="0"/>
                  </a:lnTo>
                  <a:lnTo>
                    <a:pt x="1466087" y="0"/>
                  </a:lnTo>
                  <a:lnTo>
                    <a:pt x="1488638" y="4548"/>
                  </a:lnTo>
                  <a:lnTo>
                    <a:pt x="1507045" y="16954"/>
                  </a:lnTo>
                  <a:lnTo>
                    <a:pt x="1519451" y="35361"/>
                  </a:lnTo>
                  <a:lnTo>
                    <a:pt x="1523999" y="57911"/>
                  </a:lnTo>
                  <a:lnTo>
                    <a:pt x="1523999" y="289559"/>
                  </a:lnTo>
                  <a:lnTo>
                    <a:pt x="1519451" y="312110"/>
                  </a:lnTo>
                  <a:lnTo>
                    <a:pt x="1507045" y="330517"/>
                  </a:lnTo>
                  <a:lnTo>
                    <a:pt x="1488638" y="342923"/>
                  </a:lnTo>
                  <a:lnTo>
                    <a:pt x="1466087" y="347471"/>
                  </a:lnTo>
                  <a:lnTo>
                    <a:pt x="57911" y="347471"/>
                  </a:lnTo>
                  <a:lnTo>
                    <a:pt x="35371" y="342923"/>
                  </a:lnTo>
                  <a:lnTo>
                    <a:pt x="16963" y="330517"/>
                  </a:lnTo>
                  <a:lnTo>
                    <a:pt x="4551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381250" y="4867275"/>
              <a:ext cx="2019300" cy="47625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352675" y="4829175"/>
              <a:ext cx="2066925" cy="59055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438400" y="4910328"/>
              <a:ext cx="1904999" cy="347471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438400" y="4910328"/>
              <a:ext cx="1905000" cy="347980"/>
            </a:xfrm>
            <a:custGeom>
              <a:avLst/>
              <a:gdLst/>
              <a:ahLst/>
              <a:cxnLst/>
              <a:rect l="l" t="t" r="r" b="b"/>
              <a:pathLst>
                <a:path w="1905000" h="347979">
                  <a:moveTo>
                    <a:pt x="0" y="57911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1" y="0"/>
                  </a:lnTo>
                  <a:lnTo>
                    <a:pt x="1847087" y="0"/>
                  </a:lnTo>
                  <a:lnTo>
                    <a:pt x="1869638" y="4548"/>
                  </a:lnTo>
                  <a:lnTo>
                    <a:pt x="1888045" y="16954"/>
                  </a:lnTo>
                  <a:lnTo>
                    <a:pt x="1900451" y="35361"/>
                  </a:lnTo>
                  <a:lnTo>
                    <a:pt x="1904999" y="57911"/>
                  </a:lnTo>
                  <a:lnTo>
                    <a:pt x="1904999" y="289559"/>
                  </a:lnTo>
                  <a:lnTo>
                    <a:pt x="1900451" y="312110"/>
                  </a:lnTo>
                  <a:lnTo>
                    <a:pt x="1888045" y="330517"/>
                  </a:lnTo>
                  <a:lnTo>
                    <a:pt x="1869638" y="342923"/>
                  </a:lnTo>
                  <a:lnTo>
                    <a:pt x="1847087" y="347471"/>
                  </a:lnTo>
                  <a:lnTo>
                    <a:pt x="57911" y="347471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314889" y="4921947"/>
            <a:ext cx="7849870" cy="15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spcBef>
                <a:spcPts val="100"/>
              </a:spcBef>
              <a:tabLst>
                <a:tab pos="1758314" algn="l"/>
              </a:tabLst>
            </a:pPr>
            <a:r>
              <a:rPr dirty="0">
                <a:latin typeface="Calibri"/>
                <a:cs typeface="Calibri"/>
              </a:rPr>
              <a:t>"n"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5555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libri"/>
                <a:cs typeface="Calibri"/>
              </a:rPr>
              <a:t>"nnnnn"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05555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У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объектов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LocalDate,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LocalTime,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нужно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пытаться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брать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ту </a:t>
            </a:r>
            <a:r>
              <a:rPr dirty="0">
                <a:latin typeface="Calibri"/>
                <a:cs typeface="Calibri"/>
              </a:rPr>
              <a:t>информацию,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которую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они могут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содержать.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противном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случае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будет </a:t>
            </a:r>
            <a:r>
              <a:rPr dirty="0">
                <a:latin typeface="Calibri"/>
                <a:cs typeface="Calibri"/>
              </a:rPr>
              <a:t>выбрасываться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исключение.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775" y="76216"/>
            <a:ext cx="7562850" cy="847725"/>
            <a:chOff x="866775" y="76215"/>
            <a:chExt cx="75628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123825"/>
              <a:ext cx="75628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075" y="76215"/>
              <a:ext cx="43529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399" y="152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89" y="0"/>
                  </a:moveTo>
                  <a:lnTo>
                    <a:pt x="88904" y="0"/>
                  </a:lnTo>
                  <a:lnTo>
                    <a:pt x="54298" y="6978"/>
                  </a:lnTo>
                  <a:lnTo>
                    <a:pt x="26039" y="26018"/>
                  </a:lnTo>
                  <a:lnTo>
                    <a:pt x="6986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86" y="479123"/>
                  </a:lnTo>
                  <a:lnTo>
                    <a:pt x="26039" y="507381"/>
                  </a:lnTo>
                  <a:lnTo>
                    <a:pt x="54298" y="526421"/>
                  </a:lnTo>
                  <a:lnTo>
                    <a:pt x="88904" y="533399"/>
                  </a:lnTo>
                  <a:lnTo>
                    <a:pt x="7378689" y="533399"/>
                  </a:lnTo>
                  <a:lnTo>
                    <a:pt x="7413323" y="526421"/>
                  </a:lnTo>
                  <a:lnTo>
                    <a:pt x="7441581" y="507381"/>
                  </a:lnTo>
                  <a:lnTo>
                    <a:pt x="7460621" y="479123"/>
                  </a:lnTo>
                  <a:lnTo>
                    <a:pt x="7467599" y="444489"/>
                  </a:lnTo>
                  <a:lnTo>
                    <a:pt x="7467599" y="88910"/>
                  </a:lnTo>
                  <a:lnTo>
                    <a:pt x="7460621" y="54276"/>
                  </a:lnTo>
                  <a:lnTo>
                    <a:pt x="7441581" y="26018"/>
                  </a:lnTo>
                  <a:lnTo>
                    <a:pt x="7413323" y="6978"/>
                  </a:lnTo>
                  <a:lnTo>
                    <a:pt x="73786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9" y="152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378689" y="0"/>
                  </a:lnTo>
                  <a:lnTo>
                    <a:pt x="7413323" y="6978"/>
                  </a:lnTo>
                  <a:lnTo>
                    <a:pt x="7441581" y="26018"/>
                  </a:lnTo>
                  <a:lnTo>
                    <a:pt x="7460621" y="54276"/>
                  </a:lnTo>
                  <a:lnTo>
                    <a:pt x="7467599" y="88910"/>
                  </a:lnTo>
                  <a:lnTo>
                    <a:pt x="7467599" y="444489"/>
                  </a:lnTo>
                  <a:lnTo>
                    <a:pt x="7460621" y="479123"/>
                  </a:lnTo>
                  <a:lnTo>
                    <a:pt x="7441581" y="507381"/>
                  </a:lnTo>
                  <a:lnTo>
                    <a:pt x="7413323" y="526421"/>
                  </a:lnTo>
                  <a:lnTo>
                    <a:pt x="7378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6418" y="52205"/>
            <a:ext cx="7041923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Класс</a:t>
            </a:r>
            <a:r>
              <a:rPr spc="120" dirty="0"/>
              <a:t> </a:t>
            </a:r>
            <a:r>
              <a:rPr spc="-10" dirty="0"/>
              <a:t>DateTimeFormatter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105026" y="790576"/>
            <a:ext cx="8315325" cy="866775"/>
            <a:chOff x="581025" y="790575"/>
            <a:chExt cx="8315325" cy="866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50" y="800115"/>
              <a:ext cx="8305800" cy="809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5" y="790575"/>
              <a:ext cx="720090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806" y="838200"/>
              <a:ext cx="8184541" cy="6857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8806" y="838200"/>
              <a:ext cx="8185150" cy="685800"/>
            </a:xfrm>
            <a:custGeom>
              <a:avLst/>
              <a:gdLst/>
              <a:ahLst/>
              <a:cxnLst/>
              <a:rect l="l" t="t" r="r" b="b"/>
              <a:pathLst>
                <a:path w="8185150" h="685800">
                  <a:moveTo>
                    <a:pt x="0" y="114299"/>
                  </a:moveTo>
                  <a:lnTo>
                    <a:pt x="8980" y="69810"/>
                  </a:lnTo>
                  <a:lnTo>
                    <a:pt x="33472" y="33478"/>
                  </a:lnTo>
                  <a:lnTo>
                    <a:pt x="69803" y="8982"/>
                  </a:lnTo>
                  <a:lnTo>
                    <a:pt x="114299" y="0"/>
                  </a:lnTo>
                  <a:lnTo>
                    <a:pt x="8070241" y="0"/>
                  </a:lnTo>
                  <a:lnTo>
                    <a:pt x="8114731" y="8982"/>
                  </a:lnTo>
                  <a:lnTo>
                    <a:pt x="8151062" y="33478"/>
                  </a:lnTo>
                  <a:lnTo>
                    <a:pt x="8175558" y="69810"/>
                  </a:lnTo>
                  <a:lnTo>
                    <a:pt x="8184541" y="114299"/>
                  </a:lnTo>
                  <a:lnTo>
                    <a:pt x="8184541" y="571499"/>
                  </a:lnTo>
                  <a:lnTo>
                    <a:pt x="8175558" y="615989"/>
                  </a:lnTo>
                  <a:lnTo>
                    <a:pt x="8151062" y="652321"/>
                  </a:lnTo>
                  <a:lnTo>
                    <a:pt x="8114731" y="676817"/>
                  </a:lnTo>
                  <a:lnTo>
                    <a:pt x="8070241" y="685799"/>
                  </a:lnTo>
                  <a:lnTo>
                    <a:pt x="114299" y="685799"/>
                  </a:lnTo>
                  <a:lnTo>
                    <a:pt x="69803" y="676817"/>
                  </a:lnTo>
                  <a:lnTo>
                    <a:pt x="33472" y="652321"/>
                  </a:lnTo>
                  <a:lnTo>
                    <a:pt x="8980" y="615989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62176" y="1847835"/>
            <a:ext cx="8296909" cy="1419225"/>
            <a:chOff x="638175" y="1847834"/>
            <a:chExt cx="8296909" cy="14192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175" y="1885934"/>
              <a:ext cx="8229615" cy="1295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175" y="1847834"/>
              <a:ext cx="8296290" cy="14192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66" y="1905000"/>
              <a:ext cx="8156380" cy="12191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6966" y="1905000"/>
              <a:ext cx="8156575" cy="1219200"/>
            </a:xfrm>
            <a:custGeom>
              <a:avLst/>
              <a:gdLst/>
              <a:ahLst/>
              <a:cxnLst/>
              <a:rect l="l" t="t" r="r" b="b"/>
              <a:pathLst>
                <a:path w="8156575" h="1219200">
                  <a:moveTo>
                    <a:pt x="0" y="203210"/>
                  </a:moveTo>
                  <a:lnTo>
                    <a:pt x="5365" y="156597"/>
                  </a:lnTo>
                  <a:lnTo>
                    <a:pt x="20650" y="113817"/>
                  </a:lnTo>
                  <a:lnTo>
                    <a:pt x="44635" y="76088"/>
                  </a:lnTo>
                  <a:lnTo>
                    <a:pt x="76101" y="44624"/>
                  </a:lnTo>
                  <a:lnTo>
                    <a:pt x="113828" y="20644"/>
                  </a:lnTo>
                  <a:lnTo>
                    <a:pt x="156598" y="5363"/>
                  </a:lnTo>
                  <a:lnTo>
                    <a:pt x="203191" y="0"/>
                  </a:lnTo>
                  <a:lnTo>
                    <a:pt x="7953201" y="0"/>
                  </a:lnTo>
                  <a:lnTo>
                    <a:pt x="7999764" y="5363"/>
                  </a:lnTo>
                  <a:lnTo>
                    <a:pt x="8042520" y="20644"/>
                  </a:lnTo>
                  <a:lnTo>
                    <a:pt x="8080247" y="44624"/>
                  </a:lnTo>
                  <a:lnTo>
                    <a:pt x="8111720" y="76088"/>
                  </a:lnTo>
                  <a:lnTo>
                    <a:pt x="8135715" y="113817"/>
                  </a:lnTo>
                  <a:lnTo>
                    <a:pt x="8151010" y="156597"/>
                  </a:lnTo>
                  <a:lnTo>
                    <a:pt x="8156380" y="203210"/>
                  </a:lnTo>
                  <a:lnTo>
                    <a:pt x="8156380" y="1015989"/>
                  </a:lnTo>
                  <a:lnTo>
                    <a:pt x="8151010" y="1062602"/>
                  </a:lnTo>
                  <a:lnTo>
                    <a:pt x="8135715" y="1105382"/>
                  </a:lnTo>
                  <a:lnTo>
                    <a:pt x="8111720" y="1143111"/>
                  </a:lnTo>
                  <a:lnTo>
                    <a:pt x="8080247" y="1174575"/>
                  </a:lnTo>
                  <a:lnTo>
                    <a:pt x="8042520" y="1198555"/>
                  </a:lnTo>
                  <a:lnTo>
                    <a:pt x="7999764" y="1213836"/>
                  </a:lnTo>
                  <a:lnTo>
                    <a:pt x="7953201" y="1219199"/>
                  </a:lnTo>
                  <a:lnTo>
                    <a:pt x="203191" y="1219199"/>
                  </a:lnTo>
                  <a:lnTo>
                    <a:pt x="156598" y="1213836"/>
                  </a:lnTo>
                  <a:lnTo>
                    <a:pt x="113828" y="1198555"/>
                  </a:lnTo>
                  <a:lnTo>
                    <a:pt x="76101" y="1174575"/>
                  </a:lnTo>
                  <a:lnTo>
                    <a:pt x="44635" y="1143111"/>
                  </a:lnTo>
                  <a:lnTo>
                    <a:pt x="20650" y="1105382"/>
                  </a:lnTo>
                  <a:lnTo>
                    <a:pt x="5365" y="1062602"/>
                  </a:lnTo>
                  <a:lnTo>
                    <a:pt x="0" y="1015989"/>
                  </a:lnTo>
                  <a:lnTo>
                    <a:pt x="0" y="2032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85683" y="876231"/>
            <a:ext cx="7951470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Метод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parse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переводит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LocalDate,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LocalTime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и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LocalDateTime.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66675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ваш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соответствует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формату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даты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времени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умолчанию,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2-</a:t>
            </a:r>
            <a:r>
              <a:rPr dirty="0">
                <a:latin typeface="Calibri"/>
                <a:cs typeface="Calibri"/>
              </a:rPr>
              <a:t>ой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parse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шаблон.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не </a:t>
            </a:r>
            <a:r>
              <a:rPr dirty="0">
                <a:latin typeface="Calibri"/>
                <a:cs typeface="Calibri"/>
              </a:rPr>
              <a:t>соответствует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знаете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форматов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умолчанию,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используйте шаблон.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B058-D674-F4DB-677E-B127CA14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253218"/>
            <a:ext cx="10515600" cy="6604782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java.time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Dates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now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2023-09-09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LocalTime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now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16:27:41.219060300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now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2023-09-09T16:29:10.754032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1992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d2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1992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Month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DECEMBER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1992-12-16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.plusDays(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//1995-09-12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.minusMonths(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.plusYears(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2002-12-16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d3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1989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.minusMonths(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//1988-07-29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.isBefore(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true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// You can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compare,plus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and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minust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only with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compatable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(same) types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changeOfDuty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2022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Period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ofMonths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now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Duration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ofDays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or hours // minutes // seconds // nanoseconds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.plus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duration works only with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DateTime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and Time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.getDayOfWeek());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//WEDNESDAY // 351 day of year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changeOfDuty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beginning,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finish,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Period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p){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min for period is day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date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beginning;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.isBefore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(finish)){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"Date: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". It's time to change a person on duty"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.plus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(p);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5354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F8D-80EF-737F-C7EB-A12C3407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8"/>
            <a:ext cx="10515600" cy="6822830"/>
          </a:xfrm>
        </p:spPr>
        <p:txBody>
          <a:bodyPr>
            <a:no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Lesson28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java.time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java.time.format.DateTimeFormatter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Formater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ltd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080808"/>
                </a:solidFill>
                <a:effectLst/>
                <a:latin typeface="JetBrains Mono"/>
              </a:rPr>
              <a:t>now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dtf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ISO_LOCAL_DATE_TIME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2023-09-09T21:54:59.9743526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ltd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.format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dtf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ltd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.format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BASIC_ISO_DATE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20230909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myFormat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080808"/>
                </a:solidFill>
                <a:effectLst/>
                <a:latin typeface="JetBrains Mono"/>
              </a:rPr>
              <a:t>ofPattern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"dd MMMM YYYY, 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hh:mm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//09 September 2023 10:00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ltd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.format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myFormat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080808"/>
                </a:solidFill>
                <a:effectLst/>
                <a:latin typeface="JetBrains Mono"/>
              </a:rPr>
              <a:t>ofPattern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yyyy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 MMMM dd"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d1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"2000 September 01"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f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changing from my format to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standart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d1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d2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"2000-09-01"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already in default format - no need to re-format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d2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212265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2101" y="1504950"/>
            <a:ext cx="5525135" cy="3257550"/>
            <a:chOff x="38100" y="1504950"/>
            <a:chExt cx="5525135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" y="2057400"/>
              <a:ext cx="3495690" cy="152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133584"/>
              <a:ext cx="2419350" cy="14763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48" y="2095500"/>
              <a:ext cx="3365721" cy="14054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548" y="2095500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5" h="1405889">
                  <a:moveTo>
                    <a:pt x="0" y="702685"/>
                  </a:moveTo>
                  <a:lnTo>
                    <a:pt x="5063" y="647768"/>
                  </a:lnTo>
                  <a:lnTo>
                    <a:pt x="20002" y="594008"/>
                  </a:lnTo>
                  <a:lnTo>
                    <a:pt x="44445" y="541560"/>
                  </a:lnTo>
                  <a:lnTo>
                    <a:pt x="78016" y="490581"/>
                  </a:lnTo>
                  <a:lnTo>
                    <a:pt x="120341" y="441227"/>
                  </a:lnTo>
                  <a:lnTo>
                    <a:pt x="171047" y="393654"/>
                  </a:lnTo>
                  <a:lnTo>
                    <a:pt x="229758" y="348018"/>
                  </a:lnTo>
                  <a:lnTo>
                    <a:pt x="261999" y="325975"/>
                  </a:lnTo>
                  <a:lnTo>
                    <a:pt x="296102" y="304476"/>
                  </a:lnTo>
                  <a:lnTo>
                    <a:pt x="332019" y="283538"/>
                  </a:lnTo>
                  <a:lnTo>
                    <a:pt x="369703" y="263183"/>
                  </a:lnTo>
                  <a:lnTo>
                    <a:pt x="409109" y="243429"/>
                  </a:lnTo>
                  <a:lnTo>
                    <a:pt x="450189" y="224297"/>
                  </a:lnTo>
                  <a:lnTo>
                    <a:pt x="492896" y="205804"/>
                  </a:lnTo>
                  <a:lnTo>
                    <a:pt x="537183" y="187972"/>
                  </a:lnTo>
                  <a:lnTo>
                    <a:pt x="583005" y="170819"/>
                  </a:lnTo>
                  <a:lnTo>
                    <a:pt x="630314" y="154366"/>
                  </a:lnTo>
                  <a:lnTo>
                    <a:pt x="679063" y="138631"/>
                  </a:lnTo>
                  <a:lnTo>
                    <a:pt x="729205" y="123634"/>
                  </a:lnTo>
                  <a:lnTo>
                    <a:pt x="780695" y="109395"/>
                  </a:lnTo>
                  <a:lnTo>
                    <a:pt x="833484" y="95932"/>
                  </a:lnTo>
                  <a:lnTo>
                    <a:pt x="887527" y="83267"/>
                  </a:lnTo>
                  <a:lnTo>
                    <a:pt x="942776" y="71418"/>
                  </a:lnTo>
                  <a:lnTo>
                    <a:pt x="999185" y="60405"/>
                  </a:lnTo>
                  <a:lnTo>
                    <a:pt x="1056707" y="50246"/>
                  </a:lnTo>
                  <a:lnTo>
                    <a:pt x="1115296" y="40963"/>
                  </a:lnTo>
                  <a:lnTo>
                    <a:pt x="1174903" y="32574"/>
                  </a:lnTo>
                  <a:lnTo>
                    <a:pt x="1235484" y="25099"/>
                  </a:lnTo>
                  <a:lnTo>
                    <a:pt x="1296990" y="18557"/>
                  </a:lnTo>
                  <a:lnTo>
                    <a:pt x="1359375" y="12968"/>
                  </a:lnTo>
                  <a:lnTo>
                    <a:pt x="1422593" y="8351"/>
                  </a:lnTo>
                  <a:lnTo>
                    <a:pt x="1486596" y="4727"/>
                  </a:lnTo>
                  <a:lnTo>
                    <a:pt x="1551339" y="2113"/>
                  </a:lnTo>
                  <a:lnTo>
                    <a:pt x="1616773" y="531"/>
                  </a:lnTo>
                  <a:lnTo>
                    <a:pt x="1682853" y="0"/>
                  </a:lnTo>
                  <a:lnTo>
                    <a:pt x="1748930" y="531"/>
                  </a:lnTo>
                  <a:lnTo>
                    <a:pt x="1814362" y="2113"/>
                  </a:lnTo>
                  <a:lnTo>
                    <a:pt x="1879102" y="4727"/>
                  </a:lnTo>
                  <a:lnTo>
                    <a:pt x="1943104" y="8351"/>
                  </a:lnTo>
                  <a:lnTo>
                    <a:pt x="2006321" y="12968"/>
                  </a:lnTo>
                  <a:lnTo>
                    <a:pt x="2068705" y="18557"/>
                  </a:lnTo>
                  <a:lnTo>
                    <a:pt x="2130210" y="25099"/>
                  </a:lnTo>
                  <a:lnTo>
                    <a:pt x="2190790" y="32574"/>
                  </a:lnTo>
                  <a:lnTo>
                    <a:pt x="2250397" y="40963"/>
                  </a:lnTo>
                  <a:lnTo>
                    <a:pt x="2308985" y="50246"/>
                  </a:lnTo>
                  <a:lnTo>
                    <a:pt x="2366507" y="60405"/>
                  </a:lnTo>
                  <a:lnTo>
                    <a:pt x="2422916" y="71418"/>
                  </a:lnTo>
                  <a:lnTo>
                    <a:pt x="2478165" y="83267"/>
                  </a:lnTo>
                  <a:lnTo>
                    <a:pt x="2532209" y="95932"/>
                  </a:lnTo>
                  <a:lnTo>
                    <a:pt x="2584999" y="109395"/>
                  </a:lnTo>
                  <a:lnTo>
                    <a:pt x="2636489" y="123634"/>
                  </a:lnTo>
                  <a:lnTo>
                    <a:pt x="2686632" y="138631"/>
                  </a:lnTo>
                  <a:lnTo>
                    <a:pt x="2735382" y="154366"/>
                  </a:lnTo>
                  <a:lnTo>
                    <a:pt x="2782692" y="170819"/>
                  </a:lnTo>
                  <a:lnTo>
                    <a:pt x="2828514" y="187972"/>
                  </a:lnTo>
                  <a:lnTo>
                    <a:pt x="2872803" y="205804"/>
                  </a:lnTo>
                  <a:lnTo>
                    <a:pt x="2915512" y="224297"/>
                  </a:lnTo>
                  <a:lnTo>
                    <a:pt x="2956593" y="243429"/>
                  </a:lnTo>
                  <a:lnTo>
                    <a:pt x="2995999" y="263183"/>
                  </a:lnTo>
                  <a:lnTo>
                    <a:pt x="3033685" y="283538"/>
                  </a:lnTo>
                  <a:lnTo>
                    <a:pt x="3069604" y="304476"/>
                  </a:lnTo>
                  <a:lnTo>
                    <a:pt x="3103707" y="325975"/>
                  </a:lnTo>
                  <a:lnTo>
                    <a:pt x="3135950" y="348018"/>
                  </a:lnTo>
                  <a:lnTo>
                    <a:pt x="3194664" y="393654"/>
                  </a:lnTo>
                  <a:lnTo>
                    <a:pt x="3245372" y="441227"/>
                  </a:lnTo>
                  <a:lnTo>
                    <a:pt x="3287700" y="490581"/>
                  </a:lnTo>
                  <a:lnTo>
                    <a:pt x="3321272" y="541560"/>
                  </a:lnTo>
                  <a:lnTo>
                    <a:pt x="3345716" y="594008"/>
                  </a:lnTo>
                  <a:lnTo>
                    <a:pt x="3360657" y="647768"/>
                  </a:lnTo>
                  <a:lnTo>
                    <a:pt x="3365721" y="702685"/>
                  </a:lnTo>
                  <a:lnTo>
                    <a:pt x="3364447" y="730279"/>
                  </a:lnTo>
                  <a:lnTo>
                    <a:pt x="3354398" y="784639"/>
                  </a:lnTo>
                  <a:lnTo>
                    <a:pt x="3334659" y="837765"/>
                  </a:lnTo>
                  <a:lnTo>
                    <a:pt x="3305604" y="889503"/>
                  </a:lnTo>
                  <a:lnTo>
                    <a:pt x="3267607" y="939694"/>
                  </a:lnTo>
                  <a:lnTo>
                    <a:pt x="3221042" y="988184"/>
                  </a:lnTo>
                  <a:lnTo>
                    <a:pt x="3166284" y="1034815"/>
                  </a:lnTo>
                  <a:lnTo>
                    <a:pt x="3103707" y="1079431"/>
                  </a:lnTo>
                  <a:lnTo>
                    <a:pt x="3069604" y="1100935"/>
                  </a:lnTo>
                  <a:lnTo>
                    <a:pt x="3033685" y="1121876"/>
                  </a:lnTo>
                  <a:lnTo>
                    <a:pt x="2995999" y="1142236"/>
                  </a:lnTo>
                  <a:lnTo>
                    <a:pt x="2956593" y="1161994"/>
                  </a:lnTo>
                  <a:lnTo>
                    <a:pt x="2915512" y="1181131"/>
                  </a:lnTo>
                  <a:lnTo>
                    <a:pt x="2872803" y="1199628"/>
                  </a:lnTo>
                  <a:lnTo>
                    <a:pt x="2828514" y="1217464"/>
                  </a:lnTo>
                  <a:lnTo>
                    <a:pt x="2782692" y="1234621"/>
                  </a:lnTo>
                  <a:lnTo>
                    <a:pt x="2735382" y="1251079"/>
                  </a:lnTo>
                  <a:lnTo>
                    <a:pt x="2686632" y="1266818"/>
                  </a:lnTo>
                  <a:lnTo>
                    <a:pt x="2636489" y="1281819"/>
                  </a:lnTo>
                  <a:lnTo>
                    <a:pt x="2584999" y="1296063"/>
                  </a:lnTo>
                  <a:lnTo>
                    <a:pt x="2532209" y="1309529"/>
                  </a:lnTo>
                  <a:lnTo>
                    <a:pt x="2478165" y="1322198"/>
                  </a:lnTo>
                  <a:lnTo>
                    <a:pt x="2422916" y="1334051"/>
                  </a:lnTo>
                  <a:lnTo>
                    <a:pt x="2366507" y="1345067"/>
                  </a:lnTo>
                  <a:lnTo>
                    <a:pt x="2308985" y="1355229"/>
                  </a:lnTo>
                  <a:lnTo>
                    <a:pt x="2250397" y="1364515"/>
                  </a:lnTo>
                  <a:lnTo>
                    <a:pt x="2190790" y="1372907"/>
                  </a:lnTo>
                  <a:lnTo>
                    <a:pt x="2130210" y="1380385"/>
                  </a:lnTo>
                  <a:lnTo>
                    <a:pt x="2068705" y="1386929"/>
                  </a:lnTo>
                  <a:lnTo>
                    <a:pt x="2006321" y="1392520"/>
                  </a:lnTo>
                  <a:lnTo>
                    <a:pt x="1943104" y="1397138"/>
                  </a:lnTo>
                  <a:lnTo>
                    <a:pt x="1879102" y="1400764"/>
                  </a:lnTo>
                  <a:lnTo>
                    <a:pt x="1814362" y="1403378"/>
                  </a:lnTo>
                  <a:lnTo>
                    <a:pt x="1748930" y="1404961"/>
                  </a:lnTo>
                  <a:lnTo>
                    <a:pt x="1682853" y="1405493"/>
                  </a:lnTo>
                  <a:lnTo>
                    <a:pt x="1616773" y="1404961"/>
                  </a:lnTo>
                  <a:lnTo>
                    <a:pt x="1551339" y="1403378"/>
                  </a:lnTo>
                  <a:lnTo>
                    <a:pt x="1486596" y="1400764"/>
                  </a:lnTo>
                  <a:lnTo>
                    <a:pt x="1422593" y="1397138"/>
                  </a:lnTo>
                  <a:lnTo>
                    <a:pt x="1359375" y="1392520"/>
                  </a:lnTo>
                  <a:lnTo>
                    <a:pt x="1296990" y="1386929"/>
                  </a:lnTo>
                  <a:lnTo>
                    <a:pt x="1235484" y="1380385"/>
                  </a:lnTo>
                  <a:lnTo>
                    <a:pt x="1174903" y="1372907"/>
                  </a:lnTo>
                  <a:lnTo>
                    <a:pt x="1115296" y="1364515"/>
                  </a:lnTo>
                  <a:lnTo>
                    <a:pt x="1056707" y="1355229"/>
                  </a:lnTo>
                  <a:lnTo>
                    <a:pt x="999185" y="1345067"/>
                  </a:lnTo>
                  <a:lnTo>
                    <a:pt x="942776" y="1334051"/>
                  </a:lnTo>
                  <a:lnTo>
                    <a:pt x="887527" y="1322198"/>
                  </a:lnTo>
                  <a:lnTo>
                    <a:pt x="833484" y="1309529"/>
                  </a:lnTo>
                  <a:lnTo>
                    <a:pt x="780695" y="1296063"/>
                  </a:lnTo>
                  <a:lnTo>
                    <a:pt x="729205" y="1281819"/>
                  </a:lnTo>
                  <a:lnTo>
                    <a:pt x="679063" y="1266818"/>
                  </a:lnTo>
                  <a:lnTo>
                    <a:pt x="630314" y="1251079"/>
                  </a:lnTo>
                  <a:lnTo>
                    <a:pt x="583005" y="1234621"/>
                  </a:lnTo>
                  <a:lnTo>
                    <a:pt x="537183" y="1217464"/>
                  </a:lnTo>
                  <a:lnTo>
                    <a:pt x="492896" y="1199628"/>
                  </a:lnTo>
                  <a:lnTo>
                    <a:pt x="450189" y="1181131"/>
                  </a:lnTo>
                  <a:lnTo>
                    <a:pt x="409109" y="1161994"/>
                  </a:lnTo>
                  <a:lnTo>
                    <a:pt x="369703" y="1142236"/>
                  </a:lnTo>
                  <a:lnTo>
                    <a:pt x="332019" y="1121876"/>
                  </a:lnTo>
                  <a:lnTo>
                    <a:pt x="296102" y="1100935"/>
                  </a:lnTo>
                  <a:lnTo>
                    <a:pt x="261999" y="1079431"/>
                  </a:lnTo>
                  <a:lnTo>
                    <a:pt x="229758" y="1057385"/>
                  </a:lnTo>
                  <a:lnTo>
                    <a:pt x="171047" y="1011741"/>
                  </a:lnTo>
                  <a:lnTo>
                    <a:pt x="120341" y="964162"/>
                  </a:lnTo>
                  <a:lnTo>
                    <a:pt x="78016" y="914802"/>
                  </a:lnTo>
                  <a:lnTo>
                    <a:pt x="44445" y="863818"/>
                  </a:lnTo>
                  <a:lnTo>
                    <a:pt x="20002" y="811366"/>
                  </a:lnTo>
                  <a:lnTo>
                    <a:pt x="5063" y="757603"/>
                  </a:lnTo>
                  <a:lnTo>
                    <a:pt x="0" y="7026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3466" y="2220908"/>
            <a:ext cx="19024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0"/>
              </a:spcBef>
            </a:pPr>
            <a:r>
              <a:rPr sz="2400" b="1" spc="-10" dirty="0">
                <a:latin typeface="Calibri"/>
                <a:cs typeface="Calibri"/>
              </a:rPr>
              <a:t>LocalDate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LocalTime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LocalDateTime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1163" y="238124"/>
            <a:ext cx="6360508" cy="87631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09162" y="-40077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524000" y="4686301"/>
            <a:ext cx="3505200" cy="1343025"/>
            <a:chOff x="0" y="4686300"/>
            <a:chExt cx="3505200" cy="134302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686300"/>
              <a:ext cx="3505200" cy="1343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15" y="4724400"/>
              <a:ext cx="3391021" cy="1219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815" y="4724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7" y="466543"/>
                  </a:lnTo>
                  <a:lnTo>
                    <a:pt x="82380" y="421358"/>
                  </a:lnTo>
                  <a:lnTo>
                    <a:pt x="127031" y="377665"/>
                  </a:lnTo>
                  <a:lnTo>
                    <a:pt x="180494" y="335611"/>
                  </a:lnTo>
                  <a:lnTo>
                    <a:pt x="242363" y="295341"/>
                  </a:lnTo>
                  <a:lnTo>
                    <a:pt x="276323" y="275921"/>
                  </a:lnTo>
                  <a:lnTo>
                    <a:pt x="312233" y="257001"/>
                  </a:lnTo>
                  <a:lnTo>
                    <a:pt x="350042" y="238600"/>
                  </a:lnTo>
                  <a:lnTo>
                    <a:pt x="389699" y="220737"/>
                  </a:lnTo>
                  <a:lnTo>
                    <a:pt x="431154" y="203429"/>
                  </a:lnTo>
                  <a:lnTo>
                    <a:pt x="474356" y="186694"/>
                  </a:lnTo>
                  <a:lnTo>
                    <a:pt x="519254" y="170551"/>
                  </a:lnTo>
                  <a:lnTo>
                    <a:pt x="565798" y="155018"/>
                  </a:lnTo>
                  <a:lnTo>
                    <a:pt x="613937" y="140113"/>
                  </a:lnTo>
                  <a:lnTo>
                    <a:pt x="663621" y="125854"/>
                  </a:lnTo>
                  <a:lnTo>
                    <a:pt x="714798" y="112260"/>
                  </a:lnTo>
                  <a:lnTo>
                    <a:pt x="767418" y="99349"/>
                  </a:lnTo>
                  <a:lnTo>
                    <a:pt x="821431" y="87139"/>
                  </a:lnTo>
                  <a:lnTo>
                    <a:pt x="876786" y="75648"/>
                  </a:lnTo>
                  <a:lnTo>
                    <a:pt x="933431" y="64894"/>
                  </a:lnTo>
                  <a:lnTo>
                    <a:pt x="991318" y="54896"/>
                  </a:lnTo>
                  <a:lnTo>
                    <a:pt x="1050394" y="45672"/>
                  </a:lnTo>
                  <a:lnTo>
                    <a:pt x="1110609" y="37240"/>
                  </a:lnTo>
                  <a:lnTo>
                    <a:pt x="1171913" y="29619"/>
                  </a:lnTo>
                  <a:lnTo>
                    <a:pt x="1234254" y="22825"/>
                  </a:lnTo>
                  <a:lnTo>
                    <a:pt x="1297583" y="16879"/>
                  </a:lnTo>
                  <a:lnTo>
                    <a:pt x="1361848" y="11797"/>
                  </a:lnTo>
                  <a:lnTo>
                    <a:pt x="1426999" y="7599"/>
                  </a:lnTo>
                  <a:lnTo>
                    <a:pt x="1492986" y="4301"/>
                  </a:lnTo>
                  <a:lnTo>
                    <a:pt x="1559756" y="1924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4"/>
                  </a:lnTo>
                  <a:lnTo>
                    <a:pt x="1897945" y="4301"/>
                  </a:lnTo>
                  <a:lnTo>
                    <a:pt x="1963940" y="7599"/>
                  </a:lnTo>
                  <a:lnTo>
                    <a:pt x="2029100" y="11797"/>
                  </a:lnTo>
                  <a:lnTo>
                    <a:pt x="2093373" y="16879"/>
                  </a:lnTo>
                  <a:lnTo>
                    <a:pt x="2156709" y="22825"/>
                  </a:lnTo>
                  <a:lnTo>
                    <a:pt x="2219057" y="29619"/>
                  </a:lnTo>
                  <a:lnTo>
                    <a:pt x="2280367" y="37240"/>
                  </a:lnTo>
                  <a:lnTo>
                    <a:pt x="2340588" y="45672"/>
                  </a:lnTo>
                  <a:lnTo>
                    <a:pt x="2399670" y="54896"/>
                  </a:lnTo>
                  <a:lnTo>
                    <a:pt x="2457561" y="64894"/>
                  </a:lnTo>
                  <a:lnTo>
                    <a:pt x="2514211" y="75648"/>
                  </a:lnTo>
                  <a:lnTo>
                    <a:pt x="2569570" y="87139"/>
                  </a:lnTo>
                  <a:lnTo>
                    <a:pt x="2623586" y="99349"/>
                  </a:lnTo>
                  <a:lnTo>
                    <a:pt x="2676210" y="112260"/>
                  </a:lnTo>
                  <a:lnTo>
                    <a:pt x="2727390" y="125854"/>
                  </a:lnTo>
                  <a:lnTo>
                    <a:pt x="2777076" y="140113"/>
                  </a:lnTo>
                  <a:lnTo>
                    <a:pt x="2825217" y="155018"/>
                  </a:lnTo>
                  <a:lnTo>
                    <a:pt x="2871763" y="170551"/>
                  </a:lnTo>
                  <a:lnTo>
                    <a:pt x="2916663" y="186694"/>
                  </a:lnTo>
                  <a:lnTo>
                    <a:pt x="2959867" y="203429"/>
                  </a:lnTo>
                  <a:lnTo>
                    <a:pt x="3001323" y="220737"/>
                  </a:lnTo>
                  <a:lnTo>
                    <a:pt x="3040981" y="238600"/>
                  </a:lnTo>
                  <a:lnTo>
                    <a:pt x="3078790" y="257001"/>
                  </a:lnTo>
                  <a:lnTo>
                    <a:pt x="3114701" y="275921"/>
                  </a:lnTo>
                  <a:lnTo>
                    <a:pt x="3148661" y="295341"/>
                  </a:lnTo>
                  <a:lnTo>
                    <a:pt x="3210530" y="335611"/>
                  </a:lnTo>
                  <a:lnTo>
                    <a:pt x="3263992" y="377665"/>
                  </a:lnTo>
                  <a:lnTo>
                    <a:pt x="3308643" y="421358"/>
                  </a:lnTo>
                  <a:lnTo>
                    <a:pt x="3344076" y="466543"/>
                  </a:lnTo>
                  <a:lnTo>
                    <a:pt x="3369887" y="513076"/>
                  </a:lnTo>
                  <a:lnTo>
                    <a:pt x="3385670" y="560810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4" y="819883"/>
                  </a:lnTo>
                  <a:lnTo>
                    <a:pt x="3238338" y="862775"/>
                  </a:lnTo>
                  <a:lnTo>
                    <a:pt x="3180621" y="903955"/>
                  </a:lnTo>
                  <a:lnTo>
                    <a:pt x="3114701" y="943278"/>
                  </a:lnTo>
                  <a:lnTo>
                    <a:pt x="3078790" y="962198"/>
                  </a:lnTo>
                  <a:lnTo>
                    <a:pt x="3040981" y="980599"/>
                  </a:lnTo>
                  <a:lnTo>
                    <a:pt x="3001323" y="998462"/>
                  </a:lnTo>
                  <a:lnTo>
                    <a:pt x="2959867" y="1015770"/>
                  </a:lnTo>
                  <a:lnTo>
                    <a:pt x="2916663" y="1032505"/>
                  </a:lnTo>
                  <a:lnTo>
                    <a:pt x="2871763" y="1048648"/>
                  </a:lnTo>
                  <a:lnTo>
                    <a:pt x="2825217" y="1064181"/>
                  </a:lnTo>
                  <a:lnTo>
                    <a:pt x="2777076" y="1079086"/>
                  </a:lnTo>
                  <a:lnTo>
                    <a:pt x="2727390" y="1093345"/>
                  </a:lnTo>
                  <a:lnTo>
                    <a:pt x="2676210" y="1106939"/>
                  </a:lnTo>
                  <a:lnTo>
                    <a:pt x="2623586" y="1119850"/>
                  </a:lnTo>
                  <a:lnTo>
                    <a:pt x="2569570" y="1132060"/>
                  </a:lnTo>
                  <a:lnTo>
                    <a:pt x="2514211" y="1143551"/>
                  </a:lnTo>
                  <a:lnTo>
                    <a:pt x="2457561" y="1154305"/>
                  </a:lnTo>
                  <a:lnTo>
                    <a:pt x="2399670" y="1164303"/>
                  </a:lnTo>
                  <a:lnTo>
                    <a:pt x="2340588" y="1173527"/>
                  </a:lnTo>
                  <a:lnTo>
                    <a:pt x="2280367" y="1181959"/>
                  </a:lnTo>
                  <a:lnTo>
                    <a:pt x="2219057" y="1189580"/>
                  </a:lnTo>
                  <a:lnTo>
                    <a:pt x="2156709" y="1196374"/>
                  </a:lnTo>
                  <a:lnTo>
                    <a:pt x="2093373" y="1202320"/>
                  </a:lnTo>
                  <a:lnTo>
                    <a:pt x="2029100" y="1207402"/>
                  </a:lnTo>
                  <a:lnTo>
                    <a:pt x="1963940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6" y="1214898"/>
                  </a:lnTo>
                  <a:lnTo>
                    <a:pt x="1426999" y="1211600"/>
                  </a:lnTo>
                  <a:lnTo>
                    <a:pt x="1361848" y="1207402"/>
                  </a:lnTo>
                  <a:lnTo>
                    <a:pt x="1297583" y="1202320"/>
                  </a:lnTo>
                  <a:lnTo>
                    <a:pt x="1234254" y="1196374"/>
                  </a:lnTo>
                  <a:lnTo>
                    <a:pt x="1171913" y="1189580"/>
                  </a:lnTo>
                  <a:lnTo>
                    <a:pt x="1110609" y="1181959"/>
                  </a:lnTo>
                  <a:lnTo>
                    <a:pt x="1050394" y="1173527"/>
                  </a:lnTo>
                  <a:lnTo>
                    <a:pt x="991318" y="1164303"/>
                  </a:lnTo>
                  <a:lnTo>
                    <a:pt x="933431" y="1154305"/>
                  </a:lnTo>
                  <a:lnTo>
                    <a:pt x="876786" y="1143551"/>
                  </a:lnTo>
                  <a:lnTo>
                    <a:pt x="821431" y="1132060"/>
                  </a:lnTo>
                  <a:lnTo>
                    <a:pt x="767418" y="1119850"/>
                  </a:lnTo>
                  <a:lnTo>
                    <a:pt x="714798" y="1106939"/>
                  </a:lnTo>
                  <a:lnTo>
                    <a:pt x="663621" y="1093345"/>
                  </a:lnTo>
                  <a:lnTo>
                    <a:pt x="613937" y="1079086"/>
                  </a:lnTo>
                  <a:lnTo>
                    <a:pt x="565798" y="1064181"/>
                  </a:lnTo>
                  <a:lnTo>
                    <a:pt x="519254" y="1048648"/>
                  </a:lnTo>
                  <a:lnTo>
                    <a:pt x="474356" y="1032505"/>
                  </a:lnTo>
                  <a:lnTo>
                    <a:pt x="431154" y="1015770"/>
                  </a:lnTo>
                  <a:lnTo>
                    <a:pt x="389699" y="998462"/>
                  </a:lnTo>
                  <a:lnTo>
                    <a:pt x="350042" y="980599"/>
                  </a:lnTo>
                  <a:lnTo>
                    <a:pt x="312233" y="962198"/>
                  </a:lnTo>
                  <a:lnTo>
                    <a:pt x="276323" y="943278"/>
                  </a:lnTo>
                  <a:lnTo>
                    <a:pt x="242363" y="923858"/>
                  </a:lnTo>
                  <a:lnTo>
                    <a:pt x="180494" y="883588"/>
                  </a:lnTo>
                  <a:lnTo>
                    <a:pt x="127031" y="841534"/>
                  </a:lnTo>
                  <a:lnTo>
                    <a:pt x="82380" y="797841"/>
                  </a:lnTo>
                  <a:lnTo>
                    <a:pt x="46947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09162" y="5156898"/>
            <a:ext cx="21304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b="1" spc="-10" dirty="0">
                <a:latin typeface="Calibri"/>
                <a:cs typeface="Calibri"/>
              </a:rPr>
              <a:t>DateTimeFormatter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15150" y="4686301"/>
            <a:ext cx="3515360" cy="1362075"/>
            <a:chOff x="5391150" y="4686300"/>
            <a:chExt cx="3515360" cy="136207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91150" y="4686300"/>
              <a:ext cx="3514740" cy="1343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5959" y="4772025"/>
              <a:ext cx="2619375" cy="12763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6925" y="4724400"/>
              <a:ext cx="3391052" cy="12191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56925" y="4724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6" y="466543"/>
                  </a:lnTo>
                  <a:lnTo>
                    <a:pt x="82380" y="421358"/>
                  </a:lnTo>
                  <a:lnTo>
                    <a:pt x="127031" y="377665"/>
                  </a:lnTo>
                  <a:lnTo>
                    <a:pt x="180493" y="335611"/>
                  </a:lnTo>
                  <a:lnTo>
                    <a:pt x="242362" y="295341"/>
                  </a:lnTo>
                  <a:lnTo>
                    <a:pt x="276322" y="275921"/>
                  </a:lnTo>
                  <a:lnTo>
                    <a:pt x="312232" y="257001"/>
                  </a:lnTo>
                  <a:lnTo>
                    <a:pt x="350041" y="238600"/>
                  </a:lnTo>
                  <a:lnTo>
                    <a:pt x="389698" y="220737"/>
                  </a:lnTo>
                  <a:lnTo>
                    <a:pt x="431153" y="203429"/>
                  </a:lnTo>
                  <a:lnTo>
                    <a:pt x="474355" y="186694"/>
                  </a:lnTo>
                  <a:lnTo>
                    <a:pt x="519253" y="170551"/>
                  </a:lnTo>
                  <a:lnTo>
                    <a:pt x="565797" y="155018"/>
                  </a:lnTo>
                  <a:lnTo>
                    <a:pt x="613936" y="140113"/>
                  </a:lnTo>
                  <a:lnTo>
                    <a:pt x="663619" y="125854"/>
                  </a:lnTo>
                  <a:lnTo>
                    <a:pt x="714797" y="112260"/>
                  </a:lnTo>
                  <a:lnTo>
                    <a:pt x="767417" y="99349"/>
                  </a:lnTo>
                  <a:lnTo>
                    <a:pt x="821430" y="87139"/>
                  </a:lnTo>
                  <a:lnTo>
                    <a:pt x="876784" y="75648"/>
                  </a:lnTo>
                  <a:lnTo>
                    <a:pt x="933430" y="64894"/>
                  </a:lnTo>
                  <a:lnTo>
                    <a:pt x="991316" y="54896"/>
                  </a:lnTo>
                  <a:lnTo>
                    <a:pt x="1050392" y="45672"/>
                  </a:lnTo>
                  <a:lnTo>
                    <a:pt x="1110608" y="37240"/>
                  </a:lnTo>
                  <a:lnTo>
                    <a:pt x="1171911" y="29619"/>
                  </a:lnTo>
                  <a:lnTo>
                    <a:pt x="1234253" y="22825"/>
                  </a:lnTo>
                  <a:lnTo>
                    <a:pt x="1297582" y="16879"/>
                  </a:lnTo>
                  <a:lnTo>
                    <a:pt x="1361847" y="11797"/>
                  </a:lnTo>
                  <a:lnTo>
                    <a:pt x="1426998" y="7599"/>
                  </a:lnTo>
                  <a:lnTo>
                    <a:pt x="1492985" y="4301"/>
                  </a:lnTo>
                  <a:lnTo>
                    <a:pt x="1559756" y="1924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4"/>
                  </a:lnTo>
                  <a:lnTo>
                    <a:pt x="1897945" y="4301"/>
                  </a:lnTo>
                  <a:lnTo>
                    <a:pt x="1963941" y="7599"/>
                  </a:lnTo>
                  <a:lnTo>
                    <a:pt x="2029101" y="11797"/>
                  </a:lnTo>
                  <a:lnTo>
                    <a:pt x="2093375" y="16879"/>
                  </a:lnTo>
                  <a:lnTo>
                    <a:pt x="2156711" y="22825"/>
                  </a:lnTo>
                  <a:lnTo>
                    <a:pt x="2219060" y="29619"/>
                  </a:lnTo>
                  <a:lnTo>
                    <a:pt x="2280371" y="37240"/>
                  </a:lnTo>
                  <a:lnTo>
                    <a:pt x="2340593" y="45672"/>
                  </a:lnTo>
                  <a:lnTo>
                    <a:pt x="2399675" y="54896"/>
                  </a:lnTo>
                  <a:lnTo>
                    <a:pt x="2457567" y="64894"/>
                  </a:lnTo>
                  <a:lnTo>
                    <a:pt x="2514218" y="75648"/>
                  </a:lnTo>
                  <a:lnTo>
                    <a:pt x="2569578" y="87139"/>
                  </a:lnTo>
                  <a:lnTo>
                    <a:pt x="2623595" y="99349"/>
                  </a:lnTo>
                  <a:lnTo>
                    <a:pt x="2676220" y="112260"/>
                  </a:lnTo>
                  <a:lnTo>
                    <a:pt x="2727401" y="125854"/>
                  </a:lnTo>
                  <a:lnTo>
                    <a:pt x="2777088" y="140113"/>
                  </a:lnTo>
                  <a:lnTo>
                    <a:pt x="2825231" y="155018"/>
                  </a:lnTo>
                  <a:lnTo>
                    <a:pt x="2871778" y="170551"/>
                  </a:lnTo>
                  <a:lnTo>
                    <a:pt x="2916679" y="186694"/>
                  </a:lnTo>
                  <a:lnTo>
                    <a:pt x="2959883" y="203429"/>
                  </a:lnTo>
                  <a:lnTo>
                    <a:pt x="3001341" y="220737"/>
                  </a:lnTo>
                  <a:lnTo>
                    <a:pt x="3041000" y="238600"/>
                  </a:lnTo>
                  <a:lnTo>
                    <a:pt x="3078810" y="257001"/>
                  </a:lnTo>
                  <a:lnTo>
                    <a:pt x="3114722" y="275921"/>
                  </a:lnTo>
                  <a:lnTo>
                    <a:pt x="3148683" y="295341"/>
                  </a:lnTo>
                  <a:lnTo>
                    <a:pt x="3210554" y="335611"/>
                  </a:lnTo>
                  <a:lnTo>
                    <a:pt x="3264018" y="377665"/>
                  </a:lnTo>
                  <a:lnTo>
                    <a:pt x="3308670" y="421358"/>
                  </a:lnTo>
                  <a:lnTo>
                    <a:pt x="3344104" y="466543"/>
                  </a:lnTo>
                  <a:lnTo>
                    <a:pt x="3369916" y="513076"/>
                  </a:lnTo>
                  <a:lnTo>
                    <a:pt x="3385700" y="560810"/>
                  </a:lnTo>
                  <a:lnTo>
                    <a:pt x="3391052" y="609599"/>
                  </a:lnTo>
                  <a:lnTo>
                    <a:pt x="3389706" y="634117"/>
                  </a:lnTo>
                  <a:lnTo>
                    <a:pt x="3379087" y="682397"/>
                  </a:lnTo>
                  <a:lnTo>
                    <a:pt x="3358238" y="729549"/>
                  </a:lnTo>
                  <a:lnTo>
                    <a:pt x="3327565" y="775426"/>
                  </a:lnTo>
                  <a:lnTo>
                    <a:pt x="3287471" y="819883"/>
                  </a:lnTo>
                  <a:lnTo>
                    <a:pt x="3238363" y="862775"/>
                  </a:lnTo>
                  <a:lnTo>
                    <a:pt x="3180644" y="903955"/>
                  </a:lnTo>
                  <a:lnTo>
                    <a:pt x="3114722" y="943278"/>
                  </a:lnTo>
                  <a:lnTo>
                    <a:pt x="3078810" y="962198"/>
                  </a:lnTo>
                  <a:lnTo>
                    <a:pt x="3041000" y="980599"/>
                  </a:lnTo>
                  <a:lnTo>
                    <a:pt x="3001341" y="998462"/>
                  </a:lnTo>
                  <a:lnTo>
                    <a:pt x="2959883" y="1015770"/>
                  </a:lnTo>
                  <a:lnTo>
                    <a:pt x="2916679" y="1032505"/>
                  </a:lnTo>
                  <a:lnTo>
                    <a:pt x="2871778" y="1048648"/>
                  </a:lnTo>
                  <a:lnTo>
                    <a:pt x="2825231" y="1064181"/>
                  </a:lnTo>
                  <a:lnTo>
                    <a:pt x="2777088" y="1079086"/>
                  </a:lnTo>
                  <a:lnTo>
                    <a:pt x="2727401" y="1093345"/>
                  </a:lnTo>
                  <a:lnTo>
                    <a:pt x="2676220" y="1106939"/>
                  </a:lnTo>
                  <a:lnTo>
                    <a:pt x="2623595" y="1119850"/>
                  </a:lnTo>
                  <a:lnTo>
                    <a:pt x="2569578" y="1132060"/>
                  </a:lnTo>
                  <a:lnTo>
                    <a:pt x="2514218" y="1143551"/>
                  </a:lnTo>
                  <a:lnTo>
                    <a:pt x="2457567" y="1154305"/>
                  </a:lnTo>
                  <a:lnTo>
                    <a:pt x="2399675" y="1164303"/>
                  </a:lnTo>
                  <a:lnTo>
                    <a:pt x="2340593" y="1173527"/>
                  </a:lnTo>
                  <a:lnTo>
                    <a:pt x="2280371" y="1181959"/>
                  </a:lnTo>
                  <a:lnTo>
                    <a:pt x="2219060" y="1189580"/>
                  </a:lnTo>
                  <a:lnTo>
                    <a:pt x="2156711" y="1196374"/>
                  </a:lnTo>
                  <a:lnTo>
                    <a:pt x="2093375" y="1202320"/>
                  </a:lnTo>
                  <a:lnTo>
                    <a:pt x="2029101" y="1207402"/>
                  </a:lnTo>
                  <a:lnTo>
                    <a:pt x="1963941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5" y="1214898"/>
                  </a:lnTo>
                  <a:lnTo>
                    <a:pt x="1426998" y="1211600"/>
                  </a:lnTo>
                  <a:lnTo>
                    <a:pt x="1361847" y="1207402"/>
                  </a:lnTo>
                  <a:lnTo>
                    <a:pt x="1297582" y="1202320"/>
                  </a:lnTo>
                  <a:lnTo>
                    <a:pt x="1234253" y="1196374"/>
                  </a:lnTo>
                  <a:lnTo>
                    <a:pt x="1171911" y="1189580"/>
                  </a:lnTo>
                  <a:lnTo>
                    <a:pt x="1110608" y="1181959"/>
                  </a:lnTo>
                  <a:lnTo>
                    <a:pt x="1050392" y="1173527"/>
                  </a:lnTo>
                  <a:lnTo>
                    <a:pt x="991316" y="1164303"/>
                  </a:lnTo>
                  <a:lnTo>
                    <a:pt x="933430" y="1154305"/>
                  </a:lnTo>
                  <a:lnTo>
                    <a:pt x="876784" y="1143551"/>
                  </a:lnTo>
                  <a:lnTo>
                    <a:pt x="821430" y="1132060"/>
                  </a:lnTo>
                  <a:lnTo>
                    <a:pt x="767417" y="1119850"/>
                  </a:lnTo>
                  <a:lnTo>
                    <a:pt x="714797" y="1106939"/>
                  </a:lnTo>
                  <a:lnTo>
                    <a:pt x="663619" y="1093345"/>
                  </a:lnTo>
                  <a:lnTo>
                    <a:pt x="613936" y="1079086"/>
                  </a:lnTo>
                  <a:lnTo>
                    <a:pt x="565797" y="1064181"/>
                  </a:lnTo>
                  <a:lnTo>
                    <a:pt x="519253" y="1048648"/>
                  </a:lnTo>
                  <a:lnTo>
                    <a:pt x="474355" y="1032505"/>
                  </a:lnTo>
                  <a:lnTo>
                    <a:pt x="431153" y="1015770"/>
                  </a:lnTo>
                  <a:lnTo>
                    <a:pt x="389698" y="998462"/>
                  </a:lnTo>
                  <a:lnTo>
                    <a:pt x="350041" y="980599"/>
                  </a:lnTo>
                  <a:lnTo>
                    <a:pt x="312232" y="962198"/>
                  </a:lnTo>
                  <a:lnTo>
                    <a:pt x="276322" y="943278"/>
                  </a:lnTo>
                  <a:lnTo>
                    <a:pt x="242362" y="923858"/>
                  </a:lnTo>
                  <a:lnTo>
                    <a:pt x="180493" y="883588"/>
                  </a:lnTo>
                  <a:lnTo>
                    <a:pt x="127031" y="841534"/>
                  </a:lnTo>
                  <a:lnTo>
                    <a:pt x="82380" y="797841"/>
                  </a:lnTo>
                  <a:lnTo>
                    <a:pt x="46946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76900" y="4882260"/>
            <a:ext cx="2016760" cy="8782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22909" marR="5080" indent="-410845">
              <a:lnSpc>
                <a:spcPct val="102299"/>
              </a:lnSpc>
              <a:spcBef>
                <a:spcPts val="55"/>
              </a:spcBef>
            </a:pPr>
            <a:r>
              <a:rPr sz="2750" b="1" dirty="0">
                <a:latin typeface="Calibri"/>
                <a:cs typeface="Calibri"/>
              </a:rPr>
              <a:t>Методы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-20" dirty="0">
                <a:latin typeface="Calibri"/>
                <a:cs typeface="Calibri"/>
              </a:rPr>
              <a:t>этих </a:t>
            </a:r>
            <a:r>
              <a:rPr sz="2750" b="1" spc="-10" dirty="0">
                <a:latin typeface="Calibri"/>
                <a:cs typeface="Calibri"/>
              </a:rPr>
              <a:t>классов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24701" y="2076450"/>
            <a:ext cx="3438525" cy="1485900"/>
            <a:chOff x="5600700" y="2076450"/>
            <a:chExt cx="3438525" cy="148590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0700" y="2076450"/>
              <a:ext cx="3438525" cy="14859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340" y="2238359"/>
              <a:ext cx="1895474" cy="12763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38799" y="2095500"/>
              <a:ext cx="3365753" cy="140549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38799" y="2095500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4" h="1405889">
                  <a:moveTo>
                    <a:pt x="0" y="702685"/>
                  </a:moveTo>
                  <a:lnTo>
                    <a:pt x="5063" y="647768"/>
                  </a:lnTo>
                  <a:lnTo>
                    <a:pt x="20004" y="594008"/>
                  </a:lnTo>
                  <a:lnTo>
                    <a:pt x="44448" y="541560"/>
                  </a:lnTo>
                  <a:lnTo>
                    <a:pt x="78021" y="490581"/>
                  </a:lnTo>
                  <a:lnTo>
                    <a:pt x="120349" y="441227"/>
                  </a:lnTo>
                  <a:lnTo>
                    <a:pt x="171058" y="393654"/>
                  </a:lnTo>
                  <a:lnTo>
                    <a:pt x="229772" y="348018"/>
                  </a:lnTo>
                  <a:lnTo>
                    <a:pt x="262015" y="325975"/>
                  </a:lnTo>
                  <a:lnTo>
                    <a:pt x="296119" y="304476"/>
                  </a:lnTo>
                  <a:lnTo>
                    <a:pt x="332038" y="283538"/>
                  </a:lnTo>
                  <a:lnTo>
                    <a:pt x="369724" y="263183"/>
                  </a:lnTo>
                  <a:lnTo>
                    <a:pt x="409132" y="243429"/>
                  </a:lnTo>
                  <a:lnTo>
                    <a:pt x="450213" y="224297"/>
                  </a:lnTo>
                  <a:lnTo>
                    <a:pt x="492922" y="205804"/>
                  </a:lnTo>
                  <a:lnTo>
                    <a:pt x="537211" y="187972"/>
                  </a:lnTo>
                  <a:lnTo>
                    <a:pt x="583035" y="170819"/>
                  </a:lnTo>
                  <a:lnTo>
                    <a:pt x="630345" y="154366"/>
                  </a:lnTo>
                  <a:lnTo>
                    <a:pt x="679096" y="138631"/>
                  </a:lnTo>
                  <a:lnTo>
                    <a:pt x="729240" y="123634"/>
                  </a:lnTo>
                  <a:lnTo>
                    <a:pt x="780731" y="109395"/>
                  </a:lnTo>
                  <a:lnTo>
                    <a:pt x="833521" y="95932"/>
                  </a:lnTo>
                  <a:lnTo>
                    <a:pt x="887565" y="83267"/>
                  </a:lnTo>
                  <a:lnTo>
                    <a:pt x="942816" y="71418"/>
                  </a:lnTo>
                  <a:lnTo>
                    <a:pt x="999226" y="60405"/>
                  </a:lnTo>
                  <a:lnTo>
                    <a:pt x="1056748" y="50246"/>
                  </a:lnTo>
                  <a:lnTo>
                    <a:pt x="1115337" y="40963"/>
                  </a:lnTo>
                  <a:lnTo>
                    <a:pt x="1174945" y="32574"/>
                  </a:lnTo>
                  <a:lnTo>
                    <a:pt x="1235526" y="25099"/>
                  </a:lnTo>
                  <a:lnTo>
                    <a:pt x="1297032" y="18557"/>
                  </a:lnTo>
                  <a:lnTo>
                    <a:pt x="1359418" y="12968"/>
                  </a:lnTo>
                  <a:lnTo>
                    <a:pt x="1422635" y="8351"/>
                  </a:lnTo>
                  <a:lnTo>
                    <a:pt x="1486638" y="4727"/>
                  </a:lnTo>
                  <a:lnTo>
                    <a:pt x="1551380" y="2113"/>
                  </a:lnTo>
                  <a:lnTo>
                    <a:pt x="1616813" y="531"/>
                  </a:lnTo>
                  <a:lnTo>
                    <a:pt x="1682892" y="0"/>
                  </a:lnTo>
                  <a:lnTo>
                    <a:pt x="1748968" y="531"/>
                  </a:lnTo>
                  <a:lnTo>
                    <a:pt x="1814399" y="2113"/>
                  </a:lnTo>
                  <a:lnTo>
                    <a:pt x="1879139" y="4727"/>
                  </a:lnTo>
                  <a:lnTo>
                    <a:pt x="1943140" y="8351"/>
                  </a:lnTo>
                  <a:lnTo>
                    <a:pt x="2006356" y="12968"/>
                  </a:lnTo>
                  <a:lnTo>
                    <a:pt x="2068740" y="18557"/>
                  </a:lnTo>
                  <a:lnTo>
                    <a:pt x="2130245" y="25099"/>
                  </a:lnTo>
                  <a:lnTo>
                    <a:pt x="2190824" y="32574"/>
                  </a:lnTo>
                  <a:lnTo>
                    <a:pt x="2250430" y="40963"/>
                  </a:lnTo>
                  <a:lnTo>
                    <a:pt x="2309018" y="50246"/>
                  </a:lnTo>
                  <a:lnTo>
                    <a:pt x="2366540" y="60405"/>
                  </a:lnTo>
                  <a:lnTo>
                    <a:pt x="2422948" y="71418"/>
                  </a:lnTo>
                  <a:lnTo>
                    <a:pt x="2478198" y="83267"/>
                  </a:lnTo>
                  <a:lnTo>
                    <a:pt x="2532241" y="95932"/>
                  </a:lnTo>
                  <a:lnTo>
                    <a:pt x="2585030" y="109395"/>
                  </a:lnTo>
                  <a:lnTo>
                    <a:pt x="2636520" y="123634"/>
                  </a:lnTo>
                  <a:lnTo>
                    <a:pt x="2686664" y="138631"/>
                  </a:lnTo>
                  <a:lnTo>
                    <a:pt x="2735414" y="154366"/>
                  </a:lnTo>
                  <a:lnTo>
                    <a:pt x="2782723" y="170819"/>
                  </a:lnTo>
                  <a:lnTo>
                    <a:pt x="2828546" y="187972"/>
                  </a:lnTo>
                  <a:lnTo>
                    <a:pt x="2872835" y="205804"/>
                  </a:lnTo>
                  <a:lnTo>
                    <a:pt x="2915543" y="224297"/>
                  </a:lnTo>
                  <a:lnTo>
                    <a:pt x="2956624" y="243429"/>
                  </a:lnTo>
                  <a:lnTo>
                    <a:pt x="2996031" y="263183"/>
                  </a:lnTo>
                  <a:lnTo>
                    <a:pt x="3033717" y="283538"/>
                  </a:lnTo>
                  <a:lnTo>
                    <a:pt x="3069635" y="304476"/>
                  </a:lnTo>
                  <a:lnTo>
                    <a:pt x="3103739" y="325975"/>
                  </a:lnTo>
                  <a:lnTo>
                    <a:pt x="3135982" y="348018"/>
                  </a:lnTo>
                  <a:lnTo>
                    <a:pt x="3194696" y="393654"/>
                  </a:lnTo>
                  <a:lnTo>
                    <a:pt x="3245404" y="441227"/>
                  </a:lnTo>
                  <a:lnTo>
                    <a:pt x="3287732" y="490581"/>
                  </a:lnTo>
                  <a:lnTo>
                    <a:pt x="3321305" y="541560"/>
                  </a:lnTo>
                  <a:lnTo>
                    <a:pt x="3345749" y="594008"/>
                  </a:lnTo>
                  <a:lnTo>
                    <a:pt x="3360690" y="647768"/>
                  </a:lnTo>
                  <a:lnTo>
                    <a:pt x="3365753" y="702685"/>
                  </a:lnTo>
                  <a:lnTo>
                    <a:pt x="3364480" y="730279"/>
                  </a:lnTo>
                  <a:lnTo>
                    <a:pt x="3354431" y="784639"/>
                  </a:lnTo>
                  <a:lnTo>
                    <a:pt x="3334692" y="837765"/>
                  </a:lnTo>
                  <a:lnTo>
                    <a:pt x="3305636" y="889503"/>
                  </a:lnTo>
                  <a:lnTo>
                    <a:pt x="3267639" y="939694"/>
                  </a:lnTo>
                  <a:lnTo>
                    <a:pt x="3221074" y="988184"/>
                  </a:lnTo>
                  <a:lnTo>
                    <a:pt x="3166316" y="1034815"/>
                  </a:lnTo>
                  <a:lnTo>
                    <a:pt x="3103739" y="1079431"/>
                  </a:lnTo>
                  <a:lnTo>
                    <a:pt x="3069635" y="1100935"/>
                  </a:lnTo>
                  <a:lnTo>
                    <a:pt x="3033717" y="1121876"/>
                  </a:lnTo>
                  <a:lnTo>
                    <a:pt x="2996031" y="1142236"/>
                  </a:lnTo>
                  <a:lnTo>
                    <a:pt x="2956624" y="1161994"/>
                  </a:lnTo>
                  <a:lnTo>
                    <a:pt x="2915543" y="1181131"/>
                  </a:lnTo>
                  <a:lnTo>
                    <a:pt x="2872835" y="1199628"/>
                  </a:lnTo>
                  <a:lnTo>
                    <a:pt x="2828546" y="1217464"/>
                  </a:lnTo>
                  <a:lnTo>
                    <a:pt x="2782723" y="1234621"/>
                  </a:lnTo>
                  <a:lnTo>
                    <a:pt x="2735414" y="1251079"/>
                  </a:lnTo>
                  <a:lnTo>
                    <a:pt x="2686664" y="1266818"/>
                  </a:lnTo>
                  <a:lnTo>
                    <a:pt x="2636520" y="1281819"/>
                  </a:lnTo>
                  <a:lnTo>
                    <a:pt x="2585030" y="1296063"/>
                  </a:lnTo>
                  <a:lnTo>
                    <a:pt x="2532241" y="1309529"/>
                  </a:lnTo>
                  <a:lnTo>
                    <a:pt x="2478198" y="1322198"/>
                  </a:lnTo>
                  <a:lnTo>
                    <a:pt x="2422948" y="1334051"/>
                  </a:lnTo>
                  <a:lnTo>
                    <a:pt x="2366540" y="1345067"/>
                  </a:lnTo>
                  <a:lnTo>
                    <a:pt x="2309018" y="1355229"/>
                  </a:lnTo>
                  <a:lnTo>
                    <a:pt x="2250430" y="1364515"/>
                  </a:lnTo>
                  <a:lnTo>
                    <a:pt x="2190824" y="1372907"/>
                  </a:lnTo>
                  <a:lnTo>
                    <a:pt x="2130245" y="1380385"/>
                  </a:lnTo>
                  <a:lnTo>
                    <a:pt x="2068740" y="1386929"/>
                  </a:lnTo>
                  <a:lnTo>
                    <a:pt x="2006356" y="1392520"/>
                  </a:lnTo>
                  <a:lnTo>
                    <a:pt x="1943140" y="1397138"/>
                  </a:lnTo>
                  <a:lnTo>
                    <a:pt x="1879139" y="1400764"/>
                  </a:lnTo>
                  <a:lnTo>
                    <a:pt x="1814399" y="1403378"/>
                  </a:lnTo>
                  <a:lnTo>
                    <a:pt x="1748968" y="1404961"/>
                  </a:lnTo>
                  <a:lnTo>
                    <a:pt x="1682892" y="1405493"/>
                  </a:lnTo>
                  <a:lnTo>
                    <a:pt x="1616813" y="1404961"/>
                  </a:lnTo>
                  <a:lnTo>
                    <a:pt x="1551380" y="1403378"/>
                  </a:lnTo>
                  <a:lnTo>
                    <a:pt x="1486638" y="1400764"/>
                  </a:lnTo>
                  <a:lnTo>
                    <a:pt x="1422635" y="1397138"/>
                  </a:lnTo>
                  <a:lnTo>
                    <a:pt x="1359418" y="1392520"/>
                  </a:lnTo>
                  <a:lnTo>
                    <a:pt x="1297032" y="1386929"/>
                  </a:lnTo>
                  <a:lnTo>
                    <a:pt x="1235526" y="1380385"/>
                  </a:lnTo>
                  <a:lnTo>
                    <a:pt x="1174945" y="1372907"/>
                  </a:lnTo>
                  <a:lnTo>
                    <a:pt x="1115337" y="1364515"/>
                  </a:lnTo>
                  <a:lnTo>
                    <a:pt x="1056748" y="1355229"/>
                  </a:lnTo>
                  <a:lnTo>
                    <a:pt x="999226" y="1345067"/>
                  </a:lnTo>
                  <a:lnTo>
                    <a:pt x="942816" y="1334051"/>
                  </a:lnTo>
                  <a:lnTo>
                    <a:pt x="887565" y="1322198"/>
                  </a:lnTo>
                  <a:lnTo>
                    <a:pt x="833521" y="1309529"/>
                  </a:lnTo>
                  <a:lnTo>
                    <a:pt x="780731" y="1296063"/>
                  </a:lnTo>
                  <a:lnTo>
                    <a:pt x="729240" y="1281819"/>
                  </a:lnTo>
                  <a:lnTo>
                    <a:pt x="679096" y="1266818"/>
                  </a:lnTo>
                  <a:lnTo>
                    <a:pt x="630345" y="1251079"/>
                  </a:lnTo>
                  <a:lnTo>
                    <a:pt x="583035" y="1234621"/>
                  </a:lnTo>
                  <a:lnTo>
                    <a:pt x="537211" y="1217464"/>
                  </a:lnTo>
                  <a:lnTo>
                    <a:pt x="492922" y="1199628"/>
                  </a:lnTo>
                  <a:lnTo>
                    <a:pt x="450213" y="1181131"/>
                  </a:lnTo>
                  <a:lnTo>
                    <a:pt x="409132" y="1161994"/>
                  </a:lnTo>
                  <a:lnTo>
                    <a:pt x="369724" y="1142236"/>
                  </a:lnTo>
                  <a:lnTo>
                    <a:pt x="332038" y="1121876"/>
                  </a:lnTo>
                  <a:lnTo>
                    <a:pt x="296119" y="1100935"/>
                  </a:lnTo>
                  <a:lnTo>
                    <a:pt x="262015" y="1079431"/>
                  </a:lnTo>
                  <a:lnTo>
                    <a:pt x="229772" y="1057385"/>
                  </a:lnTo>
                  <a:lnTo>
                    <a:pt x="171058" y="1011741"/>
                  </a:lnTo>
                  <a:lnTo>
                    <a:pt x="120349" y="964162"/>
                  </a:lnTo>
                  <a:lnTo>
                    <a:pt x="78021" y="914802"/>
                  </a:lnTo>
                  <a:lnTo>
                    <a:pt x="44448" y="863818"/>
                  </a:lnTo>
                  <a:lnTo>
                    <a:pt x="20004" y="811366"/>
                  </a:lnTo>
                  <a:lnTo>
                    <a:pt x="5063" y="757603"/>
                  </a:lnTo>
                  <a:lnTo>
                    <a:pt x="0" y="7026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99126" y="2343083"/>
            <a:ext cx="1312545" cy="8782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61925">
              <a:lnSpc>
                <a:spcPct val="102499"/>
              </a:lnSpc>
              <a:spcBef>
                <a:spcPts val="45"/>
              </a:spcBef>
            </a:pPr>
            <a:r>
              <a:rPr sz="2750" b="1" spc="-10" dirty="0">
                <a:latin typeface="Calibri"/>
                <a:cs typeface="Calibri"/>
              </a:rPr>
              <a:t>Period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Duration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76216"/>
            <a:ext cx="7924800" cy="847725"/>
            <a:chOff x="647700" y="76215"/>
            <a:chExt cx="792480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133365"/>
              <a:ext cx="7924800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875" y="762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152400"/>
              <a:ext cx="7848599" cy="53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152400"/>
              <a:ext cx="7848600" cy="533400"/>
            </a:xfrm>
            <a:custGeom>
              <a:avLst/>
              <a:gdLst/>
              <a:ahLst/>
              <a:cxnLst/>
              <a:rect l="l" t="t" r="r" b="b"/>
              <a:pathLst>
                <a:path w="7848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759689" y="0"/>
                  </a:lnTo>
                  <a:lnTo>
                    <a:pt x="7794323" y="6978"/>
                  </a:lnTo>
                  <a:lnTo>
                    <a:pt x="7822581" y="26018"/>
                  </a:lnTo>
                  <a:lnTo>
                    <a:pt x="7841621" y="54276"/>
                  </a:lnTo>
                  <a:lnTo>
                    <a:pt x="7848599" y="88910"/>
                  </a:lnTo>
                  <a:lnTo>
                    <a:pt x="7848599" y="444489"/>
                  </a:lnTo>
                  <a:lnTo>
                    <a:pt x="7841621" y="479123"/>
                  </a:lnTo>
                  <a:lnTo>
                    <a:pt x="7822581" y="507381"/>
                  </a:lnTo>
                  <a:lnTo>
                    <a:pt x="7794323" y="526421"/>
                  </a:lnTo>
                  <a:lnTo>
                    <a:pt x="7759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0395" y="49828"/>
            <a:ext cx="4844559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24050" y="847741"/>
            <a:ext cx="8430260" cy="6010275"/>
            <a:chOff x="400050" y="847740"/>
            <a:chExt cx="8430260" cy="60102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150" y="876315"/>
              <a:ext cx="8343900" cy="53816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050" y="847740"/>
              <a:ext cx="8429640" cy="60102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9" y="914400"/>
              <a:ext cx="8229599" cy="52577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" y="914400"/>
              <a:ext cx="8229600" cy="5257800"/>
            </a:xfrm>
            <a:custGeom>
              <a:avLst/>
              <a:gdLst/>
              <a:ahLst/>
              <a:cxnLst/>
              <a:rect l="l" t="t" r="r" b="b"/>
              <a:pathLst>
                <a:path w="8229600" h="5257800">
                  <a:moveTo>
                    <a:pt x="0" y="5257799"/>
                  </a:moveTo>
                  <a:lnTo>
                    <a:pt x="8229599" y="52577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52577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98625" y="929698"/>
            <a:ext cx="8021955" cy="525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45">
              <a:lnSpc>
                <a:spcPct val="100200"/>
              </a:lnSpc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Создайте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класс.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Внутри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создайте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шаблона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класса DateTimeFormatter.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1-</a:t>
            </a:r>
            <a:r>
              <a:rPr dirty="0">
                <a:latin typeface="Calibri"/>
                <a:cs typeface="Calibri"/>
              </a:rPr>
              <a:t>ый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шаблон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подгоните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под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вид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«2016,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января-01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!!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09:00»,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2-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ой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под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вид «09:00,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03/фев/16».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Создайте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smena,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принимает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 </a:t>
            </a:r>
            <a:r>
              <a:rPr dirty="0">
                <a:latin typeface="Calibri"/>
                <a:cs typeface="Calibri"/>
              </a:rPr>
              <a:t>параметры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объекты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следующих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классов: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LocalDateTime,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объект </a:t>
            </a:r>
            <a:r>
              <a:rPr dirty="0">
                <a:latin typeface="Calibri"/>
                <a:cs typeface="Calibri"/>
              </a:rPr>
              <a:t>Period,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Duration.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тех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пор,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пока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1-</a:t>
            </a:r>
            <a:r>
              <a:rPr dirty="0">
                <a:latin typeface="Calibri"/>
                <a:cs typeface="Calibri"/>
              </a:rPr>
              <a:t>ый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меньше </a:t>
            </a:r>
            <a:r>
              <a:rPr dirty="0">
                <a:latin typeface="Calibri"/>
                <a:cs typeface="Calibri"/>
              </a:rPr>
              <a:t>(раньше)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2-</a:t>
            </a:r>
            <a:r>
              <a:rPr dirty="0">
                <a:latin typeface="Calibri"/>
                <a:cs typeface="Calibri"/>
              </a:rPr>
              <a:t>го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проделывайте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следующие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действия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(даже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время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действий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1-</a:t>
            </a:r>
            <a:r>
              <a:rPr dirty="0">
                <a:latin typeface="Calibri"/>
                <a:cs typeface="Calibri"/>
              </a:rPr>
              <a:t>ый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уже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меньше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2-</a:t>
            </a:r>
            <a:r>
              <a:rPr dirty="0">
                <a:latin typeface="Calibri"/>
                <a:cs typeface="Calibri"/>
              </a:rPr>
              <a:t>го)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разом:</a:t>
            </a:r>
            <a:endParaRPr dirty="0">
              <a:latin typeface="Calibri"/>
              <a:cs typeface="Calibri"/>
            </a:endParaRPr>
          </a:p>
          <a:p>
            <a:pPr marL="355600" marR="1413510" indent="-34353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pc="-10" dirty="0">
                <a:latin typeface="Calibri"/>
                <a:cs typeface="Calibri"/>
              </a:rPr>
              <a:t>Выводите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 экран «Работаем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с: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»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дата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время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1-го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с </a:t>
            </a:r>
            <a:r>
              <a:rPr dirty="0">
                <a:latin typeface="Calibri"/>
                <a:cs typeface="Calibri"/>
              </a:rPr>
              <a:t>использованием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1-</a:t>
            </a:r>
            <a:r>
              <a:rPr dirty="0">
                <a:latin typeface="Calibri"/>
                <a:cs typeface="Calibri"/>
              </a:rPr>
              <a:t>го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шаблона;</a:t>
            </a:r>
            <a:endParaRPr dirty="0">
              <a:latin typeface="Calibri"/>
              <a:cs typeface="Calibri"/>
            </a:endParaRPr>
          </a:p>
          <a:p>
            <a:pPr marL="355600" indent="-343535">
              <a:lnSpc>
                <a:spcPts val="2075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pc="-10" dirty="0">
                <a:latin typeface="Calibri"/>
                <a:cs typeface="Calibri"/>
              </a:rPr>
              <a:t>Увеличивайте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данный</a:t>
            </a:r>
            <a:r>
              <a:rPr spc="-20" dirty="0">
                <a:latin typeface="Calibri"/>
                <a:cs typeface="Calibri"/>
              </a:rPr>
              <a:t> (1-</a:t>
            </a:r>
            <a:r>
              <a:rPr dirty="0">
                <a:latin typeface="Calibri"/>
                <a:cs typeface="Calibri"/>
              </a:rPr>
              <a:t>ый)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период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выводите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«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До: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»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+</a:t>
            </a:r>
            <a:endParaRPr dirty="0">
              <a:latin typeface="Calibri"/>
              <a:cs typeface="Calibri"/>
            </a:endParaRPr>
          </a:p>
          <a:p>
            <a:pPr marL="355600">
              <a:lnSpc>
                <a:spcPts val="2130"/>
              </a:lnSpc>
            </a:pPr>
            <a:r>
              <a:rPr dirty="0">
                <a:latin typeface="Calibri"/>
                <a:cs typeface="Calibri"/>
              </a:rPr>
              <a:t>дата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время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изменённого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1-</a:t>
            </a:r>
            <a:r>
              <a:rPr dirty="0">
                <a:latin typeface="Calibri"/>
                <a:cs typeface="Calibri"/>
              </a:rPr>
              <a:t>го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использованием</a:t>
            </a:r>
            <a:r>
              <a:rPr spc="-2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1-го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шаблона;</a:t>
            </a:r>
            <a:endParaRPr dirty="0">
              <a:latin typeface="Calibri"/>
              <a:cs typeface="Calibri"/>
            </a:endParaRPr>
          </a:p>
          <a:p>
            <a:pPr marL="355600" marR="20955" indent="-343535">
              <a:lnSpc>
                <a:spcPct val="100800"/>
              </a:lnSpc>
              <a:buAutoNum type="arabicPeriod" startAt="3"/>
              <a:tabLst>
                <a:tab pos="355600" algn="l"/>
                <a:tab pos="356235" algn="l"/>
              </a:tabLst>
            </a:pPr>
            <a:r>
              <a:rPr spc="-10" dirty="0">
                <a:latin typeface="Calibri"/>
                <a:cs typeface="Calibri"/>
              </a:rPr>
              <a:t>Выводите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«Отдыхаем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с: »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дата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время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изменённого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1-</a:t>
            </a:r>
            <a:r>
              <a:rPr dirty="0">
                <a:latin typeface="Calibri"/>
                <a:cs typeface="Calibri"/>
              </a:rPr>
              <a:t>го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с </a:t>
            </a:r>
            <a:r>
              <a:rPr dirty="0">
                <a:latin typeface="Calibri"/>
                <a:cs typeface="Calibri"/>
              </a:rPr>
              <a:t>использованием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2-</a:t>
            </a:r>
            <a:r>
              <a:rPr dirty="0">
                <a:latin typeface="Calibri"/>
                <a:cs typeface="Calibri"/>
              </a:rPr>
              <a:t>го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шаблона;</a:t>
            </a:r>
            <a:endParaRPr dirty="0">
              <a:latin typeface="Calibri"/>
              <a:cs typeface="Calibri"/>
            </a:endParaRPr>
          </a:p>
          <a:p>
            <a:pPr marL="355600" marR="5080" indent="-343535">
              <a:lnSpc>
                <a:spcPct val="99100"/>
              </a:lnSpc>
              <a:spcBef>
                <a:spcPts val="35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dirty="0">
                <a:latin typeface="Calibri"/>
                <a:cs typeface="Calibri"/>
              </a:rPr>
              <a:t>Увеличивайте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данный</a:t>
            </a:r>
            <a:r>
              <a:rPr spc="-15" dirty="0">
                <a:latin typeface="Calibri"/>
                <a:cs typeface="Calibri"/>
              </a:rPr>
              <a:t> (1-</a:t>
            </a:r>
            <a:r>
              <a:rPr dirty="0">
                <a:latin typeface="Calibri"/>
                <a:cs typeface="Calibri"/>
              </a:rPr>
              <a:t>ый)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продолжительность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выводите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на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«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До: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»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дата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время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изменённого 1-го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использованием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2-</a:t>
            </a:r>
            <a:r>
              <a:rPr spc="-25" dirty="0">
                <a:latin typeface="Calibri"/>
                <a:cs typeface="Calibri"/>
              </a:rPr>
              <a:t>го </a:t>
            </a:r>
            <a:r>
              <a:rPr spc="-10" dirty="0">
                <a:latin typeface="Calibri"/>
                <a:cs typeface="Calibri"/>
              </a:rPr>
              <a:t>шаблона.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Старайтесь,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чтобы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вывод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был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читабельным.</a:t>
            </a:r>
            <a:endParaRPr dirty="0">
              <a:latin typeface="Calibri"/>
              <a:cs typeface="Calibri"/>
            </a:endParaRPr>
          </a:p>
          <a:p>
            <a:pPr marL="12700" marR="40830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В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методе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main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создайте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необходимые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объекты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запустите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их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помощью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smena.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28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5F6F-D957-D786-F7F0-48C4F274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8"/>
            <a:ext cx="10515600" cy="6661052"/>
          </a:xfrm>
        </p:spPr>
        <p:txBody>
          <a:bodyPr>
            <a:noAutofit/>
          </a:bodyPr>
          <a:lstStyle/>
          <a:p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Lesson28.Homework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java.time.Duration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java.time.LocalDateTime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java.time.Period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java.time.format.DateTimeFormatter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Time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myFormat1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080808"/>
                </a:solidFill>
                <a:effectLst/>
                <a:latin typeface="JetBrains Mono"/>
              </a:rPr>
              <a:t>ofPattern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600" dirty="0" err="1">
                <a:solidFill>
                  <a:srgbClr val="067D17"/>
                </a:solidFill>
                <a:effectLst/>
                <a:latin typeface="JetBrains Mono"/>
              </a:rPr>
              <a:t>yyyy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, MMMM d !! </a:t>
            </a:r>
            <a:r>
              <a:rPr lang="en-CA" sz="1600" dirty="0" err="1">
                <a:solidFill>
                  <a:srgbClr val="067D17"/>
                </a:solidFill>
                <a:effectLst/>
                <a:latin typeface="JetBrains Mono"/>
              </a:rPr>
              <a:t>hh:mm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myFormat2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DateTimeFormatter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080808"/>
                </a:solidFill>
                <a:effectLst/>
                <a:latin typeface="JetBrains Mono"/>
              </a:rPr>
              <a:t>ofPattern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600" dirty="0" err="1">
                <a:solidFill>
                  <a:srgbClr val="067D17"/>
                </a:solidFill>
                <a:effectLst/>
                <a:latin typeface="JetBrains Mono"/>
              </a:rPr>
              <a:t>hh:mm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, dd/MM/</a:t>
            </a:r>
            <a:r>
              <a:rPr lang="en-CA" sz="1600" dirty="0" err="1">
                <a:solidFill>
                  <a:srgbClr val="067D17"/>
                </a:solidFill>
                <a:effectLst/>
                <a:latin typeface="JetBrains Mono"/>
              </a:rPr>
              <a:t>yy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600" dirty="0" err="1">
                <a:solidFill>
                  <a:srgbClr val="00627A"/>
                </a:solidFill>
                <a:effectLst/>
                <a:latin typeface="JetBrains Mono"/>
              </a:rPr>
              <a:t>smena</a:t>
            </a:r>
            <a:r>
              <a:rPr lang="en-CA" sz="16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start,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finish,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Period 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period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Duration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duration) 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start;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.isBefore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(finish)){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"We are working from "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.format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myFormat1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.plus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(period);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"to "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.format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myFormat1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"We are resting from "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.format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myFormat2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.plus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(duration);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67D17"/>
                </a:solidFill>
                <a:effectLst/>
                <a:latin typeface="JetBrains Mono"/>
              </a:rPr>
              <a:t>"to "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ldt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.format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871094"/>
                </a:solidFill>
                <a:effectLst/>
                <a:latin typeface="JetBrains Mono"/>
              </a:rPr>
              <a:t>myFormat2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ldt1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2016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01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01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ldt2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2016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31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Period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period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Period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Duration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600" i="1" dirty="0" err="1">
                <a:solidFill>
                  <a:srgbClr val="080808"/>
                </a:solidFill>
                <a:effectLst/>
                <a:latin typeface="JetBrains Mono"/>
              </a:rPr>
              <a:t>ofMinutes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1750EB"/>
                </a:solidFill>
                <a:effectLst/>
                <a:latin typeface="JetBrains Mono"/>
              </a:rPr>
              <a:t>600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Time t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Time ();</a:t>
            </a:r>
            <a:b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lang="en-CA" sz="1600" dirty="0" err="1">
                <a:solidFill>
                  <a:srgbClr val="080808"/>
                </a:solidFill>
                <a:effectLst/>
                <a:latin typeface="JetBrains Mono"/>
              </a:rPr>
              <a:t>.smena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ldt1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ldt2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period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6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CA" sz="1600" dirty="0">
                <a:solidFill>
                  <a:srgbClr val="080808"/>
                </a:solidFill>
                <a:effectLst/>
                <a:latin typeface="JetBrains Mono"/>
              </a:rPr>
              <a:t>);   }}</a:t>
            </a:r>
          </a:p>
        </p:txBody>
      </p:sp>
    </p:spTree>
    <p:extLst>
      <p:ext uri="{BB962C8B-B14F-4D97-AF65-F5344CB8AC3E}">
        <p14:creationId xmlns:p14="http://schemas.microsoft.com/office/powerpoint/2010/main" val="330861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8224" y="200026"/>
            <a:ext cx="11031855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6350" y="214091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2876535"/>
            <a:ext cx="8686800" cy="847725"/>
            <a:chOff x="266700" y="2876534"/>
            <a:chExt cx="8686800" cy="8477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2895599"/>
              <a:ext cx="8686800" cy="6953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725" y="2876534"/>
              <a:ext cx="379095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2915015"/>
              <a:ext cx="8610599" cy="6192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2915015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66"/>
                  </a:moveTo>
                  <a:lnTo>
                    <a:pt x="8112" y="63072"/>
                  </a:lnTo>
                  <a:lnTo>
                    <a:pt x="30234" y="30247"/>
                  </a:lnTo>
                  <a:lnTo>
                    <a:pt x="63042" y="8115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5"/>
                  </a:lnTo>
                  <a:lnTo>
                    <a:pt x="8580356" y="30247"/>
                  </a:lnTo>
                  <a:lnTo>
                    <a:pt x="8602484" y="63072"/>
                  </a:lnTo>
                  <a:lnTo>
                    <a:pt x="8610599" y="103266"/>
                  </a:lnTo>
                  <a:lnTo>
                    <a:pt x="8610599" y="516026"/>
                  </a:lnTo>
                  <a:lnTo>
                    <a:pt x="8602484" y="556202"/>
                  </a:lnTo>
                  <a:lnTo>
                    <a:pt x="8580356" y="589018"/>
                  </a:lnTo>
                  <a:lnTo>
                    <a:pt x="8547540" y="611146"/>
                  </a:lnTo>
                  <a:lnTo>
                    <a:pt x="8507364" y="619262"/>
                  </a:lnTo>
                  <a:lnTo>
                    <a:pt x="103214" y="619262"/>
                  </a:lnTo>
                  <a:lnTo>
                    <a:pt x="63042" y="611146"/>
                  </a:lnTo>
                  <a:lnTo>
                    <a:pt x="30234" y="589018"/>
                  </a:lnTo>
                  <a:lnTo>
                    <a:pt x="8112" y="556202"/>
                  </a:lnTo>
                  <a:lnTo>
                    <a:pt x="0" y="516026"/>
                  </a:lnTo>
                  <a:lnTo>
                    <a:pt x="0" y="10326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1885935"/>
            <a:ext cx="8686800" cy="847725"/>
            <a:chOff x="266700" y="1885934"/>
            <a:chExt cx="8686800" cy="8477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885949"/>
              <a:ext cx="8686800" cy="733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3225" y="1885934"/>
              <a:ext cx="340995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1905000"/>
              <a:ext cx="8610599" cy="658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1905000"/>
              <a:ext cx="8610600" cy="658495"/>
            </a:xfrm>
            <a:custGeom>
              <a:avLst/>
              <a:gdLst/>
              <a:ahLst/>
              <a:cxnLst/>
              <a:rect l="l" t="t" r="r" b="b"/>
              <a:pathLst>
                <a:path w="8610600" h="658494">
                  <a:moveTo>
                    <a:pt x="0" y="109727"/>
                  </a:moveTo>
                  <a:lnTo>
                    <a:pt x="8620" y="67019"/>
                  </a:lnTo>
                  <a:lnTo>
                    <a:pt x="32128" y="32141"/>
                  </a:lnTo>
                  <a:lnTo>
                    <a:pt x="66995" y="8623"/>
                  </a:lnTo>
                  <a:lnTo>
                    <a:pt x="109691" y="0"/>
                  </a:lnTo>
                  <a:lnTo>
                    <a:pt x="8500871" y="0"/>
                  </a:lnTo>
                  <a:lnTo>
                    <a:pt x="8543580" y="8623"/>
                  </a:lnTo>
                  <a:lnTo>
                    <a:pt x="8578458" y="32141"/>
                  </a:lnTo>
                  <a:lnTo>
                    <a:pt x="8601975" y="67019"/>
                  </a:lnTo>
                  <a:lnTo>
                    <a:pt x="8610599" y="109727"/>
                  </a:lnTo>
                  <a:lnTo>
                    <a:pt x="8610599" y="548518"/>
                  </a:lnTo>
                  <a:lnTo>
                    <a:pt x="8601975" y="591194"/>
                  </a:lnTo>
                  <a:lnTo>
                    <a:pt x="8578458" y="626032"/>
                  </a:lnTo>
                  <a:lnTo>
                    <a:pt x="8543580" y="649514"/>
                  </a:lnTo>
                  <a:lnTo>
                    <a:pt x="8500871" y="658124"/>
                  </a:lnTo>
                  <a:lnTo>
                    <a:pt x="109691" y="658124"/>
                  </a:lnTo>
                  <a:lnTo>
                    <a:pt x="66995" y="649514"/>
                  </a:lnTo>
                  <a:lnTo>
                    <a:pt x="32128" y="626032"/>
                  </a:lnTo>
                  <a:lnTo>
                    <a:pt x="8620" y="591194"/>
                  </a:lnTo>
                  <a:lnTo>
                    <a:pt x="0" y="548518"/>
                  </a:lnTo>
                  <a:lnTo>
                    <a:pt x="0" y="1097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700" y="3848101"/>
            <a:ext cx="8686800" cy="847725"/>
            <a:chOff x="266700" y="3848100"/>
            <a:chExt cx="8686800" cy="8477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3867150"/>
              <a:ext cx="8686800" cy="6953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6690" y="3848100"/>
              <a:ext cx="1533525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3886200"/>
              <a:ext cx="8610599" cy="6192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3886200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50"/>
                  </a:moveTo>
                  <a:lnTo>
                    <a:pt x="8112" y="63063"/>
                  </a:lnTo>
                  <a:lnTo>
                    <a:pt x="30234" y="30243"/>
                  </a:lnTo>
                  <a:lnTo>
                    <a:pt x="63042" y="8114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4"/>
                  </a:lnTo>
                  <a:lnTo>
                    <a:pt x="8580356" y="30243"/>
                  </a:lnTo>
                  <a:lnTo>
                    <a:pt x="8602484" y="63063"/>
                  </a:lnTo>
                  <a:lnTo>
                    <a:pt x="8610599" y="103250"/>
                  </a:lnTo>
                  <a:lnTo>
                    <a:pt x="8610599" y="516005"/>
                  </a:lnTo>
                  <a:lnTo>
                    <a:pt x="8602484" y="556192"/>
                  </a:lnTo>
                  <a:lnTo>
                    <a:pt x="8580356" y="589012"/>
                  </a:lnTo>
                  <a:lnTo>
                    <a:pt x="8547540" y="611141"/>
                  </a:lnTo>
                  <a:lnTo>
                    <a:pt x="8507364" y="619256"/>
                  </a:lnTo>
                  <a:lnTo>
                    <a:pt x="103214" y="619256"/>
                  </a:lnTo>
                  <a:lnTo>
                    <a:pt x="63042" y="611141"/>
                  </a:lnTo>
                  <a:lnTo>
                    <a:pt x="30234" y="589012"/>
                  </a:lnTo>
                  <a:lnTo>
                    <a:pt x="8112" y="556192"/>
                  </a:lnTo>
                  <a:lnTo>
                    <a:pt x="0" y="516005"/>
                  </a:lnTo>
                  <a:lnTo>
                    <a:pt x="0" y="1032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90700" y="4762501"/>
            <a:ext cx="8686800" cy="847725"/>
            <a:chOff x="266700" y="4762500"/>
            <a:chExt cx="8686800" cy="84772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781550"/>
              <a:ext cx="8686800" cy="6953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5575" y="4762500"/>
              <a:ext cx="3895740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4800600"/>
              <a:ext cx="8610599" cy="61925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799" y="4800600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50"/>
                  </a:moveTo>
                  <a:lnTo>
                    <a:pt x="8112" y="63063"/>
                  </a:lnTo>
                  <a:lnTo>
                    <a:pt x="30234" y="30243"/>
                  </a:lnTo>
                  <a:lnTo>
                    <a:pt x="63042" y="8114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4"/>
                  </a:lnTo>
                  <a:lnTo>
                    <a:pt x="8580356" y="30243"/>
                  </a:lnTo>
                  <a:lnTo>
                    <a:pt x="8602484" y="63063"/>
                  </a:lnTo>
                  <a:lnTo>
                    <a:pt x="8610599" y="103250"/>
                  </a:lnTo>
                  <a:lnTo>
                    <a:pt x="8610599" y="516005"/>
                  </a:lnTo>
                  <a:lnTo>
                    <a:pt x="8602484" y="556192"/>
                  </a:lnTo>
                  <a:lnTo>
                    <a:pt x="8580356" y="589012"/>
                  </a:lnTo>
                  <a:lnTo>
                    <a:pt x="8547540" y="611141"/>
                  </a:lnTo>
                  <a:lnTo>
                    <a:pt x="8507364" y="619256"/>
                  </a:lnTo>
                  <a:lnTo>
                    <a:pt x="103214" y="619256"/>
                  </a:lnTo>
                  <a:lnTo>
                    <a:pt x="63042" y="611141"/>
                  </a:lnTo>
                  <a:lnTo>
                    <a:pt x="30234" y="589012"/>
                  </a:lnTo>
                  <a:lnTo>
                    <a:pt x="8112" y="556192"/>
                  </a:lnTo>
                  <a:lnTo>
                    <a:pt x="0" y="516005"/>
                  </a:lnTo>
                  <a:lnTo>
                    <a:pt x="0" y="1032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75229" y="1991610"/>
            <a:ext cx="3321685" cy="33293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"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Checked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exceptions</a:t>
            </a:r>
            <a:endParaRPr sz="2750">
              <a:latin typeface="Calibri"/>
              <a:cs typeface="Calibri"/>
            </a:endParaRPr>
          </a:p>
          <a:p>
            <a:pPr marL="69850" marR="55244" algn="ctr">
              <a:lnSpc>
                <a:spcPct val="231999"/>
              </a:lnSpc>
              <a:spcBef>
                <a:spcPts val="155"/>
              </a:spcBef>
            </a:pPr>
            <a:r>
              <a:rPr sz="2750" dirty="0">
                <a:latin typeface="Calibri"/>
                <a:cs typeface="Calibri"/>
              </a:rPr>
              <a:t>Unchecked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Calibri"/>
                <a:cs typeface="Calibri"/>
              </a:rPr>
              <a:t>exceptions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Errors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try/catch/finally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blocks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0344" y="216408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47851" y="6115050"/>
            <a:ext cx="7801609" cy="742950"/>
            <a:chOff x="323850" y="6115050"/>
            <a:chExt cx="7801609" cy="742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25" y="6172199"/>
              <a:ext cx="7696215" cy="523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850" y="6115050"/>
              <a:ext cx="4038600" cy="7429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391" y="6184392"/>
              <a:ext cx="7619999" cy="457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9391" y="6184392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0" y="457199"/>
                  </a:moveTo>
                  <a:lnTo>
                    <a:pt x="7619999" y="457199"/>
                  </a:lnTo>
                  <a:lnTo>
                    <a:pt x="7619999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2644" y="6206489"/>
            <a:ext cx="352615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Homework.Lesson27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14525" y="1323975"/>
            <a:ext cx="8411210" cy="5181600"/>
            <a:chOff x="390525" y="1323975"/>
            <a:chExt cx="8411210" cy="5181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50" y="1333484"/>
              <a:ext cx="8343900" cy="47720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0525" y="1323975"/>
              <a:ext cx="8410590" cy="518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" y="1371600"/>
              <a:ext cx="8229599" cy="4648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7199" y="1371600"/>
              <a:ext cx="8229600" cy="4648200"/>
            </a:xfrm>
            <a:custGeom>
              <a:avLst/>
              <a:gdLst/>
              <a:ahLst/>
              <a:cxnLst/>
              <a:rect l="l" t="t" r="r" b="b"/>
              <a:pathLst>
                <a:path w="8229600" h="4648200">
                  <a:moveTo>
                    <a:pt x="0" y="4648199"/>
                  </a:moveTo>
                  <a:lnTo>
                    <a:pt x="8229599" y="46481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4648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60520" y="1387406"/>
            <a:ext cx="8069580" cy="45699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59715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исключения.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1-ый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20" dirty="0">
                <a:latin typeface="Calibri"/>
                <a:cs typeface="Calibri"/>
              </a:rPr>
              <a:t> RuntimeException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называется NeMyasoException;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нём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принимает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String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 и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передаёт</a:t>
            </a:r>
            <a:r>
              <a:rPr sz="1400" spc="-25" dirty="0">
                <a:latin typeface="Calibri"/>
                <a:cs typeface="Calibri"/>
              </a:rPr>
              <a:t> его </a:t>
            </a:r>
            <a:r>
              <a:rPr sz="1400" dirty="0">
                <a:latin typeface="Calibri"/>
                <a:cs typeface="Calibri"/>
              </a:rPr>
              <a:t>конструктору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класса.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1-ой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является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дочерним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классом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Exception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называется NeVodaException;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нём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конструктор,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принимает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String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передаёт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его </a:t>
            </a:r>
            <a:r>
              <a:rPr sz="1400" dirty="0">
                <a:latin typeface="Calibri"/>
                <a:cs typeface="Calibri"/>
              </a:rPr>
              <a:t>конструктору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super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класса.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Tiger.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Первый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будет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иметь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void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принимать 1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String</a:t>
            </a:r>
            <a:endParaRPr sz="1400">
              <a:latin typeface="Calibri"/>
              <a:cs typeface="Calibri"/>
            </a:endParaRPr>
          </a:p>
          <a:p>
            <a:pPr marL="12700" marR="129539">
              <a:lnSpc>
                <a:spcPct val="100099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параметр.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Если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данный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не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равен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String-у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“myaso”,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то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выбрасывает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объект NeMyasoException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с </a:t>
            </a:r>
            <a:r>
              <a:rPr sz="1400" spc="-10" dirty="0">
                <a:latin typeface="Calibri"/>
                <a:cs typeface="Calibri"/>
              </a:rPr>
              <a:t>параметром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"Tigr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"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 </a:t>
            </a:r>
            <a:r>
              <a:rPr sz="1400" spc="-10" dirty="0">
                <a:latin typeface="Calibri"/>
                <a:cs typeface="Calibri"/>
              </a:rPr>
              <a:t>метода.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Если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равен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String-</a:t>
            </a:r>
            <a:r>
              <a:rPr sz="1400" spc="-50" dirty="0">
                <a:latin typeface="Calibri"/>
                <a:cs typeface="Calibri"/>
              </a:rPr>
              <a:t>у </a:t>
            </a:r>
            <a:r>
              <a:rPr sz="1400" spc="-10" dirty="0">
                <a:latin typeface="Calibri"/>
                <a:cs typeface="Calibri"/>
              </a:rPr>
              <a:t>“myaso”,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то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выводится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“Tigr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myaso”.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Второй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метод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drink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будет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иметь </a:t>
            </a: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void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принимать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параметр.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Если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данный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равен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String-у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“voda”,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то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пусть метод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выбрасывает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NeVodaException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параметром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"Tigr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pyet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"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</a:t>
            </a:r>
            <a:r>
              <a:rPr sz="1400" spc="-20" dirty="0">
                <a:latin typeface="Calibri"/>
                <a:cs typeface="Calibri"/>
              </a:rPr>
              <a:t> метода.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Если </a:t>
            </a:r>
            <a:r>
              <a:rPr sz="1400" dirty="0">
                <a:latin typeface="Calibri"/>
                <a:cs typeface="Calibri"/>
              </a:rPr>
              <a:t>данный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параметр</a:t>
            </a:r>
            <a:r>
              <a:rPr sz="1400" spc="3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равен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String-у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“voda”,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то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выводится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“Tigr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pyet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vodu”.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alibri"/>
                <a:cs typeface="Calibri"/>
              </a:rPr>
              <a:t>В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классе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Lesson27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внутри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метода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создайте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объект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класса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Tiger.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Вызовите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-10" dirty="0">
                <a:latin typeface="Calibri"/>
                <a:cs typeface="Calibri"/>
              </a:rPr>
              <a:t> параметром</a:t>
            </a:r>
            <a:endParaRPr sz="1400">
              <a:latin typeface="Calibri"/>
              <a:cs typeface="Calibri"/>
            </a:endParaRPr>
          </a:p>
          <a:p>
            <a:pPr marL="12700" marR="302895">
              <a:lnSpc>
                <a:spcPts val="1650"/>
              </a:lnSpc>
              <a:spcBef>
                <a:spcPts val="130"/>
              </a:spcBef>
            </a:pPr>
            <a:r>
              <a:rPr sz="1400" spc="-10" dirty="0">
                <a:latin typeface="Calibri"/>
                <a:cs typeface="Calibri"/>
              </a:rPr>
              <a:t>“myaso”.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Затем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блоке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вызовите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drink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с </a:t>
            </a:r>
            <a:r>
              <a:rPr sz="1400" spc="-10" dirty="0">
                <a:latin typeface="Calibri"/>
                <a:cs typeface="Calibri"/>
              </a:rPr>
              <a:t>параметром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voda.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данном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блоке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создайте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ещё </a:t>
            </a:r>
            <a:r>
              <a:rPr sz="1400" spc="-10" dirty="0">
                <a:latin typeface="Calibri"/>
                <a:cs typeface="Calibri"/>
              </a:rPr>
              <a:t>один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блок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try,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где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вызовите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метод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drink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с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параметром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pivo.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Во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внешнем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блоке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также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05"/>
              </a:lnSpc>
            </a:pPr>
            <a:r>
              <a:rPr sz="1400" spc="-10" dirty="0">
                <a:latin typeface="Calibri"/>
                <a:cs typeface="Calibri"/>
              </a:rPr>
              <a:t>размещаются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блок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catch,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ловит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исключения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Exception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своем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теле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выводит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экран</a:t>
            </a:r>
            <a:endParaRPr sz="1400">
              <a:latin typeface="Calibri"/>
              <a:cs typeface="Calibri"/>
            </a:endParaRPr>
          </a:p>
          <a:p>
            <a:pPr marL="12700" marR="5080" indent="-635">
              <a:lnSpc>
                <a:spcPct val="99800"/>
              </a:lnSpc>
              <a:spcBef>
                <a:spcPts val="50"/>
              </a:spcBef>
            </a:pPr>
            <a:r>
              <a:rPr sz="1400" dirty="0">
                <a:latin typeface="Calibri"/>
                <a:cs typeface="Calibri"/>
              </a:rPr>
              <a:t>мессаж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исключения;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блок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catch,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ловит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исключения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NeVodaException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10" dirty="0">
                <a:latin typeface="Calibri"/>
                <a:cs typeface="Calibri"/>
              </a:rPr>
              <a:t> своем</a:t>
            </a:r>
            <a:r>
              <a:rPr sz="1400" spc="50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теле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выводит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мессаж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исключения;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блок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finally,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своем </a:t>
            </a:r>
            <a:r>
              <a:rPr sz="1400" spc="-10" dirty="0">
                <a:latin typeface="Calibri"/>
                <a:cs typeface="Calibri"/>
              </a:rPr>
              <a:t>теле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выводит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экран </a:t>
            </a:r>
            <a:r>
              <a:rPr sz="1400" dirty="0">
                <a:latin typeface="Calibri"/>
                <a:cs typeface="Calibri"/>
              </a:rPr>
              <a:t>"Eto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inner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finally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block“.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внешнему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блоку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пусть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относятся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блок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catch,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ловит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исключения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типа </a:t>
            </a:r>
            <a:r>
              <a:rPr sz="1400" spc="-10" dirty="0">
                <a:latin typeface="Calibri"/>
                <a:cs typeface="Calibri"/>
              </a:rPr>
              <a:t>Exception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 своем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теле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выводит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мессаж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исключения;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блок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catch,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который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ловит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Calibri"/>
                <a:cs typeface="Calibri"/>
              </a:rPr>
              <a:t>исключения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типа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RuntimeException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и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своем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теле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выводит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на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экран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мессаж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исключения.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850" y="552465"/>
              <a:ext cx="25050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64696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2517775">
              <a:lnSpc>
                <a:spcPct val="100000"/>
              </a:lnSpc>
              <a:spcBef>
                <a:spcPts val="125"/>
              </a:spcBef>
            </a:pPr>
            <a:r>
              <a:rPr dirty="0"/>
              <a:t>Дни</a:t>
            </a:r>
            <a:r>
              <a:rPr spc="90" dirty="0"/>
              <a:t> </a:t>
            </a:r>
            <a:r>
              <a:rPr dirty="0"/>
              <a:t>и</a:t>
            </a:r>
            <a:r>
              <a:rPr spc="10" dirty="0"/>
              <a:t> </a:t>
            </a:r>
            <a:r>
              <a:rPr spc="-10" dirty="0"/>
              <a:t>время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57400" y="1657335"/>
            <a:ext cx="7981950" cy="2324735"/>
            <a:chOff x="533400" y="1657334"/>
            <a:chExt cx="7981950" cy="23247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99" y="1657334"/>
              <a:ext cx="7924784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925" y="1733549"/>
              <a:ext cx="665799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1676400"/>
              <a:ext cx="7851647" cy="609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599" y="1676400"/>
              <a:ext cx="7851775" cy="609600"/>
            </a:xfrm>
            <a:custGeom>
              <a:avLst/>
              <a:gdLst/>
              <a:ahLst/>
              <a:cxnLst/>
              <a:rect l="l" t="t" r="r" b="b"/>
              <a:pathLst>
                <a:path w="7851775" h="609600">
                  <a:moveTo>
                    <a:pt x="0" y="101589"/>
                  </a:moveTo>
                  <a:lnTo>
                    <a:pt x="7985" y="62043"/>
                  </a:lnTo>
                  <a:lnTo>
                    <a:pt x="29759" y="29752"/>
                  </a:lnTo>
                  <a:lnTo>
                    <a:pt x="62053" y="7982"/>
                  </a:lnTo>
                  <a:lnTo>
                    <a:pt x="101595" y="0"/>
                  </a:lnTo>
                  <a:lnTo>
                    <a:pt x="7750057" y="0"/>
                  </a:lnTo>
                  <a:lnTo>
                    <a:pt x="7789604" y="7982"/>
                  </a:lnTo>
                  <a:lnTo>
                    <a:pt x="7821895" y="29752"/>
                  </a:lnTo>
                  <a:lnTo>
                    <a:pt x="7843665" y="62043"/>
                  </a:lnTo>
                  <a:lnTo>
                    <a:pt x="7851647" y="101589"/>
                  </a:lnTo>
                  <a:lnTo>
                    <a:pt x="7851647" y="508010"/>
                  </a:lnTo>
                  <a:lnTo>
                    <a:pt x="7843665" y="547556"/>
                  </a:lnTo>
                  <a:lnTo>
                    <a:pt x="7821895" y="579847"/>
                  </a:lnTo>
                  <a:lnTo>
                    <a:pt x="7789604" y="601617"/>
                  </a:lnTo>
                  <a:lnTo>
                    <a:pt x="7750057" y="609599"/>
                  </a:lnTo>
                  <a:lnTo>
                    <a:pt x="101595" y="609599"/>
                  </a:lnTo>
                  <a:lnTo>
                    <a:pt x="62053" y="601617"/>
                  </a:lnTo>
                  <a:lnTo>
                    <a:pt x="29759" y="579847"/>
                  </a:lnTo>
                  <a:lnTo>
                    <a:pt x="7985" y="547556"/>
                  </a:lnTo>
                  <a:lnTo>
                    <a:pt x="0" y="508010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99" y="2419334"/>
              <a:ext cx="7924784" cy="685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00" y="2352674"/>
              <a:ext cx="762000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551" y="2438400"/>
              <a:ext cx="7851647" cy="609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6551" y="2438400"/>
              <a:ext cx="7851775" cy="609600"/>
            </a:xfrm>
            <a:custGeom>
              <a:avLst/>
              <a:gdLst/>
              <a:ahLst/>
              <a:cxnLst/>
              <a:rect l="l" t="t" r="r" b="b"/>
              <a:pathLst>
                <a:path w="7851775" h="609600">
                  <a:moveTo>
                    <a:pt x="0" y="101589"/>
                  </a:moveTo>
                  <a:lnTo>
                    <a:pt x="7985" y="62043"/>
                  </a:lnTo>
                  <a:lnTo>
                    <a:pt x="29759" y="29752"/>
                  </a:lnTo>
                  <a:lnTo>
                    <a:pt x="62053" y="7982"/>
                  </a:lnTo>
                  <a:lnTo>
                    <a:pt x="101595" y="0"/>
                  </a:lnTo>
                  <a:lnTo>
                    <a:pt x="7750057" y="0"/>
                  </a:lnTo>
                  <a:lnTo>
                    <a:pt x="7789604" y="7982"/>
                  </a:lnTo>
                  <a:lnTo>
                    <a:pt x="7821895" y="29752"/>
                  </a:lnTo>
                  <a:lnTo>
                    <a:pt x="7843665" y="62043"/>
                  </a:lnTo>
                  <a:lnTo>
                    <a:pt x="7851647" y="101589"/>
                  </a:lnTo>
                  <a:lnTo>
                    <a:pt x="7851647" y="508010"/>
                  </a:lnTo>
                  <a:lnTo>
                    <a:pt x="7843665" y="547556"/>
                  </a:lnTo>
                  <a:lnTo>
                    <a:pt x="7821895" y="579847"/>
                  </a:lnTo>
                  <a:lnTo>
                    <a:pt x="7789604" y="601617"/>
                  </a:lnTo>
                  <a:lnTo>
                    <a:pt x="7750057" y="609599"/>
                  </a:lnTo>
                  <a:lnTo>
                    <a:pt x="101595" y="609599"/>
                  </a:lnTo>
                  <a:lnTo>
                    <a:pt x="62053" y="601617"/>
                  </a:lnTo>
                  <a:lnTo>
                    <a:pt x="29759" y="579847"/>
                  </a:lnTo>
                  <a:lnTo>
                    <a:pt x="7985" y="547556"/>
                  </a:lnTo>
                  <a:lnTo>
                    <a:pt x="0" y="508010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925" y="3162299"/>
              <a:ext cx="7972409" cy="7334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" y="3114674"/>
              <a:ext cx="7629540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551" y="3200400"/>
              <a:ext cx="7851647" cy="6095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6551" y="3200400"/>
              <a:ext cx="7851775" cy="609600"/>
            </a:xfrm>
            <a:custGeom>
              <a:avLst/>
              <a:gdLst/>
              <a:ahLst/>
              <a:cxnLst/>
              <a:rect l="l" t="t" r="r" b="b"/>
              <a:pathLst>
                <a:path w="7851775" h="609600">
                  <a:moveTo>
                    <a:pt x="0" y="101589"/>
                  </a:moveTo>
                  <a:lnTo>
                    <a:pt x="7985" y="62043"/>
                  </a:lnTo>
                  <a:lnTo>
                    <a:pt x="29759" y="29752"/>
                  </a:lnTo>
                  <a:lnTo>
                    <a:pt x="62053" y="7982"/>
                  </a:lnTo>
                  <a:lnTo>
                    <a:pt x="101595" y="0"/>
                  </a:lnTo>
                  <a:lnTo>
                    <a:pt x="7750057" y="0"/>
                  </a:lnTo>
                  <a:lnTo>
                    <a:pt x="7789604" y="7982"/>
                  </a:lnTo>
                  <a:lnTo>
                    <a:pt x="7821895" y="29752"/>
                  </a:lnTo>
                  <a:lnTo>
                    <a:pt x="7843665" y="62043"/>
                  </a:lnTo>
                  <a:lnTo>
                    <a:pt x="7851647" y="101589"/>
                  </a:lnTo>
                  <a:lnTo>
                    <a:pt x="7851647" y="508010"/>
                  </a:lnTo>
                  <a:lnTo>
                    <a:pt x="7843665" y="547556"/>
                  </a:lnTo>
                  <a:lnTo>
                    <a:pt x="7821895" y="579847"/>
                  </a:lnTo>
                  <a:lnTo>
                    <a:pt x="7789604" y="601617"/>
                  </a:lnTo>
                  <a:lnTo>
                    <a:pt x="7750057" y="609599"/>
                  </a:lnTo>
                  <a:lnTo>
                    <a:pt x="101595" y="609599"/>
                  </a:lnTo>
                  <a:lnTo>
                    <a:pt x="62053" y="601617"/>
                  </a:lnTo>
                  <a:lnTo>
                    <a:pt x="29759" y="579847"/>
                  </a:lnTo>
                  <a:lnTo>
                    <a:pt x="7985" y="547556"/>
                  </a:lnTo>
                  <a:lnTo>
                    <a:pt x="0" y="508010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057400" y="4095750"/>
            <a:ext cx="7962900" cy="685800"/>
            <a:chOff x="533400" y="4095750"/>
            <a:chExt cx="7962900" cy="6858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99" y="4095750"/>
              <a:ext cx="7924784" cy="685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400" y="4171950"/>
              <a:ext cx="4895850" cy="5905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6551" y="4114800"/>
              <a:ext cx="7851647" cy="6095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6551" y="4114800"/>
              <a:ext cx="7851775" cy="609600"/>
            </a:xfrm>
            <a:custGeom>
              <a:avLst/>
              <a:gdLst/>
              <a:ahLst/>
              <a:cxnLst/>
              <a:rect l="l" t="t" r="r" b="b"/>
              <a:pathLst>
                <a:path w="7851775" h="609600">
                  <a:moveTo>
                    <a:pt x="0" y="101595"/>
                  </a:moveTo>
                  <a:lnTo>
                    <a:pt x="7985" y="62043"/>
                  </a:lnTo>
                  <a:lnTo>
                    <a:pt x="29759" y="29750"/>
                  </a:lnTo>
                  <a:lnTo>
                    <a:pt x="62053" y="7981"/>
                  </a:lnTo>
                  <a:lnTo>
                    <a:pt x="101595" y="0"/>
                  </a:lnTo>
                  <a:lnTo>
                    <a:pt x="7750057" y="0"/>
                  </a:lnTo>
                  <a:lnTo>
                    <a:pt x="7789604" y="7981"/>
                  </a:lnTo>
                  <a:lnTo>
                    <a:pt x="7821895" y="29750"/>
                  </a:lnTo>
                  <a:lnTo>
                    <a:pt x="7843665" y="62043"/>
                  </a:lnTo>
                  <a:lnTo>
                    <a:pt x="7851647" y="101595"/>
                  </a:lnTo>
                  <a:lnTo>
                    <a:pt x="7851647" y="508004"/>
                  </a:lnTo>
                  <a:lnTo>
                    <a:pt x="7843665" y="547556"/>
                  </a:lnTo>
                  <a:lnTo>
                    <a:pt x="7821895" y="579849"/>
                  </a:lnTo>
                  <a:lnTo>
                    <a:pt x="7789604" y="601618"/>
                  </a:lnTo>
                  <a:lnTo>
                    <a:pt x="7750057" y="609599"/>
                  </a:lnTo>
                  <a:lnTo>
                    <a:pt x="101595" y="609599"/>
                  </a:lnTo>
                  <a:lnTo>
                    <a:pt x="62053" y="601618"/>
                  </a:lnTo>
                  <a:lnTo>
                    <a:pt x="29759" y="579849"/>
                  </a:lnTo>
                  <a:lnTo>
                    <a:pt x="7985" y="547556"/>
                  </a:lnTo>
                  <a:lnTo>
                    <a:pt x="0" y="508004"/>
                  </a:lnTo>
                  <a:lnTo>
                    <a:pt x="0" y="1015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057400" y="4943476"/>
            <a:ext cx="7962900" cy="866775"/>
            <a:chOff x="533400" y="4943475"/>
            <a:chExt cx="7962900" cy="8667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99" y="5010150"/>
              <a:ext cx="7924784" cy="685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400" y="4943475"/>
              <a:ext cx="7372350" cy="8667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6551" y="5029200"/>
              <a:ext cx="7851647" cy="6095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6551" y="5029200"/>
              <a:ext cx="7851775" cy="609600"/>
            </a:xfrm>
            <a:custGeom>
              <a:avLst/>
              <a:gdLst/>
              <a:ahLst/>
              <a:cxnLst/>
              <a:rect l="l" t="t" r="r" b="b"/>
              <a:pathLst>
                <a:path w="7851775" h="609600">
                  <a:moveTo>
                    <a:pt x="0" y="101595"/>
                  </a:moveTo>
                  <a:lnTo>
                    <a:pt x="7985" y="62043"/>
                  </a:lnTo>
                  <a:lnTo>
                    <a:pt x="29759" y="29750"/>
                  </a:lnTo>
                  <a:lnTo>
                    <a:pt x="62053" y="7981"/>
                  </a:lnTo>
                  <a:lnTo>
                    <a:pt x="101595" y="0"/>
                  </a:lnTo>
                  <a:lnTo>
                    <a:pt x="7750057" y="0"/>
                  </a:lnTo>
                  <a:lnTo>
                    <a:pt x="7789604" y="7981"/>
                  </a:lnTo>
                  <a:lnTo>
                    <a:pt x="7821895" y="29750"/>
                  </a:lnTo>
                  <a:lnTo>
                    <a:pt x="7843665" y="62043"/>
                  </a:lnTo>
                  <a:lnTo>
                    <a:pt x="7851647" y="101595"/>
                  </a:lnTo>
                  <a:lnTo>
                    <a:pt x="7851647" y="508004"/>
                  </a:lnTo>
                  <a:lnTo>
                    <a:pt x="7843665" y="547546"/>
                  </a:lnTo>
                  <a:lnTo>
                    <a:pt x="7821895" y="579840"/>
                  </a:lnTo>
                  <a:lnTo>
                    <a:pt x="7789604" y="601614"/>
                  </a:lnTo>
                  <a:lnTo>
                    <a:pt x="7750057" y="609599"/>
                  </a:lnTo>
                  <a:lnTo>
                    <a:pt x="101595" y="609599"/>
                  </a:lnTo>
                  <a:lnTo>
                    <a:pt x="62053" y="601614"/>
                  </a:lnTo>
                  <a:lnTo>
                    <a:pt x="29759" y="579840"/>
                  </a:lnTo>
                  <a:lnTo>
                    <a:pt x="7985" y="547546"/>
                  </a:lnTo>
                  <a:lnTo>
                    <a:pt x="0" y="508004"/>
                  </a:lnTo>
                  <a:lnTo>
                    <a:pt x="0" y="1015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39959" y="1814762"/>
            <a:ext cx="7214234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LocalDate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содержит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информацию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дне: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день.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250">
              <a:latin typeface="Calibri"/>
              <a:cs typeface="Calibri"/>
            </a:endParaRPr>
          </a:p>
          <a:p>
            <a:pPr marL="12700" marR="2413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LocalTime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содержит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информацию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времени: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минуты,</a:t>
            </a:r>
            <a:r>
              <a:rPr spc="-10" dirty="0">
                <a:latin typeface="Calibri"/>
                <a:cs typeface="Calibri"/>
              </a:rPr>
              <a:t> секунда, наносекунда.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LocalDateTime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содержит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информацию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дне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времени: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месяц, </a:t>
            </a:r>
            <a:r>
              <a:rPr dirty="0">
                <a:latin typeface="Calibri"/>
                <a:cs typeface="Calibri"/>
              </a:rPr>
              <a:t>день,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минуты,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секунда,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наносекунда.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Данные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классы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содержатся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пакете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java.time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2700" marR="23495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Данные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имеют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статический метод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now(),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возвращает </a:t>
            </a:r>
            <a:r>
              <a:rPr dirty="0">
                <a:latin typeface="Calibri"/>
                <a:cs typeface="Calibri"/>
              </a:rPr>
              <a:t>соответствующие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объекты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 текущими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значениями.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33390"/>
            <a:ext cx="7572375" cy="1276350"/>
            <a:chOff x="800100" y="333390"/>
            <a:chExt cx="7572375" cy="1276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4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0" y="333390"/>
              <a:ext cx="6381750" cy="12763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206" y="288606"/>
            <a:ext cx="10515600" cy="1002710"/>
          </a:xfrm>
          <a:prstGeom prst="rect">
            <a:avLst/>
          </a:prstGeom>
        </p:spPr>
        <p:txBody>
          <a:bodyPr vert="horz" wrap="square" lIns="0" tIns="261556" rIns="0" bIns="0" rtlCol="0" anchor="ctr">
            <a:spAutoFit/>
          </a:bodyPr>
          <a:lstStyle/>
          <a:p>
            <a:pPr marL="1497330" marR="5080" indent="-925194">
              <a:lnSpc>
                <a:spcPct val="102400"/>
              </a:lnSpc>
              <a:spcBef>
                <a:spcPts val="45"/>
              </a:spcBef>
            </a:pPr>
            <a:r>
              <a:rPr sz="2400" dirty="0"/>
              <a:t>Создание</a:t>
            </a:r>
            <a:r>
              <a:rPr sz="2400" spc="85" dirty="0"/>
              <a:t> </a:t>
            </a:r>
            <a:r>
              <a:rPr sz="2400" dirty="0"/>
              <a:t>объектов</a:t>
            </a:r>
            <a:r>
              <a:rPr sz="2400" spc="155" dirty="0"/>
              <a:t> </a:t>
            </a:r>
            <a:r>
              <a:rPr sz="2400" dirty="0"/>
              <a:t>классов</a:t>
            </a:r>
            <a:r>
              <a:rPr sz="2400" spc="260" dirty="0"/>
              <a:t> </a:t>
            </a:r>
            <a:r>
              <a:rPr sz="2400" spc="-10" dirty="0"/>
              <a:t>LocalDate,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br>
              <a:rPr lang="en-CA" sz="2400" spc="-10" dirty="0">
                <a:latin typeface="Times New Roman"/>
                <a:cs typeface="Times New Roman"/>
              </a:rPr>
            </a:br>
            <a:r>
              <a:rPr sz="2400" dirty="0" err="1"/>
              <a:t>LocalTime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/>
              <a:t>и</a:t>
            </a:r>
            <a:r>
              <a:rPr sz="2400" spc="45" dirty="0"/>
              <a:t> </a:t>
            </a:r>
            <a:r>
              <a:rPr sz="2400" spc="-10" dirty="0" err="1"/>
              <a:t>LocalDateTime</a:t>
            </a:r>
            <a:endParaRPr sz="2400" spc="-10" dirty="0"/>
          </a:p>
        </p:txBody>
      </p:sp>
      <p:grpSp>
        <p:nvGrpSpPr>
          <p:cNvPr id="8" name="object 8"/>
          <p:cNvGrpSpPr/>
          <p:nvPr/>
        </p:nvGrpSpPr>
        <p:grpSpPr>
          <a:xfrm>
            <a:off x="2076451" y="1343009"/>
            <a:ext cx="7972425" cy="1143000"/>
            <a:chOff x="552450" y="1343009"/>
            <a:chExt cx="7972425" cy="1143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450" y="1409684"/>
              <a:ext cx="7972409" cy="962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450" y="1343009"/>
              <a:ext cx="7886700" cy="1143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1447800"/>
              <a:ext cx="7851647" cy="838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599" y="1447800"/>
              <a:ext cx="7851775" cy="838200"/>
            </a:xfrm>
            <a:custGeom>
              <a:avLst/>
              <a:gdLst/>
              <a:ahLst/>
              <a:cxnLst/>
              <a:rect l="l" t="t" r="r" b="b"/>
              <a:pathLst>
                <a:path w="7851775" h="838200">
                  <a:moveTo>
                    <a:pt x="0" y="139689"/>
                  </a:moveTo>
                  <a:lnTo>
                    <a:pt x="7121" y="95561"/>
                  </a:lnTo>
                  <a:lnTo>
                    <a:pt x="26953" y="57218"/>
                  </a:lnTo>
                  <a:lnTo>
                    <a:pt x="57193" y="26970"/>
                  </a:lnTo>
                  <a:lnTo>
                    <a:pt x="95541" y="7127"/>
                  </a:lnTo>
                  <a:lnTo>
                    <a:pt x="139695" y="0"/>
                  </a:lnTo>
                  <a:lnTo>
                    <a:pt x="7711957" y="0"/>
                  </a:lnTo>
                  <a:lnTo>
                    <a:pt x="7756132" y="7127"/>
                  </a:lnTo>
                  <a:lnTo>
                    <a:pt x="7794481" y="26970"/>
                  </a:lnTo>
                  <a:lnTo>
                    <a:pt x="7824712" y="57218"/>
                  </a:lnTo>
                  <a:lnTo>
                    <a:pt x="7844531" y="95561"/>
                  </a:lnTo>
                  <a:lnTo>
                    <a:pt x="7851647" y="139689"/>
                  </a:lnTo>
                  <a:lnTo>
                    <a:pt x="7851647" y="698510"/>
                  </a:lnTo>
                  <a:lnTo>
                    <a:pt x="7844531" y="742684"/>
                  </a:lnTo>
                  <a:lnTo>
                    <a:pt x="7824712" y="781033"/>
                  </a:lnTo>
                  <a:lnTo>
                    <a:pt x="7794481" y="811264"/>
                  </a:lnTo>
                  <a:lnTo>
                    <a:pt x="7756132" y="831083"/>
                  </a:lnTo>
                  <a:lnTo>
                    <a:pt x="7711957" y="838199"/>
                  </a:lnTo>
                  <a:lnTo>
                    <a:pt x="139695" y="838199"/>
                  </a:lnTo>
                  <a:lnTo>
                    <a:pt x="95541" y="831083"/>
                  </a:lnTo>
                  <a:lnTo>
                    <a:pt x="57193" y="811264"/>
                  </a:lnTo>
                  <a:lnTo>
                    <a:pt x="26953" y="781033"/>
                  </a:lnTo>
                  <a:lnTo>
                    <a:pt x="7121" y="742684"/>
                  </a:lnTo>
                  <a:lnTo>
                    <a:pt x="0" y="698510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53923" y="1425508"/>
            <a:ext cx="7472045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80"/>
              </a:spcBef>
            </a:pPr>
            <a:r>
              <a:rPr dirty="0">
                <a:latin typeface="Calibri"/>
                <a:cs typeface="Calibri"/>
              </a:rPr>
              <a:t>У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этих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3-</a:t>
            </a:r>
            <a:r>
              <a:rPr dirty="0">
                <a:latin typeface="Calibri"/>
                <a:cs typeface="Calibri"/>
              </a:rPr>
              <a:t>х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имеет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access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modifier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private.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Поэтому,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мы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не </a:t>
            </a:r>
            <a:r>
              <a:rPr dirty="0">
                <a:latin typeface="Calibri"/>
                <a:cs typeface="Calibri"/>
              </a:rPr>
              <a:t>можем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создавать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объекты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этих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используя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конструкторы.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Методы </a:t>
            </a:r>
            <a:r>
              <a:rPr spc="-25" dirty="0">
                <a:latin typeface="Calibri"/>
                <a:cs typeface="Calibri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возвращают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1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соответствующего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типа.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95525" y="2362185"/>
            <a:ext cx="7620000" cy="847725"/>
            <a:chOff x="771525" y="2362184"/>
            <a:chExt cx="7620000" cy="84772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525" y="2381249"/>
              <a:ext cx="7620000" cy="685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14740" y="2362184"/>
              <a:ext cx="2209800" cy="8477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2059" y="2438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98" y="0"/>
                  </a:moveTo>
                  <a:lnTo>
                    <a:pt x="88891" y="0"/>
                  </a:lnTo>
                  <a:lnTo>
                    <a:pt x="54292" y="6978"/>
                  </a:lnTo>
                  <a:lnTo>
                    <a:pt x="26036" y="26018"/>
                  </a:lnTo>
                  <a:lnTo>
                    <a:pt x="6985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85" y="479123"/>
                  </a:lnTo>
                  <a:lnTo>
                    <a:pt x="26036" y="507381"/>
                  </a:lnTo>
                  <a:lnTo>
                    <a:pt x="54292" y="526421"/>
                  </a:lnTo>
                  <a:lnTo>
                    <a:pt x="88891" y="533399"/>
                  </a:lnTo>
                  <a:lnTo>
                    <a:pt x="7378698" y="533399"/>
                  </a:lnTo>
                  <a:lnTo>
                    <a:pt x="7413314" y="526421"/>
                  </a:lnTo>
                  <a:lnTo>
                    <a:pt x="7441563" y="507381"/>
                  </a:lnTo>
                  <a:lnTo>
                    <a:pt x="7460600" y="479123"/>
                  </a:lnTo>
                  <a:lnTo>
                    <a:pt x="7467578" y="444489"/>
                  </a:lnTo>
                  <a:lnTo>
                    <a:pt x="7467578" y="88910"/>
                  </a:lnTo>
                  <a:lnTo>
                    <a:pt x="7460600" y="54276"/>
                  </a:lnTo>
                  <a:lnTo>
                    <a:pt x="7441563" y="26018"/>
                  </a:lnTo>
                  <a:lnTo>
                    <a:pt x="7413314" y="6978"/>
                  </a:lnTo>
                  <a:lnTo>
                    <a:pt x="737869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059" y="2438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10"/>
                  </a:moveTo>
                  <a:lnTo>
                    <a:pt x="6985" y="54276"/>
                  </a:lnTo>
                  <a:lnTo>
                    <a:pt x="26036" y="26018"/>
                  </a:lnTo>
                  <a:lnTo>
                    <a:pt x="54292" y="6978"/>
                  </a:lnTo>
                  <a:lnTo>
                    <a:pt x="88891" y="0"/>
                  </a:lnTo>
                  <a:lnTo>
                    <a:pt x="7378698" y="0"/>
                  </a:lnTo>
                  <a:lnTo>
                    <a:pt x="7413314" y="6978"/>
                  </a:lnTo>
                  <a:lnTo>
                    <a:pt x="7441563" y="26018"/>
                  </a:lnTo>
                  <a:lnTo>
                    <a:pt x="7460600" y="54276"/>
                  </a:lnTo>
                  <a:lnTo>
                    <a:pt x="7467578" y="88910"/>
                  </a:lnTo>
                  <a:lnTo>
                    <a:pt x="7467578" y="444489"/>
                  </a:lnTo>
                  <a:lnTo>
                    <a:pt x="7460600" y="479123"/>
                  </a:lnTo>
                  <a:lnTo>
                    <a:pt x="7441563" y="507381"/>
                  </a:lnTo>
                  <a:lnTo>
                    <a:pt x="7413314" y="526421"/>
                  </a:lnTo>
                  <a:lnTo>
                    <a:pt x="7378698" y="533399"/>
                  </a:lnTo>
                  <a:lnTo>
                    <a:pt x="88891" y="533399"/>
                  </a:lnTo>
                  <a:lnTo>
                    <a:pt x="54292" y="526421"/>
                  </a:lnTo>
                  <a:lnTo>
                    <a:pt x="26036" y="507381"/>
                  </a:lnTo>
                  <a:lnTo>
                    <a:pt x="6985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95268" y="2463480"/>
            <a:ext cx="163448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Методы</a:t>
            </a:r>
            <a:r>
              <a:rPr sz="27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57401" y="3086085"/>
            <a:ext cx="7991475" cy="1219835"/>
            <a:chOff x="533400" y="3086084"/>
            <a:chExt cx="7991475" cy="121983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925" y="3086084"/>
              <a:ext cx="7981950" cy="5810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" y="3105149"/>
              <a:ext cx="6229350" cy="590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3124200"/>
              <a:ext cx="7851647" cy="4571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9599" y="3124200"/>
              <a:ext cx="7851775" cy="457200"/>
            </a:xfrm>
            <a:custGeom>
              <a:avLst/>
              <a:gdLst/>
              <a:ahLst/>
              <a:cxnLst/>
              <a:rect l="l" t="t" r="r" b="b"/>
              <a:pathLst>
                <a:path w="7851775" h="457200">
                  <a:moveTo>
                    <a:pt x="0" y="76199"/>
                  </a:moveTo>
                  <a:lnTo>
                    <a:pt x="5987" y="46561"/>
                  </a:lnTo>
                  <a:lnTo>
                    <a:pt x="22316" y="22338"/>
                  </a:lnTo>
                  <a:lnTo>
                    <a:pt x="46537" y="5995"/>
                  </a:lnTo>
                  <a:lnTo>
                    <a:pt x="76199" y="0"/>
                  </a:lnTo>
                  <a:lnTo>
                    <a:pt x="7775447" y="0"/>
                  </a:lnTo>
                  <a:lnTo>
                    <a:pt x="7805086" y="5995"/>
                  </a:lnTo>
                  <a:lnTo>
                    <a:pt x="7829309" y="22338"/>
                  </a:lnTo>
                  <a:lnTo>
                    <a:pt x="7845652" y="46561"/>
                  </a:lnTo>
                  <a:lnTo>
                    <a:pt x="7851647" y="76199"/>
                  </a:lnTo>
                  <a:lnTo>
                    <a:pt x="7851647" y="380999"/>
                  </a:lnTo>
                  <a:lnTo>
                    <a:pt x="7845652" y="410638"/>
                  </a:lnTo>
                  <a:lnTo>
                    <a:pt x="7829309" y="434861"/>
                  </a:lnTo>
                  <a:lnTo>
                    <a:pt x="7805086" y="451204"/>
                  </a:lnTo>
                  <a:lnTo>
                    <a:pt x="7775447" y="457199"/>
                  </a:lnTo>
                  <a:lnTo>
                    <a:pt x="76199" y="457199"/>
                  </a:lnTo>
                  <a:lnTo>
                    <a:pt x="46537" y="451204"/>
                  </a:lnTo>
                  <a:lnTo>
                    <a:pt x="22316" y="434861"/>
                  </a:lnTo>
                  <a:lnTo>
                    <a:pt x="5987" y="410638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500" y="3714749"/>
              <a:ext cx="7924800" cy="533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400" y="3714749"/>
              <a:ext cx="6610350" cy="5905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8219" y="3733800"/>
              <a:ext cx="7851626" cy="4571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8219" y="3733800"/>
              <a:ext cx="7851775" cy="457200"/>
            </a:xfrm>
            <a:custGeom>
              <a:avLst/>
              <a:gdLst/>
              <a:ahLst/>
              <a:cxnLst/>
              <a:rect l="l" t="t" r="r" b="b"/>
              <a:pathLst>
                <a:path w="7851775" h="457200">
                  <a:moveTo>
                    <a:pt x="0" y="76199"/>
                  </a:moveTo>
                  <a:lnTo>
                    <a:pt x="5987" y="46561"/>
                  </a:lnTo>
                  <a:lnTo>
                    <a:pt x="22316" y="22338"/>
                  </a:lnTo>
                  <a:lnTo>
                    <a:pt x="46537" y="5995"/>
                  </a:lnTo>
                  <a:lnTo>
                    <a:pt x="76199" y="0"/>
                  </a:lnTo>
                  <a:lnTo>
                    <a:pt x="7775426" y="0"/>
                  </a:lnTo>
                  <a:lnTo>
                    <a:pt x="7805064" y="5995"/>
                  </a:lnTo>
                  <a:lnTo>
                    <a:pt x="7829288" y="22338"/>
                  </a:lnTo>
                  <a:lnTo>
                    <a:pt x="7845630" y="46561"/>
                  </a:lnTo>
                  <a:lnTo>
                    <a:pt x="7851626" y="76199"/>
                  </a:lnTo>
                  <a:lnTo>
                    <a:pt x="7851626" y="380999"/>
                  </a:lnTo>
                  <a:lnTo>
                    <a:pt x="7845630" y="410642"/>
                  </a:lnTo>
                  <a:lnTo>
                    <a:pt x="7829288" y="434865"/>
                  </a:lnTo>
                  <a:lnTo>
                    <a:pt x="7805064" y="451205"/>
                  </a:lnTo>
                  <a:lnTo>
                    <a:pt x="7775426" y="457199"/>
                  </a:lnTo>
                  <a:lnTo>
                    <a:pt x="76199" y="457199"/>
                  </a:lnTo>
                  <a:lnTo>
                    <a:pt x="46537" y="451205"/>
                  </a:lnTo>
                  <a:lnTo>
                    <a:pt x="22316" y="434865"/>
                  </a:lnTo>
                  <a:lnTo>
                    <a:pt x="5987" y="410642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057400" y="4629150"/>
            <a:ext cx="7962900" cy="1809750"/>
            <a:chOff x="533400" y="4629150"/>
            <a:chExt cx="7962900" cy="180975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500" y="5848350"/>
              <a:ext cx="7924800" cy="5334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3400" y="5848350"/>
              <a:ext cx="7505700" cy="5905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8219" y="5867400"/>
              <a:ext cx="7851626" cy="4571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8219" y="5867400"/>
              <a:ext cx="7851775" cy="457200"/>
            </a:xfrm>
            <a:custGeom>
              <a:avLst/>
              <a:gdLst/>
              <a:ahLst/>
              <a:cxnLst/>
              <a:rect l="l" t="t" r="r" b="b"/>
              <a:pathLst>
                <a:path w="7851775" h="457200">
                  <a:moveTo>
                    <a:pt x="0" y="76199"/>
                  </a:moveTo>
                  <a:lnTo>
                    <a:pt x="5987" y="46537"/>
                  </a:lnTo>
                  <a:lnTo>
                    <a:pt x="22316" y="22316"/>
                  </a:lnTo>
                  <a:lnTo>
                    <a:pt x="46537" y="5987"/>
                  </a:lnTo>
                  <a:lnTo>
                    <a:pt x="76199" y="0"/>
                  </a:lnTo>
                  <a:lnTo>
                    <a:pt x="7775426" y="0"/>
                  </a:lnTo>
                  <a:lnTo>
                    <a:pt x="7805064" y="5987"/>
                  </a:lnTo>
                  <a:lnTo>
                    <a:pt x="7829288" y="22316"/>
                  </a:lnTo>
                  <a:lnTo>
                    <a:pt x="7845630" y="46537"/>
                  </a:lnTo>
                  <a:lnTo>
                    <a:pt x="7851626" y="76199"/>
                  </a:lnTo>
                  <a:lnTo>
                    <a:pt x="7851626" y="380999"/>
                  </a:lnTo>
                  <a:lnTo>
                    <a:pt x="7845630" y="410662"/>
                  </a:lnTo>
                  <a:lnTo>
                    <a:pt x="7829288" y="434883"/>
                  </a:lnTo>
                  <a:lnTo>
                    <a:pt x="7805064" y="451212"/>
                  </a:lnTo>
                  <a:lnTo>
                    <a:pt x="7775426" y="457199"/>
                  </a:lnTo>
                  <a:lnTo>
                    <a:pt x="76199" y="457199"/>
                  </a:lnTo>
                  <a:lnTo>
                    <a:pt x="46537" y="451212"/>
                  </a:lnTo>
                  <a:lnTo>
                    <a:pt x="22316" y="434883"/>
                  </a:lnTo>
                  <a:lnTo>
                    <a:pt x="5987" y="410662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500" y="5238750"/>
              <a:ext cx="7924800" cy="5334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3400" y="5238750"/>
              <a:ext cx="5829300" cy="5905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8219" y="5257800"/>
              <a:ext cx="7851626" cy="4571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08219" y="5257800"/>
              <a:ext cx="7851775" cy="457200"/>
            </a:xfrm>
            <a:custGeom>
              <a:avLst/>
              <a:gdLst/>
              <a:ahLst/>
              <a:cxnLst/>
              <a:rect l="l" t="t" r="r" b="b"/>
              <a:pathLst>
                <a:path w="7851775" h="457200">
                  <a:moveTo>
                    <a:pt x="0" y="76199"/>
                  </a:moveTo>
                  <a:lnTo>
                    <a:pt x="5987" y="46557"/>
                  </a:lnTo>
                  <a:lnTo>
                    <a:pt x="22316" y="22334"/>
                  </a:lnTo>
                  <a:lnTo>
                    <a:pt x="46537" y="5994"/>
                  </a:lnTo>
                  <a:lnTo>
                    <a:pt x="76199" y="0"/>
                  </a:lnTo>
                  <a:lnTo>
                    <a:pt x="7775426" y="0"/>
                  </a:lnTo>
                  <a:lnTo>
                    <a:pt x="7805064" y="5994"/>
                  </a:lnTo>
                  <a:lnTo>
                    <a:pt x="7829288" y="22334"/>
                  </a:lnTo>
                  <a:lnTo>
                    <a:pt x="7845630" y="46557"/>
                  </a:lnTo>
                  <a:lnTo>
                    <a:pt x="7851626" y="76199"/>
                  </a:lnTo>
                  <a:lnTo>
                    <a:pt x="7851626" y="380999"/>
                  </a:lnTo>
                  <a:lnTo>
                    <a:pt x="7845630" y="410662"/>
                  </a:lnTo>
                  <a:lnTo>
                    <a:pt x="7829288" y="434883"/>
                  </a:lnTo>
                  <a:lnTo>
                    <a:pt x="7805064" y="451212"/>
                  </a:lnTo>
                  <a:lnTo>
                    <a:pt x="7775426" y="457199"/>
                  </a:lnTo>
                  <a:lnTo>
                    <a:pt x="76199" y="457199"/>
                  </a:lnTo>
                  <a:lnTo>
                    <a:pt x="46537" y="451212"/>
                  </a:lnTo>
                  <a:lnTo>
                    <a:pt x="22316" y="434883"/>
                  </a:lnTo>
                  <a:lnTo>
                    <a:pt x="5987" y="410662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500" y="4629150"/>
              <a:ext cx="7924800" cy="5334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3400" y="4629150"/>
              <a:ext cx="4638690" cy="5905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8219" y="4648200"/>
              <a:ext cx="7851626" cy="4571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08219" y="4648200"/>
              <a:ext cx="7851775" cy="457200"/>
            </a:xfrm>
            <a:custGeom>
              <a:avLst/>
              <a:gdLst/>
              <a:ahLst/>
              <a:cxnLst/>
              <a:rect l="l" t="t" r="r" b="b"/>
              <a:pathLst>
                <a:path w="7851775" h="457200">
                  <a:moveTo>
                    <a:pt x="0" y="76199"/>
                  </a:moveTo>
                  <a:lnTo>
                    <a:pt x="5987" y="46557"/>
                  </a:lnTo>
                  <a:lnTo>
                    <a:pt x="22316" y="22334"/>
                  </a:lnTo>
                  <a:lnTo>
                    <a:pt x="46537" y="5994"/>
                  </a:lnTo>
                  <a:lnTo>
                    <a:pt x="76199" y="0"/>
                  </a:lnTo>
                  <a:lnTo>
                    <a:pt x="7775426" y="0"/>
                  </a:lnTo>
                  <a:lnTo>
                    <a:pt x="7805064" y="5994"/>
                  </a:lnTo>
                  <a:lnTo>
                    <a:pt x="7829288" y="22334"/>
                  </a:lnTo>
                  <a:lnTo>
                    <a:pt x="7845630" y="46557"/>
                  </a:lnTo>
                  <a:lnTo>
                    <a:pt x="7851626" y="76199"/>
                  </a:lnTo>
                  <a:lnTo>
                    <a:pt x="7851626" y="380999"/>
                  </a:lnTo>
                  <a:lnTo>
                    <a:pt x="7845630" y="410642"/>
                  </a:lnTo>
                  <a:lnTo>
                    <a:pt x="7829288" y="434865"/>
                  </a:lnTo>
                  <a:lnTo>
                    <a:pt x="7805064" y="451205"/>
                  </a:lnTo>
                  <a:lnTo>
                    <a:pt x="7775426" y="457199"/>
                  </a:lnTo>
                  <a:lnTo>
                    <a:pt x="76199" y="457199"/>
                  </a:lnTo>
                  <a:lnTo>
                    <a:pt x="46537" y="451205"/>
                  </a:lnTo>
                  <a:lnTo>
                    <a:pt x="22316" y="434865"/>
                  </a:lnTo>
                  <a:lnTo>
                    <a:pt x="5987" y="410642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233927" y="3188396"/>
            <a:ext cx="7103109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день_месяца)</a:t>
            </a:r>
            <a:endParaRPr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Month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день_месяца)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public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LocalTime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минута)</a:t>
            </a: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LocalTime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минута,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секунда)</a:t>
            </a:r>
            <a:endParaRPr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public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LocalTime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минута,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секунда,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наносекунда)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6476" y="152416"/>
            <a:ext cx="7572375" cy="847725"/>
            <a:chOff x="752475" y="152415"/>
            <a:chExt cx="7572375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5" y="200024"/>
              <a:ext cx="7572375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590" y="152415"/>
              <a:ext cx="2209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0243" y="2286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98" y="0"/>
                  </a:moveTo>
                  <a:lnTo>
                    <a:pt x="88891" y="0"/>
                  </a:lnTo>
                  <a:lnTo>
                    <a:pt x="54292" y="6978"/>
                  </a:lnTo>
                  <a:lnTo>
                    <a:pt x="26036" y="26018"/>
                  </a:lnTo>
                  <a:lnTo>
                    <a:pt x="6985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85" y="479123"/>
                  </a:lnTo>
                  <a:lnTo>
                    <a:pt x="26036" y="507381"/>
                  </a:lnTo>
                  <a:lnTo>
                    <a:pt x="54292" y="526421"/>
                  </a:lnTo>
                  <a:lnTo>
                    <a:pt x="88891" y="533399"/>
                  </a:lnTo>
                  <a:lnTo>
                    <a:pt x="7378698" y="533399"/>
                  </a:lnTo>
                  <a:lnTo>
                    <a:pt x="7413314" y="526421"/>
                  </a:lnTo>
                  <a:lnTo>
                    <a:pt x="7441563" y="507381"/>
                  </a:lnTo>
                  <a:lnTo>
                    <a:pt x="7460600" y="479123"/>
                  </a:lnTo>
                  <a:lnTo>
                    <a:pt x="7467578" y="444489"/>
                  </a:lnTo>
                  <a:lnTo>
                    <a:pt x="7467578" y="88910"/>
                  </a:lnTo>
                  <a:lnTo>
                    <a:pt x="7460600" y="54276"/>
                  </a:lnTo>
                  <a:lnTo>
                    <a:pt x="7441563" y="26018"/>
                  </a:lnTo>
                  <a:lnTo>
                    <a:pt x="7413314" y="6978"/>
                  </a:lnTo>
                  <a:lnTo>
                    <a:pt x="737869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243" y="2286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10"/>
                  </a:moveTo>
                  <a:lnTo>
                    <a:pt x="6985" y="54276"/>
                  </a:lnTo>
                  <a:lnTo>
                    <a:pt x="26036" y="26018"/>
                  </a:lnTo>
                  <a:lnTo>
                    <a:pt x="54292" y="6978"/>
                  </a:lnTo>
                  <a:lnTo>
                    <a:pt x="88891" y="0"/>
                  </a:lnTo>
                  <a:lnTo>
                    <a:pt x="7378698" y="0"/>
                  </a:lnTo>
                  <a:lnTo>
                    <a:pt x="7413314" y="6978"/>
                  </a:lnTo>
                  <a:lnTo>
                    <a:pt x="7441563" y="26018"/>
                  </a:lnTo>
                  <a:lnTo>
                    <a:pt x="7460600" y="54276"/>
                  </a:lnTo>
                  <a:lnTo>
                    <a:pt x="7467578" y="88910"/>
                  </a:lnTo>
                  <a:lnTo>
                    <a:pt x="7467578" y="444489"/>
                  </a:lnTo>
                  <a:lnTo>
                    <a:pt x="7460600" y="479123"/>
                  </a:lnTo>
                  <a:lnTo>
                    <a:pt x="7441563" y="507381"/>
                  </a:lnTo>
                  <a:lnTo>
                    <a:pt x="7413314" y="526421"/>
                  </a:lnTo>
                  <a:lnTo>
                    <a:pt x="7378698" y="533399"/>
                  </a:lnTo>
                  <a:lnTo>
                    <a:pt x="88891" y="533399"/>
                  </a:lnTo>
                  <a:lnTo>
                    <a:pt x="54292" y="526421"/>
                  </a:lnTo>
                  <a:lnTo>
                    <a:pt x="26036" y="507381"/>
                  </a:lnTo>
                  <a:lnTo>
                    <a:pt x="6985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3198" y="128338"/>
            <a:ext cx="2803522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Методы</a:t>
            </a:r>
            <a:r>
              <a:rPr spc="45" dirty="0"/>
              <a:t> </a:t>
            </a:r>
            <a:r>
              <a:rPr spc="-25" dirty="0"/>
              <a:t>of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57400" y="790576"/>
            <a:ext cx="8001000" cy="4810125"/>
            <a:chOff x="533400" y="790575"/>
            <a:chExt cx="8001000" cy="48101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2266934"/>
              <a:ext cx="79248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2162175"/>
              <a:ext cx="792480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219" y="2286000"/>
              <a:ext cx="7851626" cy="533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8219" y="2286000"/>
              <a:ext cx="7851775" cy="533400"/>
            </a:xfrm>
            <a:custGeom>
              <a:avLst/>
              <a:gdLst/>
              <a:ahLst/>
              <a:cxnLst/>
              <a:rect l="l" t="t" r="r" b="b"/>
              <a:pathLst>
                <a:path w="7851775" h="533400">
                  <a:moveTo>
                    <a:pt x="0" y="88910"/>
                  </a:moveTo>
                  <a:lnTo>
                    <a:pt x="6985" y="54276"/>
                  </a:lnTo>
                  <a:lnTo>
                    <a:pt x="26036" y="26018"/>
                  </a:lnTo>
                  <a:lnTo>
                    <a:pt x="54292" y="6978"/>
                  </a:lnTo>
                  <a:lnTo>
                    <a:pt x="88891" y="0"/>
                  </a:lnTo>
                  <a:lnTo>
                    <a:pt x="7762746" y="0"/>
                  </a:lnTo>
                  <a:lnTo>
                    <a:pt x="7797362" y="6978"/>
                  </a:lnTo>
                  <a:lnTo>
                    <a:pt x="7825611" y="26018"/>
                  </a:lnTo>
                  <a:lnTo>
                    <a:pt x="7844648" y="54276"/>
                  </a:lnTo>
                  <a:lnTo>
                    <a:pt x="7851626" y="88910"/>
                  </a:lnTo>
                  <a:lnTo>
                    <a:pt x="7851626" y="444489"/>
                  </a:lnTo>
                  <a:lnTo>
                    <a:pt x="7844648" y="479123"/>
                  </a:lnTo>
                  <a:lnTo>
                    <a:pt x="7825611" y="507381"/>
                  </a:lnTo>
                  <a:lnTo>
                    <a:pt x="7797362" y="526421"/>
                  </a:lnTo>
                  <a:lnTo>
                    <a:pt x="7762746" y="533399"/>
                  </a:lnTo>
                  <a:lnTo>
                    <a:pt x="88891" y="533399"/>
                  </a:lnTo>
                  <a:lnTo>
                    <a:pt x="54292" y="526421"/>
                  </a:lnTo>
                  <a:lnTo>
                    <a:pt x="26036" y="507381"/>
                  </a:lnTo>
                  <a:lnTo>
                    <a:pt x="6985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450" y="1562084"/>
              <a:ext cx="7981950" cy="6572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25" y="1476375"/>
              <a:ext cx="667704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076" y="1600200"/>
              <a:ext cx="7851669" cy="533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7076" y="1600200"/>
              <a:ext cx="7851775" cy="533400"/>
            </a:xfrm>
            <a:custGeom>
              <a:avLst/>
              <a:gdLst/>
              <a:ahLst/>
              <a:cxnLst/>
              <a:rect l="l" t="t" r="r" b="b"/>
              <a:pathLst>
                <a:path w="7851775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762759" y="0"/>
                  </a:lnTo>
                  <a:lnTo>
                    <a:pt x="7797340" y="6978"/>
                  </a:lnTo>
                  <a:lnTo>
                    <a:pt x="7825604" y="26018"/>
                  </a:lnTo>
                  <a:lnTo>
                    <a:pt x="7844673" y="54276"/>
                  </a:lnTo>
                  <a:lnTo>
                    <a:pt x="7851669" y="88910"/>
                  </a:lnTo>
                  <a:lnTo>
                    <a:pt x="7851669" y="444489"/>
                  </a:lnTo>
                  <a:lnTo>
                    <a:pt x="7844673" y="479123"/>
                  </a:lnTo>
                  <a:lnTo>
                    <a:pt x="7825604" y="507381"/>
                  </a:lnTo>
                  <a:lnTo>
                    <a:pt x="7797340" y="526421"/>
                  </a:lnTo>
                  <a:lnTo>
                    <a:pt x="776275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450" y="876315"/>
              <a:ext cx="7972409" cy="6572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400" y="790575"/>
              <a:ext cx="6677040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914400"/>
              <a:ext cx="7851647" cy="5333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9599" y="914400"/>
              <a:ext cx="7851775" cy="533400"/>
            </a:xfrm>
            <a:custGeom>
              <a:avLst/>
              <a:gdLst/>
              <a:ahLst/>
              <a:cxnLst/>
              <a:rect l="l" t="t" r="r" b="b"/>
              <a:pathLst>
                <a:path w="7851775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762737" y="0"/>
                  </a:lnTo>
                  <a:lnTo>
                    <a:pt x="7797371" y="6978"/>
                  </a:lnTo>
                  <a:lnTo>
                    <a:pt x="7825629" y="26018"/>
                  </a:lnTo>
                  <a:lnTo>
                    <a:pt x="7844669" y="54276"/>
                  </a:lnTo>
                  <a:lnTo>
                    <a:pt x="7851647" y="88910"/>
                  </a:lnTo>
                  <a:lnTo>
                    <a:pt x="7851647" y="444489"/>
                  </a:lnTo>
                  <a:lnTo>
                    <a:pt x="7844669" y="479123"/>
                  </a:lnTo>
                  <a:lnTo>
                    <a:pt x="7825629" y="507381"/>
                  </a:lnTo>
                  <a:lnTo>
                    <a:pt x="7797371" y="526421"/>
                  </a:lnTo>
                  <a:lnTo>
                    <a:pt x="7762737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0549" y="4324350"/>
              <a:ext cx="7924784" cy="609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450" y="4219575"/>
              <a:ext cx="7924800" cy="866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3172" y="4343400"/>
              <a:ext cx="7851669" cy="5333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3172" y="4343400"/>
              <a:ext cx="7851775" cy="533400"/>
            </a:xfrm>
            <a:custGeom>
              <a:avLst/>
              <a:gdLst/>
              <a:ahLst/>
              <a:cxnLst/>
              <a:rect l="l" t="t" r="r" b="b"/>
              <a:pathLst>
                <a:path w="7851775" h="533400">
                  <a:moveTo>
                    <a:pt x="0" y="88904"/>
                  </a:moveTo>
                  <a:lnTo>
                    <a:pt x="6986" y="54278"/>
                  </a:lnTo>
                  <a:lnTo>
                    <a:pt x="26039" y="26021"/>
                  </a:lnTo>
                  <a:lnTo>
                    <a:pt x="54298" y="6979"/>
                  </a:lnTo>
                  <a:lnTo>
                    <a:pt x="88904" y="0"/>
                  </a:lnTo>
                  <a:lnTo>
                    <a:pt x="7762759" y="0"/>
                  </a:lnTo>
                  <a:lnTo>
                    <a:pt x="7797340" y="6979"/>
                  </a:lnTo>
                  <a:lnTo>
                    <a:pt x="7825604" y="26021"/>
                  </a:lnTo>
                  <a:lnTo>
                    <a:pt x="7844673" y="54278"/>
                  </a:lnTo>
                  <a:lnTo>
                    <a:pt x="7851669" y="88904"/>
                  </a:lnTo>
                  <a:lnTo>
                    <a:pt x="7851669" y="444495"/>
                  </a:lnTo>
                  <a:lnTo>
                    <a:pt x="7844673" y="479121"/>
                  </a:lnTo>
                  <a:lnTo>
                    <a:pt x="7825604" y="507378"/>
                  </a:lnTo>
                  <a:lnTo>
                    <a:pt x="7797340" y="526420"/>
                  </a:lnTo>
                  <a:lnTo>
                    <a:pt x="776275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450" y="3619500"/>
              <a:ext cx="7981950" cy="6572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925" y="3533775"/>
              <a:ext cx="7058009" cy="8667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7076" y="3657600"/>
              <a:ext cx="7851669" cy="5333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7076" y="3657600"/>
              <a:ext cx="7851775" cy="533400"/>
            </a:xfrm>
            <a:custGeom>
              <a:avLst/>
              <a:gdLst/>
              <a:ahLst/>
              <a:cxnLst/>
              <a:rect l="l" t="t" r="r" b="b"/>
              <a:pathLst>
                <a:path w="7851775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762759" y="0"/>
                  </a:lnTo>
                  <a:lnTo>
                    <a:pt x="7797340" y="6978"/>
                  </a:lnTo>
                  <a:lnTo>
                    <a:pt x="7825604" y="26018"/>
                  </a:lnTo>
                  <a:lnTo>
                    <a:pt x="7844673" y="54276"/>
                  </a:lnTo>
                  <a:lnTo>
                    <a:pt x="7851669" y="88910"/>
                  </a:lnTo>
                  <a:lnTo>
                    <a:pt x="7851669" y="444495"/>
                  </a:lnTo>
                  <a:lnTo>
                    <a:pt x="7844673" y="479121"/>
                  </a:lnTo>
                  <a:lnTo>
                    <a:pt x="7825604" y="507378"/>
                  </a:lnTo>
                  <a:lnTo>
                    <a:pt x="7797340" y="526420"/>
                  </a:lnTo>
                  <a:lnTo>
                    <a:pt x="776275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2925" y="2933684"/>
              <a:ext cx="7981950" cy="6572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3400" y="2847975"/>
              <a:ext cx="7058009" cy="8667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2971800"/>
              <a:ext cx="7851647" cy="5333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09599" y="2971800"/>
              <a:ext cx="7851775" cy="533400"/>
            </a:xfrm>
            <a:custGeom>
              <a:avLst/>
              <a:gdLst/>
              <a:ahLst/>
              <a:cxnLst/>
              <a:rect l="l" t="t" r="r" b="b"/>
              <a:pathLst>
                <a:path w="7851775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762737" y="0"/>
                  </a:lnTo>
                  <a:lnTo>
                    <a:pt x="7797371" y="6978"/>
                  </a:lnTo>
                  <a:lnTo>
                    <a:pt x="7825629" y="26018"/>
                  </a:lnTo>
                  <a:lnTo>
                    <a:pt x="7844669" y="54276"/>
                  </a:lnTo>
                  <a:lnTo>
                    <a:pt x="7851647" y="88910"/>
                  </a:lnTo>
                  <a:lnTo>
                    <a:pt x="7851647" y="444489"/>
                  </a:lnTo>
                  <a:lnTo>
                    <a:pt x="7844669" y="479123"/>
                  </a:lnTo>
                  <a:lnTo>
                    <a:pt x="7825629" y="507381"/>
                  </a:lnTo>
                  <a:lnTo>
                    <a:pt x="7797371" y="526421"/>
                  </a:lnTo>
                  <a:lnTo>
                    <a:pt x="7762737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2925" y="4991100"/>
              <a:ext cx="7981950" cy="5810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3400" y="5010150"/>
              <a:ext cx="6486540" cy="590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8219" y="5029200"/>
              <a:ext cx="7851626" cy="4571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8219" y="5029200"/>
              <a:ext cx="7851775" cy="457200"/>
            </a:xfrm>
            <a:custGeom>
              <a:avLst/>
              <a:gdLst/>
              <a:ahLst/>
              <a:cxnLst/>
              <a:rect l="l" t="t" r="r" b="b"/>
              <a:pathLst>
                <a:path w="7851775" h="457200">
                  <a:moveTo>
                    <a:pt x="0" y="76199"/>
                  </a:moveTo>
                  <a:lnTo>
                    <a:pt x="5987" y="46557"/>
                  </a:lnTo>
                  <a:lnTo>
                    <a:pt x="22316" y="22334"/>
                  </a:lnTo>
                  <a:lnTo>
                    <a:pt x="46537" y="5994"/>
                  </a:lnTo>
                  <a:lnTo>
                    <a:pt x="76199" y="0"/>
                  </a:lnTo>
                  <a:lnTo>
                    <a:pt x="7775426" y="0"/>
                  </a:lnTo>
                  <a:lnTo>
                    <a:pt x="7805064" y="5994"/>
                  </a:lnTo>
                  <a:lnTo>
                    <a:pt x="7829288" y="22334"/>
                  </a:lnTo>
                  <a:lnTo>
                    <a:pt x="7845630" y="46557"/>
                  </a:lnTo>
                  <a:lnTo>
                    <a:pt x="7851626" y="76199"/>
                  </a:lnTo>
                  <a:lnTo>
                    <a:pt x="7851626" y="380999"/>
                  </a:lnTo>
                  <a:lnTo>
                    <a:pt x="7845630" y="410642"/>
                  </a:lnTo>
                  <a:lnTo>
                    <a:pt x="7829288" y="434865"/>
                  </a:lnTo>
                  <a:lnTo>
                    <a:pt x="7805064" y="451205"/>
                  </a:lnTo>
                  <a:lnTo>
                    <a:pt x="7775426" y="457199"/>
                  </a:lnTo>
                  <a:lnTo>
                    <a:pt x="76199" y="457199"/>
                  </a:lnTo>
                  <a:lnTo>
                    <a:pt x="46537" y="451205"/>
                  </a:lnTo>
                  <a:lnTo>
                    <a:pt x="22316" y="434865"/>
                  </a:lnTo>
                  <a:lnTo>
                    <a:pt x="5987" y="410642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076451" y="5895976"/>
            <a:ext cx="7953375" cy="866775"/>
            <a:chOff x="552450" y="5895975"/>
            <a:chExt cx="7953375" cy="866775"/>
          </a:xfrm>
        </p:grpSpPr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1025" y="5924550"/>
              <a:ext cx="7924800" cy="762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2450" y="5895975"/>
              <a:ext cx="6991350" cy="8667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7076" y="5943600"/>
              <a:ext cx="7851669" cy="6857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17076" y="5943600"/>
              <a:ext cx="7851775" cy="685800"/>
            </a:xfrm>
            <a:custGeom>
              <a:avLst/>
              <a:gdLst/>
              <a:ahLst/>
              <a:cxnLst/>
              <a:rect l="l" t="t" r="r" b="b"/>
              <a:pathLst>
                <a:path w="7851775" h="685800">
                  <a:moveTo>
                    <a:pt x="0" y="114299"/>
                  </a:moveTo>
                  <a:lnTo>
                    <a:pt x="8982" y="69814"/>
                  </a:lnTo>
                  <a:lnTo>
                    <a:pt x="33477" y="33481"/>
                  </a:lnTo>
                  <a:lnTo>
                    <a:pt x="69808" y="8983"/>
                  </a:lnTo>
                  <a:lnTo>
                    <a:pt x="114299" y="0"/>
                  </a:lnTo>
                  <a:lnTo>
                    <a:pt x="7737369" y="0"/>
                  </a:lnTo>
                  <a:lnTo>
                    <a:pt x="7781859" y="8983"/>
                  </a:lnTo>
                  <a:lnTo>
                    <a:pt x="7818190" y="33481"/>
                  </a:lnTo>
                  <a:lnTo>
                    <a:pt x="7842686" y="69814"/>
                  </a:lnTo>
                  <a:lnTo>
                    <a:pt x="7851669" y="114299"/>
                  </a:lnTo>
                  <a:lnTo>
                    <a:pt x="7851669" y="571499"/>
                  </a:lnTo>
                  <a:lnTo>
                    <a:pt x="7842686" y="615985"/>
                  </a:lnTo>
                  <a:lnTo>
                    <a:pt x="7818190" y="652318"/>
                  </a:lnTo>
                  <a:lnTo>
                    <a:pt x="7781859" y="676816"/>
                  </a:lnTo>
                  <a:lnTo>
                    <a:pt x="7737369" y="685799"/>
                  </a:lnTo>
                  <a:lnTo>
                    <a:pt x="114299" y="685799"/>
                  </a:lnTo>
                  <a:lnTo>
                    <a:pt x="69808" y="676816"/>
                  </a:lnTo>
                  <a:lnTo>
                    <a:pt x="33477" y="652318"/>
                  </a:lnTo>
                  <a:lnTo>
                    <a:pt x="8982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233927" y="876231"/>
            <a:ext cx="7541259" cy="568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52220" algn="ctr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день_месяца,</a:t>
            </a:r>
            <a:endParaRPr>
              <a:latin typeface="Calibri"/>
              <a:cs typeface="Calibri"/>
            </a:endParaRPr>
          </a:p>
          <a:p>
            <a:pPr marR="38735" algn="ctr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минута)</a:t>
            </a:r>
            <a:endParaRPr>
              <a:latin typeface="Calibri"/>
              <a:cs typeface="Calibri"/>
            </a:endParaRPr>
          </a:p>
          <a:p>
            <a:pPr marR="1236980" algn="ctr">
              <a:spcBef>
                <a:spcPts val="107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день_месяца,</a:t>
            </a:r>
            <a:endParaRPr>
              <a:latin typeface="Calibri"/>
              <a:cs typeface="Calibri"/>
            </a:endParaRPr>
          </a:p>
          <a:p>
            <a:pPr marL="1160145" algn="ctr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минута,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секунда)</a:t>
            </a:r>
            <a:endParaRPr>
              <a:latin typeface="Calibri"/>
              <a:cs typeface="Calibri"/>
            </a:endParaRPr>
          </a:p>
          <a:p>
            <a:pPr marR="1254760" algn="ctr">
              <a:spcBef>
                <a:spcPts val="107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день_месяца,</a:t>
            </a:r>
            <a:endParaRPr>
              <a:latin typeface="Calibri"/>
              <a:cs typeface="Calibri"/>
            </a:endParaRPr>
          </a:p>
          <a:p>
            <a:pPr marL="2820035" algn="ctr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минута,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секунда,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наносекунда)</a:t>
            </a:r>
            <a:endParaRPr>
              <a:latin typeface="Calibri"/>
              <a:cs typeface="Calibri"/>
            </a:endParaRPr>
          </a:p>
          <a:p>
            <a:pPr marR="870585" algn="ctr">
              <a:spcBef>
                <a:spcPts val="107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Month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день_месяца,</a:t>
            </a:r>
            <a:endParaRPr>
              <a:latin typeface="Calibri"/>
              <a:cs typeface="Calibri"/>
            </a:endParaRPr>
          </a:p>
          <a:p>
            <a:pPr marR="38100" algn="ctr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минута)</a:t>
            </a:r>
            <a:endParaRPr>
              <a:latin typeface="Calibri"/>
              <a:cs typeface="Calibri"/>
            </a:endParaRPr>
          </a:p>
          <a:p>
            <a:pPr marR="855980" algn="ctr">
              <a:spcBef>
                <a:spcPts val="107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Month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день_месяца,</a:t>
            </a:r>
            <a:endParaRPr>
              <a:latin typeface="Calibri"/>
              <a:cs typeface="Calibri"/>
            </a:endParaRPr>
          </a:p>
          <a:p>
            <a:pPr marL="1160145" algn="ctr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минута,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секунда)</a:t>
            </a:r>
            <a:endParaRPr>
              <a:latin typeface="Calibri"/>
              <a:cs typeface="Calibri"/>
            </a:endParaRPr>
          </a:p>
          <a:p>
            <a:pPr marR="843915" algn="ctr">
              <a:spcBef>
                <a:spcPts val="1070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of(int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год,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Month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месяц,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день_месяца,</a:t>
            </a:r>
            <a:endParaRPr>
              <a:latin typeface="Calibri"/>
              <a:cs typeface="Calibri"/>
            </a:endParaRPr>
          </a:p>
          <a:p>
            <a:pPr marL="2850515" algn="ctr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int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час,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минута,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секунда,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наносекунда)</a:t>
            </a:r>
            <a:endParaRPr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50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public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static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of(LocalDate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день,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LocalTime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время)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150">
              <a:latin typeface="Calibri"/>
              <a:cs typeface="Calibri"/>
            </a:endParaRPr>
          </a:p>
          <a:p>
            <a:pPr marL="32384" marR="91630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При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некорректном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указании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параметров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выбрасывается </a:t>
            </a:r>
            <a:r>
              <a:rPr dirty="0">
                <a:latin typeface="Calibri"/>
                <a:cs typeface="Calibri"/>
              </a:rPr>
              <a:t>соответствующий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exception.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6597" y="169953"/>
            <a:ext cx="8376578" cy="1439787"/>
            <a:chOff x="800100" y="333390"/>
            <a:chExt cx="7572375" cy="1276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4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333390"/>
              <a:ext cx="6648450" cy="12763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4074" y="55515"/>
            <a:ext cx="10515600" cy="1251560"/>
          </a:xfrm>
          <a:prstGeom prst="rect">
            <a:avLst/>
          </a:prstGeom>
        </p:spPr>
        <p:txBody>
          <a:bodyPr vert="horz" wrap="square" lIns="0" tIns="261556" rIns="0" bIns="0" rtlCol="0" anchor="ctr">
            <a:spAutoFit/>
          </a:bodyPr>
          <a:lstStyle/>
          <a:p>
            <a:pPr marL="1497330" marR="5080" indent="-1058545">
              <a:lnSpc>
                <a:spcPct val="102400"/>
              </a:lnSpc>
              <a:spcBef>
                <a:spcPts val="45"/>
              </a:spcBef>
            </a:pPr>
            <a:r>
              <a:rPr sz="3200" dirty="0"/>
              <a:t>Изменение</a:t>
            </a:r>
            <a:r>
              <a:rPr sz="3200" spc="215" dirty="0"/>
              <a:t> </a:t>
            </a:r>
            <a:r>
              <a:rPr sz="3200" dirty="0"/>
              <a:t>объектов</a:t>
            </a:r>
            <a:r>
              <a:rPr sz="3200" spc="195" dirty="0"/>
              <a:t> </a:t>
            </a:r>
            <a:r>
              <a:rPr sz="3200" dirty="0"/>
              <a:t>классов</a:t>
            </a:r>
            <a:r>
              <a:rPr sz="3200" spc="114" dirty="0"/>
              <a:t> </a:t>
            </a:r>
            <a:r>
              <a:rPr sz="3200" spc="-10" dirty="0"/>
              <a:t>LocalDate,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br>
              <a:rPr lang="en-CA" sz="3200" spc="-10" dirty="0">
                <a:latin typeface="Times New Roman"/>
                <a:cs typeface="Times New Roman"/>
              </a:rPr>
            </a:br>
            <a:r>
              <a:rPr sz="3200" dirty="0" err="1"/>
              <a:t>LocalTime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/>
              <a:t>и</a:t>
            </a:r>
            <a:r>
              <a:rPr sz="3200" spc="45" dirty="0"/>
              <a:t> </a:t>
            </a:r>
            <a:r>
              <a:rPr sz="3200" spc="-10" dirty="0"/>
              <a:t>LocalDateTime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95525" y="1514476"/>
            <a:ext cx="7620000" cy="5095875"/>
            <a:chOff x="771525" y="1514475"/>
            <a:chExt cx="7620000" cy="50958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275" y="1514475"/>
              <a:ext cx="7058009" cy="7334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9175" y="1562100"/>
              <a:ext cx="7200900" cy="742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759" y="1557528"/>
              <a:ext cx="6934178" cy="609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18759" y="1557528"/>
              <a:ext cx="6934200" cy="609600"/>
            </a:xfrm>
            <a:custGeom>
              <a:avLst/>
              <a:gdLst/>
              <a:ahLst/>
              <a:cxnLst/>
              <a:rect l="l" t="t" r="r" b="b"/>
              <a:pathLst>
                <a:path w="6934200" h="609600">
                  <a:moveTo>
                    <a:pt x="0" y="101589"/>
                  </a:moveTo>
                  <a:lnTo>
                    <a:pt x="7985" y="62043"/>
                  </a:lnTo>
                  <a:lnTo>
                    <a:pt x="29759" y="29752"/>
                  </a:lnTo>
                  <a:lnTo>
                    <a:pt x="62053" y="7982"/>
                  </a:lnTo>
                  <a:lnTo>
                    <a:pt x="101595" y="0"/>
                  </a:lnTo>
                  <a:lnTo>
                    <a:pt x="6832588" y="0"/>
                  </a:lnTo>
                  <a:lnTo>
                    <a:pt x="6872147" y="7982"/>
                  </a:lnTo>
                  <a:lnTo>
                    <a:pt x="6904437" y="29752"/>
                  </a:lnTo>
                  <a:lnTo>
                    <a:pt x="6926200" y="62043"/>
                  </a:lnTo>
                  <a:lnTo>
                    <a:pt x="6934178" y="101589"/>
                  </a:lnTo>
                  <a:lnTo>
                    <a:pt x="6934178" y="508010"/>
                  </a:lnTo>
                  <a:lnTo>
                    <a:pt x="6926200" y="547556"/>
                  </a:lnTo>
                  <a:lnTo>
                    <a:pt x="6904437" y="579847"/>
                  </a:lnTo>
                  <a:lnTo>
                    <a:pt x="6872147" y="601617"/>
                  </a:lnTo>
                  <a:lnTo>
                    <a:pt x="6832588" y="609599"/>
                  </a:lnTo>
                  <a:lnTo>
                    <a:pt x="101595" y="609599"/>
                  </a:lnTo>
                  <a:lnTo>
                    <a:pt x="62053" y="601617"/>
                  </a:lnTo>
                  <a:lnTo>
                    <a:pt x="29759" y="579847"/>
                  </a:lnTo>
                  <a:lnTo>
                    <a:pt x="7985" y="547556"/>
                  </a:lnTo>
                  <a:lnTo>
                    <a:pt x="0" y="508010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525" y="2266950"/>
              <a:ext cx="7620000" cy="685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2750" y="2238375"/>
              <a:ext cx="3333750" cy="847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2059" y="2319528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98" y="0"/>
                  </a:moveTo>
                  <a:lnTo>
                    <a:pt x="88891" y="0"/>
                  </a:lnTo>
                  <a:lnTo>
                    <a:pt x="54292" y="6978"/>
                  </a:lnTo>
                  <a:lnTo>
                    <a:pt x="26036" y="26018"/>
                  </a:lnTo>
                  <a:lnTo>
                    <a:pt x="6985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85" y="479123"/>
                  </a:lnTo>
                  <a:lnTo>
                    <a:pt x="26036" y="507381"/>
                  </a:lnTo>
                  <a:lnTo>
                    <a:pt x="54292" y="526421"/>
                  </a:lnTo>
                  <a:lnTo>
                    <a:pt x="88891" y="533399"/>
                  </a:lnTo>
                  <a:lnTo>
                    <a:pt x="7378698" y="533399"/>
                  </a:lnTo>
                  <a:lnTo>
                    <a:pt x="7413314" y="526421"/>
                  </a:lnTo>
                  <a:lnTo>
                    <a:pt x="7441563" y="507381"/>
                  </a:lnTo>
                  <a:lnTo>
                    <a:pt x="7460600" y="479123"/>
                  </a:lnTo>
                  <a:lnTo>
                    <a:pt x="7467578" y="444489"/>
                  </a:lnTo>
                  <a:lnTo>
                    <a:pt x="7467578" y="88910"/>
                  </a:lnTo>
                  <a:lnTo>
                    <a:pt x="7460600" y="54276"/>
                  </a:lnTo>
                  <a:lnTo>
                    <a:pt x="7441563" y="26018"/>
                  </a:lnTo>
                  <a:lnTo>
                    <a:pt x="7413314" y="6978"/>
                  </a:lnTo>
                  <a:lnTo>
                    <a:pt x="737869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059" y="2319528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10"/>
                  </a:moveTo>
                  <a:lnTo>
                    <a:pt x="6985" y="54276"/>
                  </a:lnTo>
                  <a:lnTo>
                    <a:pt x="26036" y="26018"/>
                  </a:lnTo>
                  <a:lnTo>
                    <a:pt x="54292" y="6978"/>
                  </a:lnTo>
                  <a:lnTo>
                    <a:pt x="88891" y="0"/>
                  </a:lnTo>
                  <a:lnTo>
                    <a:pt x="7378698" y="0"/>
                  </a:lnTo>
                  <a:lnTo>
                    <a:pt x="7413314" y="6978"/>
                  </a:lnTo>
                  <a:lnTo>
                    <a:pt x="7441563" y="26018"/>
                  </a:lnTo>
                  <a:lnTo>
                    <a:pt x="7460600" y="54276"/>
                  </a:lnTo>
                  <a:lnTo>
                    <a:pt x="7467578" y="88910"/>
                  </a:lnTo>
                  <a:lnTo>
                    <a:pt x="7467578" y="444489"/>
                  </a:lnTo>
                  <a:lnTo>
                    <a:pt x="7460600" y="479123"/>
                  </a:lnTo>
                  <a:lnTo>
                    <a:pt x="7441563" y="507381"/>
                  </a:lnTo>
                  <a:lnTo>
                    <a:pt x="7413314" y="526421"/>
                  </a:lnTo>
                  <a:lnTo>
                    <a:pt x="7378698" y="533399"/>
                  </a:lnTo>
                  <a:lnTo>
                    <a:pt x="88891" y="533399"/>
                  </a:lnTo>
                  <a:lnTo>
                    <a:pt x="54292" y="526421"/>
                  </a:lnTo>
                  <a:lnTo>
                    <a:pt x="26036" y="507381"/>
                  </a:lnTo>
                  <a:lnTo>
                    <a:pt x="6985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0575" y="2962275"/>
              <a:ext cx="5600700" cy="5238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525" y="2952734"/>
              <a:ext cx="4810140" cy="6000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2059" y="3005328"/>
              <a:ext cx="5472540" cy="3962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2059" y="3005328"/>
              <a:ext cx="5473065" cy="396240"/>
            </a:xfrm>
            <a:custGeom>
              <a:avLst/>
              <a:gdLst/>
              <a:ahLst/>
              <a:cxnLst/>
              <a:rect l="l" t="t" r="r" b="b"/>
              <a:pathLst>
                <a:path w="5473065" h="396239">
                  <a:moveTo>
                    <a:pt x="0" y="66050"/>
                  </a:moveTo>
                  <a:lnTo>
                    <a:pt x="5188" y="40350"/>
                  </a:lnTo>
                  <a:lnTo>
                    <a:pt x="19339" y="19354"/>
                  </a:lnTo>
                  <a:lnTo>
                    <a:pt x="40328" y="5193"/>
                  </a:lnTo>
                  <a:lnTo>
                    <a:pt x="66031" y="0"/>
                  </a:lnTo>
                  <a:lnTo>
                    <a:pt x="5406490" y="0"/>
                  </a:lnTo>
                  <a:lnTo>
                    <a:pt x="5432189" y="5193"/>
                  </a:lnTo>
                  <a:lnTo>
                    <a:pt x="5453185" y="19354"/>
                  </a:lnTo>
                  <a:lnTo>
                    <a:pt x="5467346" y="40350"/>
                  </a:lnTo>
                  <a:lnTo>
                    <a:pt x="5472540" y="66050"/>
                  </a:lnTo>
                  <a:lnTo>
                    <a:pt x="5472540" y="330189"/>
                  </a:lnTo>
                  <a:lnTo>
                    <a:pt x="5467346" y="355889"/>
                  </a:lnTo>
                  <a:lnTo>
                    <a:pt x="5453185" y="376885"/>
                  </a:lnTo>
                  <a:lnTo>
                    <a:pt x="5432189" y="391046"/>
                  </a:lnTo>
                  <a:lnTo>
                    <a:pt x="5406490" y="396239"/>
                  </a:lnTo>
                  <a:lnTo>
                    <a:pt x="66031" y="396239"/>
                  </a:lnTo>
                  <a:lnTo>
                    <a:pt x="40328" y="391046"/>
                  </a:lnTo>
                  <a:lnTo>
                    <a:pt x="19339" y="376885"/>
                  </a:lnTo>
                  <a:lnTo>
                    <a:pt x="5188" y="355889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9150" y="4733925"/>
              <a:ext cx="5543550" cy="4762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525" y="4705350"/>
              <a:ext cx="5429250" cy="6000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2059" y="4753355"/>
              <a:ext cx="5472540" cy="3962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52059" y="4753355"/>
              <a:ext cx="5473065" cy="396240"/>
            </a:xfrm>
            <a:custGeom>
              <a:avLst/>
              <a:gdLst/>
              <a:ahLst/>
              <a:cxnLst/>
              <a:rect l="l" t="t" r="r" b="b"/>
              <a:pathLst>
                <a:path w="5473065" h="396239">
                  <a:moveTo>
                    <a:pt x="0" y="66044"/>
                  </a:moveTo>
                  <a:lnTo>
                    <a:pt x="5188" y="40344"/>
                  </a:lnTo>
                  <a:lnTo>
                    <a:pt x="19339" y="19350"/>
                  </a:lnTo>
                  <a:lnTo>
                    <a:pt x="40328" y="5192"/>
                  </a:lnTo>
                  <a:lnTo>
                    <a:pt x="66031" y="0"/>
                  </a:lnTo>
                  <a:lnTo>
                    <a:pt x="5406490" y="0"/>
                  </a:lnTo>
                  <a:lnTo>
                    <a:pt x="5432189" y="5192"/>
                  </a:lnTo>
                  <a:lnTo>
                    <a:pt x="5453185" y="19350"/>
                  </a:lnTo>
                  <a:lnTo>
                    <a:pt x="5467346" y="40344"/>
                  </a:lnTo>
                  <a:lnTo>
                    <a:pt x="5472540" y="66044"/>
                  </a:lnTo>
                  <a:lnTo>
                    <a:pt x="5472540" y="330195"/>
                  </a:lnTo>
                  <a:lnTo>
                    <a:pt x="5467346" y="355895"/>
                  </a:lnTo>
                  <a:lnTo>
                    <a:pt x="5453185" y="376889"/>
                  </a:lnTo>
                  <a:lnTo>
                    <a:pt x="5432189" y="391047"/>
                  </a:lnTo>
                  <a:lnTo>
                    <a:pt x="5406490" y="396239"/>
                  </a:lnTo>
                  <a:lnTo>
                    <a:pt x="66031" y="396239"/>
                  </a:lnTo>
                  <a:lnTo>
                    <a:pt x="40328" y="391047"/>
                  </a:lnTo>
                  <a:lnTo>
                    <a:pt x="19339" y="376889"/>
                  </a:lnTo>
                  <a:lnTo>
                    <a:pt x="5188" y="355895"/>
                  </a:lnTo>
                  <a:lnTo>
                    <a:pt x="0" y="330195"/>
                  </a:lnTo>
                  <a:lnTo>
                    <a:pt x="0" y="660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9150" y="6048375"/>
              <a:ext cx="5543550" cy="466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1525" y="6010275"/>
              <a:ext cx="4867290" cy="6000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059" y="6060947"/>
              <a:ext cx="5472540" cy="3962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52059" y="6060947"/>
              <a:ext cx="5473065" cy="396240"/>
            </a:xfrm>
            <a:custGeom>
              <a:avLst/>
              <a:gdLst/>
              <a:ahLst/>
              <a:cxnLst/>
              <a:rect l="l" t="t" r="r" b="b"/>
              <a:pathLst>
                <a:path w="5473065" h="396239">
                  <a:moveTo>
                    <a:pt x="0" y="66044"/>
                  </a:moveTo>
                  <a:lnTo>
                    <a:pt x="5188" y="40334"/>
                  </a:lnTo>
                  <a:lnTo>
                    <a:pt x="19339" y="19341"/>
                  </a:lnTo>
                  <a:lnTo>
                    <a:pt x="40328" y="5189"/>
                  </a:lnTo>
                  <a:lnTo>
                    <a:pt x="66031" y="0"/>
                  </a:lnTo>
                  <a:lnTo>
                    <a:pt x="5406490" y="0"/>
                  </a:lnTo>
                  <a:lnTo>
                    <a:pt x="5432189" y="5189"/>
                  </a:lnTo>
                  <a:lnTo>
                    <a:pt x="5453185" y="19341"/>
                  </a:lnTo>
                  <a:lnTo>
                    <a:pt x="5467346" y="40334"/>
                  </a:lnTo>
                  <a:lnTo>
                    <a:pt x="5472540" y="66044"/>
                  </a:lnTo>
                  <a:lnTo>
                    <a:pt x="5472540" y="330195"/>
                  </a:lnTo>
                  <a:lnTo>
                    <a:pt x="5467346" y="355905"/>
                  </a:lnTo>
                  <a:lnTo>
                    <a:pt x="5453185" y="376898"/>
                  </a:lnTo>
                  <a:lnTo>
                    <a:pt x="5432189" y="391050"/>
                  </a:lnTo>
                  <a:lnTo>
                    <a:pt x="5406490" y="396239"/>
                  </a:lnTo>
                  <a:lnTo>
                    <a:pt x="66031" y="396239"/>
                  </a:lnTo>
                  <a:lnTo>
                    <a:pt x="40328" y="391050"/>
                  </a:lnTo>
                  <a:lnTo>
                    <a:pt x="19339" y="376898"/>
                  </a:lnTo>
                  <a:lnTo>
                    <a:pt x="5188" y="355905"/>
                  </a:lnTo>
                  <a:lnTo>
                    <a:pt x="0" y="330195"/>
                  </a:lnTo>
                  <a:lnTo>
                    <a:pt x="0" y="660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0575" y="5581650"/>
              <a:ext cx="5600700" cy="5238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1525" y="5572125"/>
              <a:ext cx="4686300" cy="6000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2059" y="5625084"/>
              <a:ext cx="5472540" cy="3962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52059" y="5625084"/>
              <a:ext cx="5473065" cy="396240"/>
            </a:xfrm>
            <a:custGeom>
              <a:avLst/>
              <a:gdLst/>
              <a:ahLst/>
              <a:cxnLst/>
              <a:rect l="l" t="t" r="r" b="b"/>
              <a:pathLst>
                <a:path w="5473065" h="396239">
                  <a:moveTo>
                    <a:pt x="0" y="66044"/>
                  </a:moveTo>
                  <a:lnTo>
                    <a:pt x="5188" y="40334"/>
                  </a:lnTo>
                  <a:lnTo>
                    <a:pt x="19339" y="19341"/>
                  </a:lnTo>
                  <a:lnTo>
                    <a:pt x="40328" y="5189"/>
                  </a:lnTo>
                  <a:lnTo>
                    <a:pt x="66031" y="0"/>
                  </a:lnTo>
                  <a:lnTo>
                    <a:pt x="5406490" y="0"/>
                  </a:lnTo>
                  <a:lnTo>
                    <a:pt x="5432189" y="5189"/>
                  </a:lnTo>
                  <a:lnTo>
                    <a:pt x="5453185" y="19341"/>
                  </a:lnTo>
                  <a:lnTo>
                    <a:pt x="5467346" y="40334"/>
                  </a:lnTo>
                  <a:lnTo>
                    <a:pt x="5472540" y="66044"/>
                  </a:lnTo>
                  <a:lnTo>
                    <a:pt x="5472540" y="330195"/>
                  </a:lnTo>
                  <a:lnTo>
                    <a:pt x="5467346" y="355905"/>
                  </a:lnTo>
                  <a:lnTo>
                    <a:pt x="5453185" y="376898"/>
                  </a:lnTo>
                  <a:lnTo>
                    <a:pt x="5432189" y="391050"/>
                  </a:lnTo>
                  <a:lnTo>
                    <a:pt x="5406490" y="396239"/>
                  </a:lnTo>
                  <a:lnTo>
                    <a:pt x="66031" y="396239"/>
                  </a:lnTo>
                  <a:lnTo>
                    <a:pt x="40328" y="391050"/>
                  </a:lnTo>
                  <a:lnTo>
                    <a:pt x="19339" y="376898"/>
                  </a:lnTo>
                  <a:lnTo>
                    <a:pt x="5188" y="355905"/>
                  </a:lnTo>
                  <a:lnTo>
                    <a:pt x="0" y="330195"/>
                  </a:lnTo>
                  <a:lnTo>
                    <a:pt x="0" y="660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575" y="5143500"/>
              <a:ext cx="5600700" cy="5238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1525" y="5133975"/>
              <a:ext cx="5610209" cy="6000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2059" y="5189220"/>
              <a:ext cx="5472540" cy="39623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52059" y="5189220"/>
              <a:ext cx="5473065" cy="396240"/>
            </a:xfrm>
            <a:custGeom>
              <a:avLst/>
              <a:gdLst/>
              <a:ahLst/>
              <a:cxnLst/>
              <a:rect l="l" t="t" r="r" b="b"/>
              <a:pathLst>
                <a:path w="5473065" h="396239">
                  <a:moveTo>
                    <a:pt x="0" y="66044"/>
                  </a:moveTo>
                  <a:lnTo>
                    <a:pt x="5188" y="40344"/>
                  </a:lnTo>
                  <a:lnTo>
                    <a:pt x="19339" y="19350"/>
                  </a:lnTo>
                  <a:lnTo>
                    <a:pt x="40328" y="5192"/>
                  </a:lnTo>
                  <a:lnTo>
                    <a:pt x="66031" y="0"/>
                  </a:lnTo>
                  <a:lnTo>
                    <a:pt x="5406490" y="0"/>
                  </a:lnTo>
                  <a:lnTo>
                    <a:pt x="5432189" y="5192"/>
                  </a:lnTo>
                  <a:lnTo>
                    <a:pt x="5453185" y="19350"/>
                  </a:lnTo>
                  <a:lnTo>
                    <a:pt x="5467346" y="40344"/>
                  </a:lnTo>
                  <a:lnTo>
                    <a:pt x="5472540" y="66044"/>
                  </a:lnTo>
                  <a:lnTo>
                    <a:pt x="5472540" y="330195"/>
                  </a:lnTo>
                  <a:lnTo>
                    <a:pt x="5467346" y="355895"/>
                  </a:lnTo>
                  <a:lnTo>
                    <a:pt x="5453185" y="376889"/>
                  </a:lnTo>
                  <a:lnTo>
                    <a:pt x="5432189" y="391047"/>
                  </a:lnTo>
                  <a:lnTo>
                    <a:pt x="5406490" y="396239"/>
                  </a:lnTo>
                  <a:lnTo>
                    <a:pt x="66031" y="396239"/>
                  </a:lnTo>
                  <a:lnTo>
                    <a:pt x="40328" y="391047"/>
                  </a:lnTo>
                  <a:lnTo>
                    <a:pt x="19339" y="376889"/>
                  </a:lnTo>
                  <a:lnTo>
                    <a:pt x="5188" y="355895"/>
                  </a:lnTo>
                  <a:lnTo>
                    <a:pt x="0" y="330195"/>
                  </a:lnTo>
                  <a:lnTo>
                    <a:pt x="0" y="660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9150" y="3867150"/>
              <a:ext cx="5543550" cy="4667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1525" y="3829050"/>
              <a:ext cx="5191109" cy="6000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059" y="3881627"/>
              <a:ext cx="5472540" cy="39623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52059" y="3881627"/>
              <a:ext cx="5473065" cy="396240"/>
            </a:xfrm>
            <a:custGeom>
              <a:avLst/>
              <a:gdLst/>
              <a:ahLst/>
              <a:cxnLst/>
              <a:rect l="l" t="t" r="r" b="b"/>
              <a:pathLst>
                <a:path w="5473065" h="396239">
                  <a:moveTo>
                    <a:pt x="0" y="66044"/>
                  </a:moveTo>
                  <a:lnTo>
                    <a:pt x="5188" y="40344"/>
                  </a:lnTo>
                  <a:lnTo>
                    <a:pt x="19339" y="19350"/>
                  </a:lnTo>
                  <a:lnTo>
                    <a:pt x="40328" y="5192"/>
                  </a:lnTo>
                  <a:lnTo>
                    <a:pt x="66031" y="0"/>
                  </a:lnTo>
                  <a:lnTo>
                    <a:pt x="5406490" y="0"/>
                  </a:lnTo>
                  <a:lnTo>
                    <a:pt x="5432189" y="5192"/>
                  </a:lnTo>
                  <a:lnTo>
                    <a:pt x="5453185" y="19350"/>
                  </a:lnTo>
                  <a:lnTo>
                    <a:pt x="5467346" y="40344"/>
                  </a:lnTo>
                  <a:lnTo>
                    <a:pt x="5472540" y="66044"/>
                  </a:lnTo>
                  <a:lnTo>
                    <a:pt x="5472540" y="330195"/>
                  </a:lnTo>
                  <a:lnTo>
                    <a:pt x="5467346" y="355895"/>
                  </a:lnTo>
                  <a:lnTo>
                    <a:pt x="5453185" y="376889"/>
                  </a:lnTo>
                  <a:lnTo>
                    <a:pt x="5432189" y="391047"/>
                  </a:lnTo>
                  <a:lnTo>
                    <a:pt x="5406490" y="396239"/>
                  </a:lnTo>
                  <a:lnTo>
                    <a:pt x="66031" y="396239"/>
                  </a:lnTo>
                  <a:lnTo>
                    <a:pt x="40328" y="391047"/>
                  </a:lnTo>
                  <a:lnTo>
                    <a:pt x="19339" y="376889"/>
                  </a:lnTo>
                  <a:lnTo>
                    <a:pt x="5188" y="355895"/>
                  </a:lnTo>
                  <a:lnTo>
                    <a:pt x="0" y="330195"/>
                  </a:lnTo>
                  <a:lnTo>
                    <a:pt x="0" y="660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0575" y="4276725"/>
              <a:ext cx="5600700" cy="5143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1525" y="4267200"/>
              <a:ext cx="5372100" cy="6000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2059" y="4317492"/>
              <a:ext cx="5472540" cy="39623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52059" y="4317492"/>
              <a:ext cx="5473065" cy="396240"/>
            </a:xfrm>
            <a:custGeom>
              <a:avLst/>
              <a:gdLst/>
              <a:ahLst/>
              <a:cxnLst/>
              <a:rect l="l" t="t" r="r" b="b"/>
              <a:pathLst>
                <a:path w="5473065" h="396239">
                  <a:moveTo>
                    <a:pt x="0" y="66044"/>
                  </a:moveTo>
                  <a:lnTo>
                    <a:pt x="5188" y="40344"/>
                  </a:lnTo>
                  <a:lnTo>
                    <a:pt x="19339" y="19350"/>
                  </a:lnTo>
                  <a:lnTo>
                    <a:pt x="40328" y="5192"/>
                  </a:lnTo>
                  <a:lnTo>
                    <a:pt x="66031" y="0"/>
                  </a:lnTo>
                  <a:lnTo>
                    <a:pt x="5406490" y="0"/>
                  </a:lnTo>
                  <a:lnTo>
                    <a:pt x="5432189" y="5192"/>
                  </a:lnTo>
                  <a:lnTo>
                    <a:pt x="5453185" y="19350"/>
                  </a:lnTo>
                  <a:lnTo>
                    <a:pt x="5467346" y="40344"/>
                  </a:lnTo>
                  <a:lnTo>
                    <a:pt x="5472540" y="66044"/>
                  </a:lnTo>
                  <a:lnTo>
                    <a:pt x="5472540" y="330195"/>
                  </a:lnTo>
                  <a:lnTo>
                    <a:pt x="5467346" y="355895"/>
                  </a:lnTo>
                  <a:lnTo>
                    <a:pt x="5453185" y="376889"/>
                  </a:lnTo>
                  <a:lnTo>
                    <a:pt x="5432189" y="391047"/>
                  </a:lnTo>
                  <a:lnTo>
                    <a:pt x="5406490" y="396239"/>
                  </a:lnTo>
                  <a:lnTo>
                    <a:pt x="66031" y="396239"/>
                  </a:lnTo>
                  <a:lnTo>
                    <a:pt x="40328" y="391047"/>
                  </a:lnTo>
                  <a:lnTo>
                    <a:pt x="19339" y="376889"/>
                  </a:lnTo>
                  <a:lnTo>
                    <a:pt x="5188" y="355895"/>
                  </a:lnTo>
                  <a:lnTo>
                    <a:pt x="0" y="330195"/>
                  </a:lnTo>
                  <a:lnTo>
                    <a:pt x="0" y="660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0575" y="3400425"/>
              <a:ext cx="5600700" cy="5238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1525" y="3390900"/>
              <a:ext cx="4991100" cy="6000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2059" y="3445764"/>
              <a:ext cx="5472540" cy="39623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52059" y="3445764"/>
              <a:ext cx="5473065" cy="396240"/>
            </a:xfrm>
            <a:custGeom>
              <a:avLst/>
              <a:gdLst/>
              <a:ahLst/>
              <a:cxnLst/>
              <a:rect l="l" t="t" r="r" b="b"/>
              <a:pathLst>
                <a:path w="5473065" h="396239">
                  <a:moveTo>
                    <a:pt x="0" y="66050"/>
                  </a:moveTo>
                  <a:lnTo>
                    <a:pt x="5188" y="40350"/>
                  </a:lnTo>
                  <a:lnTo>
                    <a:pt x="19339" y="19354"/>
                  </a:lnTo>
                  <a:lnTo>
                    <a:pt x="40328" y="5193"/>
                  </a:lnTo>
                  <a:lnTo>
                    <a:pt x="66031" y="0"/>
                  </a:lnTo>
                  <a:lnTo>
                    <a:pt x="5406490" y="0"/>
                  </a:lnTo>
                  <a:lnTo>
                    <a:pt x="5432189" y="5193"/>
                  </a:lnTo>
                  <a:lnTo>
                    <a:pt x="5453185" y="19354"/>
                  </a:lnTo>
                  <a:lnTo>
                    <a:pt x="5467346" y="40350"/>
                  </a:lnTo>
                  <a:lnTo>
                    <a:pt x="5472540" y="66050"/>
                  </a:lnTo>
                  <a:lnTo>
                    <a:pt x="5472540" y="330189"/>
                  </a:lnTo>
                  <a:lnTo>
                    <a:pt x="5467346" y="355893"/>
                  </a:lnTo>
                  <a:lnTo>
                    <a:pt x="5453185" y="376888"/>
                  </a:lnTo>
                  <a:lnTo>
                    <a:pt x="5432189" y="391047"/>
                  </a:lnTo>
                  <a:lnTo>
                    <a:pt x="5406490" y="396239"/>
                  </a:lnTo>
                  <a:lnTo>
                    <a:pt x="66031" y="396239"/>
                  </a:lnTo>
                  <a:lnTo>
                    <a:pt x="40328" y="391047"/>
                  </a:lnTo>
                  <a:lnTo>
                    <a:pt x="19339" y="376888"/>
                  </a:lnTo>
                  <a:lnTo>
                    <a:pt x="5188" y="355893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75230" y="1650043"/>
            <a:ext cx="6979920" cy="475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algn="ctr"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Объекты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данных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3-х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классов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являются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immutable.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100">
              <a:latin typeface="Calibri"/>
              <a:cs typeface="Calibri"/>
            </a:endParaRPr>
          </a:p>
          <a:p>
            <a:pPr marL="287655" algn="ctr"/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Методы</a:t>
            </a:r>
            <a:r>
              <a:rPr sz="27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LocalDate</a:t>
            </a:r>
            <a:endParaRPr sz="2750">
              <a:latin typeface="Calibri"/>
              <a:cs typeface="Calibri"/>
            </a:endParaRPr>
          </a:p>
          <a:p>
            <a:pPr marL="12700" marR="1783714">
              <a:lnSpc>
                <a:spcPct val="159300"/>
              </a:lnSpc>
              <a:spcBef>
                <a:spcPts val="935"/>
              </a:spcBef>
            </a:pPr>
            <a:r>
              <a:rPr dirty="0">
                <a:latin typeface="Calibri"/>
                <a:cs typeface="Calibri"/>
              </a:rPr>
              <a:t>plusDays(long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количество_дней)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minusDays(long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количество_дней)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plusWeeks(long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количество_недель)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minusWeeks(long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количество_недель)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plusMonths(long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количество_месяцев)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minusMonths(long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количество_месяцев)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plusYears(long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количество_лет)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minusYears(long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количество_лет)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LocalDate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775" y="76216"/>
            <a:ext cx="7562850" cy="847725"/>
            <a:chOff x="866775" y="76215"/>
            <a:chExt cx="75628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123825"/>
              <a:ext cx="7562850" cy="6381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0375" y="76215"/>
              <a:ext cx="33623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399" y="152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89" y="0"/>
                  </a:moveTo>
                  <a:lnTo>
                    <a:pt x="88904" y="0"/>
                  </a:lnTo>
                  <a:lnTo>
                    <a:pt x="54298" y="6978"/>
                  </a:lnTo>
                  <a:lnTo>
                    <a:pt x="26039" y="26018"/>
                  </a:lnTo>
                  <a:lnTo>
                    <a:pt x="6986" y="54276"/>
                  </a:lnTo>
                  <a:lnTo>
                    <a:pt x="0" y="88910"/>
                  </a:lnTo>
                  <a:lnTo>
                    <a:pt x="0" y="444489"/>
                  </a:lnTo>
                  <a:lnTo>
                    <a:pt x="6986" y="479123"/>
                  </a:lnTo>
                  <a:lnTo>
                    <a:pt x="26039" y="507381"/>
                  </a:lnTo>
                  <a:lnTo>
                    <a:pt x="54298" y="526421"/>
                  </a:lnTo>
                  <a:lnTo>
                    <a:pt x="88904" y="533399"/>
                  </a:lnTo>
                  <a:lnTo>
                    <a:pt x="7378689" y="533399"/>
                  </a:lnTo>
                  <a:lnTo>
                    <a:pt x="7413323" y="526421"/>
                  </a:lnTo>
                  <a:lnTo>
                    <a:pt x="7441581" y="507381"/>
                  </a:lnTo>
                  <a:lnTo>
                    <a:pt x="7460621" y="479123"/>
                  </a:lnTo>
                  <a:lnTo>
                    <a:pt x="7467599" y="444489"/>
                  </a:lnTo>
                  <a:lnTo>
                    <a:pt x="7467599" y="88910"/>
                  </a:lnTo>
                  <a:lnTo>
                    <a:pt x="7460621" y="54276"/>
                  </a:lnTo>
                  <a:lnTo>
                    <a:pt x="7441581" y="26018"/>
                  </a:lnTo>
                  <a:lnTo>
                    <a:pt x="7413323" y="6978"/>
                  </a:lnTo>
                  <a:lnTo>
                    <a:pt x="73786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9" y="1524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378689" y="0"/>
                  </a:lnTo>
                  <a:lnTo>
                    <a:pt x="7413323" y="6978"/>
                  </a:lnTo>
                  <a:lnTo>
                    <a:pt x="7441581" y="26018"/>
                  </a:lnTo>
                  <a:lnTo>
                    <a:pt x="7460621" y="54276"/>
                  </a:lnTo>
                  <a:lnTo>
                    <a:pt x="7467599" y="88910"/>
                  </a:lnTo>
                  <a:lnTo>
                    <a:pt x="7467599" y="444489"/>
                  </a:lnTo>
                  <a:lnTo>
                    <a:pt x="7460621" y="479123"/>
                  </a:lnTo>
                  <a:lnTo>
                    <a:pt x="7441581" y="507381"/>
                  </a:lnTo>
                  <a:lnTo>
                    <a:pt x="7413323" y="526421"/>
                  </a:lnTo>
                  <a:lnTo>
                    <a:pt x="7378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65564" y="52205"/>
            <a:ext cx="4473526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Методы</a:t>
            </a:r>
            <a:r>
              <a:rPr spc="45" dirty="0"/>
              <a:t> </a:t>
            </a:r>
            <a:r>
              <a:rPr spc="-10" dirty="0"/>
              <a:t>LocalTime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62200" y="781065"/>
            <a:ext cx="5848350" cy="3657600"/>
            <a:chOff x="838200" y="781065"/>
            <a:chExt cx="5848350" cy="3657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50" y="800100"/>
              <a:ext cx="5829300" cy="5143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781065"/>
              <a:ext cx="5000609" cy="6000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399" y="838200"/>
              <a:ext cx="5714999" cy="3962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399" y="838200"/>
              <a:ext cx="5715000" cy="396240"/>
            </a:xfrm>
            <a:custGeom>
              <a:avLst/>
              <a:gdLst/>
              <a:ahLst/>
              <a:cxnLst/>
              <a:rect l="l" t="t" r="r" b="b"/>
              <a:pathLst>
                <a:path w="5715000" h="396240">
                  <a:moveTo>
                    <a:pt x="0" y="66050"/>
                  </a:moveTo>
                  <a:lnTo>
                    <a:pt x="5189" y="40350"/>
                  </a:lnTo>
                  <a:lnTo>
                    <a:pt x="19341" y="19354"/>
                  </a:lnTo>
                  <a:lnTo>
                    <a:pt x="40334" y="5193"/>
                  </a:lnTo>
                  <a:lnTo>
                    <a:pt x="66044" y="0"/>
                  </a:lnTo>
                  <a:lnTo>
                    <a:pt x="5648949" y="0"/>
                  </a:lnTo>
                  <a:lnTo>
                    <a:pt x="5674649" y="5193"/>
                  </a:lnTo>
                  <a:lnTo>
                    <a:pt x="5695645" y="19354"/>
                  </a:lnTo>
                  <a:lnTo>
                    <a:pt x="5709805" y="40350"/>
                  </a:lnTo>
                  <a:lnTo>
                    <a:pt x="5714999" y="66050"/>
                  </a:lnTo>
                  <a:lnTo>
                    <a:pt x="5714999" y="330189"/>
                  </a:lnTo>
                  <a:lnTo>
                    <a:pt x="5709805" y="355889"/>
                  </a:lnTo>
                  <a:lnTo>
                    <a:pt x="5695645" y="376885"/>
                  </a:lnTo>
                  <a:lnTo>
                    <a:pt x="5674649" y="391046"/>
                  </a:lnTo>
                  <a:lnTo>
                    <a:pt x="5648949" y="396239"/>
                  </a:lnTo>
                  <a:lnTo>
                    <a:pt x="66044" y="396239"/>
                  </a:lnTo>
                  <a:lnTo>
                    <a:pt x="40334" y="391046"/>
                  </a:lnTo>
                  <a:lnTo>
                    <a:pt x="19341" y="376885"/>
                  </a:lnTo>
                  <a:lnTo>
                    <a:pt x="5189" y="355889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300" y="2571749"/>
              <a:ext cx="5791200" cy="466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200" y="2533634"/>
              <a:ext cx="5343509" cy="6000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399" y="2586228"/>
              <a:ext cx="5714999" cy="3962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4399" y="2586228"/>
              <a:ext cx="5715000" cy="396240"/>
            </a:xfrm>
            <a:custGeom>
              <a:avLst/>
              <a:gdLst/>
              <a:ahLst/>
              <a:cxnLst/>
              <a:rect l="l" t="t" r="r" b="b"/>
              <a:pathLst>
                <a:path w="5715000" h="396239">
                  <a:moveTo>
                    <a:pt x="0" y="66050"/>
                  </a:moveTo>
                  <a:lnTo>
                    <a:pt x="5189" y="40350"/>
                  </a:lnTo>
                  <a:lnTo>
                    <a:pt x="19341" y="19354"/>
                  </a:lnTo>
                  <a:lnTo>
                    <a:pt x="40334" y="5193"/>
                  </a:lnTo>
                  <a:lnTo>
                    <a:pt x="66044" y="0"/>
                  </a:lnTo>
                  <a:lnTo>
                    <a:pt x="5648949" y="0"/>
                  </a:lnTo>
                  <a:lnTo>
                    <a:pt x="5674649" y="5193"/>
                  </a:lnTo>
                  <a:lnTo>
                    <a:pt x="5695645" y="19354"/>
                  </a:lnTo>
                  <a:lnTo>
                    <a:pt x="5709805" y="40350"/>
                  </a:lnTo>
                  <a:lnTo>
                    <a:pt x="5714999" y="66050"/>
                  </a:lnTo>
                  <a:lnTo>
                    <a:pt x="5714999" y="330189"/>
                  </a:lnTo>
                  <a:lnTo>
                    <a:pt x="5709805" y="355889"/>
                  </a:lnTo>
                  <a:lnTo>
                    <a:pt x="5695645" y="376885"/>
                  </a:lnTo>
                  <a:lnTo>
                    <a:pt x="5674649" y="391046"/>
                  </a:lnTo>
                  <a:lnTo>
                    <a:pt x="5648949" y="396239"/>
                  </a:lnTo>
                  <a:lnTo>
                    <a:pt x="66044" y="396239"/>
                  </a:lnTo>
                  <a:lnTo>
                    <a:pt x="40334" y="391046"/>
                  </a:lnTo>
                  <a:lnTo>
                    <a:pt x="19341" y="376885"/>
                  </a:lnTo>
                  <a:lnTo>
                    <a:pt x="5189" y="355889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300" y="3876674"/>
              <a:ext cx="5791200" cy="4667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200" y="3838574"/>
              <a:ext cx="5819759" cy="6000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399" y="3893820"/>
              <a:ext cx="5714999" cy="3962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14399" y="3893820"/>
              <a:ext cx="5715000" cy="396240"/>
            </a:xfrm>
            <a:custGeom>
              <a:avLst/>
              <a:gdLst/>
              <a:ahLst/>
              <a:cxnLst/>
              <a:rect l="l" t="t" r="r" b="b"/>
              <a:pathLst>
                <a:path w="5715000" h="396239">
                  <a:moveTo>
                    <a:pt x="0" y="66044"/>
                  </a:moveTo>
                  <a:lnTo>
                    <a:pt x="5189" y="40344"/>
                  </a:lnTo>
                  <a:lnTo>
                    <a:pt x="19341" y="19350"/>
                  </a:lnTo>
                  <a:lnTo>
                    <a:pt x="40334" y="5192"/>
                  </a:lnTo>
                  <a:lnTo>
                    <a:pt x="66044" y="0"/>
                  </a:lnTo>
                  <a:lnTo>
                    <a:pt x="5648949" y="0"/>
                  </a:lnTo>
                  <a:lnTo>
                    <a:pt x="5674649" y="5192"/>
                  </a:lnTo>
                  <a:lnTo>
                    <a:pt x="5695645" y="19350"/>
                  </a:lnTo>
                  <a:lnTo>
                    <a:pt x="5709805" y="40344"/>
                  </a:lnTo>
                  <a:lnTo>
                    <a:pt x="5714999" y="66044"/>
                  </a:lnTo>
                  <a:lnTo>
                    <a:pt x="5714999" y="330195"/>
                  </a:lnTo>
                  <a:lnTo>
                    <a:pt x="5709805" y="355895"/>
                  </a:lnTo>
                  <a:lnTo>
                    <a:pt x="5695645" y="376889"/>
                  </a:lnTo>
                  <a:lnTo>
                    <a:pt x="5674649" y="391047"/>
                  </a:lnTo>
                  <a:lnTo>
                    <a:pt x="5648949" y="396239"/>
                  </a:lnTo>
                  <a:lnTo>
                    <a:pt x="66044" y="396239"/>
                  </a:lnTo>
                  <a:lnTo>
                    <a:pt x="40334" y="391047"/>
                  </a:lnTo>
                  <a:lnTo>
                    <a:pt x="19341" y="376889"/>
                  </a:lnTo>
                  <a:lnTo>
                    <a:pt x="5189" y="355895"/>
                  </a:lnTo>
                  <a:lnTo>
                    <a:pt x="0" y="330195"/>
                  </a:lnTo>
                  <a:lnTo>
                    <a:pt x="0" y="660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250" y="3419474"/>
              <a:ext cx="5829300" cy="5143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8200" y="3409949"/>
              <a:ext cx="5638800" cy="6000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399" y="3457956"/>
              <a:ext cx="5714999" cy="3962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14399" y="3457956"/>
              <a:ext cx="5715000" cy="396240"/>
            </a:xfrm>
            <a:custGeom>
              <a:avLst/>
              <a:gdLst/>
              <a:ahLst/>
              <a:cxnLst/>
              <a:rect l="l" t="t" r="r" b="b"/>
              <a:pathLst>
                <a:path w="5715000" h="396239">
                  <a:moveTo>
                    <a:pt x="0" y="66050"/>
                  </a:moveTo>
                  <a:lnTo>
                    <a:pt x="5189" y="40350"/>
                  </a:lnTo>
                  <a:lnTo>
                    <a:pt x="19341" y="19354"/>
                  </a:lnTo>
                  <a:lnTo>
                    <a:pt x="40334" y="5193"/>
                  </a:lnTo>
                  <a:lnTo>
                    <a:pt x="66044" y="0"/>
                  </a:lnTo>
                  <a:lnTo>
                    <a:pt x="5648949" y="0"/>
                  </a:lnTo>
                  <a:lnTo>
                    <a:pt x="5674649" y="5193"/>
                  </a:lnTo>
                  <a:lnTo>
                    <a:pt x="5695645" y="19354"/>
                  </a:lnTo>
                  <a:lnTo>
                    <a:pt x="5709805" y="40350"/>
                  </a:lnTo>
                  <a:lnTo>
                    <a:pt x="5714999" y="66050"/>
                  </a:lnTo>
                  <a:lnTo>
                    <a:pt x="5714999" y="330189"/>
                  </a:lnTo>
                  <a:lnTo>
                    <a:pt x="5709805" y="355893"/>
                  </a:lnTo>
                  <a:lnTo>
                    <a:pt x="5695645" y="376888"/>
                  </a:lnTo>
                  <a:lnTo>
                    <a:pt x="5674649" y="391047"/>
                  </a:lnTo>
                  <a:lnTo>
                    <a:pt x="5648949" y="396239"/>
                  </a:lnTo>
                  <a:lnTo>
                    <a:pt x="66044" y="396239"/>
                  </a:lnTo>
                  <a:lnTo>
                    <a:pt x="40334" y="391047"/>
                  </a:lnTo>
                  <a:lnTo>
                    <a:pt x="19341" y="376888"/>
                  </a:lnTo>
                  <a:lnTo>
                    <a:pt x="5189" y="355893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7250" y="2981309"/>
              <a:ext cx="5829300" cy="5143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8200" y="2971784"/>
              <a:ext cx="5524500" cy="6000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399" y="3022092"/>
              <a:ext cx="5714999" cy="3962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14399" y="3022092"/>
              <a:ext cx="5715000" cy="396240"/>
            </a:xfrm>
            <a:custGeom>
              <a:avLst/>
              <a:gdLst/>
              <a:ahLst/>
              <a:cxnLst/>
              <a:rect l="l" t="t" r="r" b="b"/>
              <a:pathLst>
                <a:path w="5715000" h="396239">
                  <a:moveTo>
                    <a:pt x="0" y="66050"/>
                  </a:moveTo>
                  <a:lnTo>
                    <a:pt x="5189" y="40350"/>
                  </a:lnTo>
                  <a:lnTo>
                    <a:pt x="19341" y="19354"/>
                  </a:lnTo>
                  <a:lnTo>
                    <a:pt x="40334" y="5193"/>
                  </a:lnTo>
                  <a:lnTo>
                    <a:pt x="66044" y="0"/>
                  </a:lnTo>
                  <a:lnTo>
                    <a:pt x="5648949" y="0"/>
                  </a:lnTo>
                  <a:lnTo>
                    <a:pt x="5674649" y="5193"/>
                  </a:lnTo>
                  <a:lnTo>
                    <a:pt x="5695645" y="19354"/>
                  </a:lnTo>
                  <a:lnTo>
                    <a:pt x="5709805" y="40350"/>
                  </a:lnTo>
                  <a:lnTo>
                    <a:pt x="5714999" y="66050"/>
                  </a:lnTo>
                  <a:lnTo>
                    <a:pt x="5714999" y="330189"/>
                  </a:lnTo>
                  <a:lnTo>
                    <a:pt x="5709805" y="355889"/>
                  </a:lnTo>
                  <a:lnTo>
                    <a:pt x="5695645" y="376885"/>
                  </a:lnTo>
                  <a:lnTo>
                    <a:pt x="5674649" y="391046"/>
                  </a:lnTo>
                  <a:lnTo>
                    <a:pt x="5648949" y="396239"/>
                  </a:lnTo>
                  <a:lnTo>
                    <a:pt x="66044" y="396239"/>
                  </a:lnTo>
                  <a:lnTo>
                    <a:pt x="40334" y="391046"/>
                  </a:lnTo>
                  <a:lnTo>
                    <a:pt x="19341" y="376885"/>
                  </a:lnTo>
                  <a:lnTo>
                    <a:pt x="5189" y="355889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6300" y="1695450"/>
              <a:ext cx="5791200" cy="4762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8200" y="1657334"/>
              <a:ext cx="5267309" cy="6000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4399" y="1714500"/>
              <a:ext cx="5714999" cy="3962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14399" y="1714500"/>
              <a:ext cx="5715000" cy="396240"/>
            </a:xfrm>
            <a:custGeom>
              <a:avLst/>
              <a:gdLst/>
              <a:ahLst/>
              <a:cxnLst/>
              <a:rect l="l" t="t" r="r" b="b"/>
              <a:pathLst>
                <a:path w="5715000" h="396239">
                  <a:moveTo>
                    <a:pt x="0" y="66050"/>
                  </a:moveTo>
                  <a:lnTo>
                    <a:pt x="5189" y="40350"/>
                  </a:lnTo>
                  <a:lnTo>
                    <a:pt x="19341" y="19354"/>
                  </a:lnTo>
                  <a:lnTo>
                    <a:pt x="40334" y="5193"/>
                  </a:lnTo>
                  <a:lnTo>
                    <a:pt x="66044" y="0"/>
                  </a:lnTo>
                  <a:lnTo>
                    <a:pt x="5648949" y="0"/>
                  </a:lnTo>
                  <a:lnTo>
                    <a:pt x="5674649" y="5193"/>
                  </a:lnTo>
                  <a:lnTo>
                    <a:pt x="5695645" y="19354"/>
                  </a:lnTo>
                  <a:lnTo>
                    <a:pt x="5709805" y="40350"/>
                  </a:lnTo>
                  <a:lnTo>
                    <a:pt x="5714999" y="66050"/>
                  </a:lnTo>
                  <a:lnTo>
                    <a:pt x="5714999" y="330189"/>
                  </a:lnTo>
                  <a:lnTo>
                    <a:pt x="5709805" y="355889"/>
                  </a:lnTo>
                  <a:lnTo>
                    <a:pt x="5695645" y="376885"/>
                  </a:lnTo>
                  <a:lnTo>
                    <a:pt x="5674649" y="391046"/>
                  </a:lnTo>
                  <a:lnTo>
                    <a:pt x="5648949" y="396239"/>
                  </a:lnTo>
                  <a:lnTo>
                    <a:pt x="66044" y="396239"/>
                  </a:lnTo>
                  <a:lnTo>
                    <a:pt x="40334" y="391046"/>
                  </a:lnTo>
                  <a:lnTo>
                    <a:pt x="19341" y="376885"/>
                  </a:lnTo>
                  <a:lnTo>
                    <a:pt x="5189" y="355889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7250" y="2105025"/>
              <a:ext cx="5829300" cy="5238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8200" y="2095484"/>
              <a:ext cx="5448300" cy="6000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4399" y="2150364"/>
              <a:ext cx="5714999" cy="39623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14399" y="2150364"/>
              <a:ext cx="5715000" cy="396240"/>
            </a:xfrm>
            <a:custGeom>
              <a:avLst/>
              <a:gdLst/>
              <a:ahLst/>
              <a:cxnLst/>
              <a:rect l="l" t="t" r="r" b="b"/>
              <a:pathLst>
                <a:path w="5715000" h="396239">
                  <a:moveTo>
                    <a:pt x="0" y="66050"/>
                  </a:moveTo>
                  <a:lnTo>
                    <a:pt x="5189" y="40350"/>
                  </a:lnTo>
                  <a:lnTo>
                    <a:pt x="19341" y="19354"/>
                  </a:lnTo>
                  <a:lnTo>
                    <a:pt x="40334" y="5193"/>
                  </a:lnTo>
                  <a:lnTo>
                    <a:pt x="66044" y="0"/>
                  </a:lnTo>
                  <a:lnTo>
                    <a:pt x="5648949" y="0"/>
                  </a:lnTo>
                  <a:lnTo>
                    <a:pt x="5674649" y="5193"/>
                  </a:lnTo>
                  <a:lnTo>
                    <a:pt x="5695645" y="19354"/>
                  </a:lnTo>
                  <a:lnTo>
                    <a:pt x="5709805" y="40350"/>
                  </a:lnTo>
                  <a:lnTo>
                    <a:pt x="5714999" y="66050"/>
                  </a:lnTo>
                  <a:lnTo>
                    <a:pt x="5714999" y="330189"/>
                  </a:lnTo>
                  <a:lnTo>
                    <a:pt x="5709805" y="355889"/>
                  </a:lnTo>
                  <a:lnTo>
                    <a:pt x="5695645" y="376885"/>
                  </a:lnTo>
                  <a:lnTo>
                    <a:pt x="5674649" y="391046"/>
                  </a:lnTo>
                  <a:lnTo>
                    <a:pt x="5648949" y="396239"/>
                  </a:lnTo>
                  <a:lnTo>
                    <a:pt x="66044" y="396239"/>
                  </a:lnTo>
                  <a:lnTo>
                    <a:pt x="40334" y="391046"/>
                  </a:lnTo>
                  <a:lnTo>
                    <a:pt x="19341" y="376885"/>
                  </a:lnTo>
                  <a:lnTo>
                    <a:pt x="5189" y="355889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7250" y="1238250"/>
              <a:ext cx="5829300" cy="5143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8200" y="1228725"/>
              <a:ext cx="5181600" cy="6000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4399" y="1278636"/>
              <a:ext cx="5714999" cy="39623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14399" y="1278636"/>
              <a:ext cx="5715000" cy="396240"/>
            </a:xfrm>
            <a:custGeom>
              <a:avLst/>
              <a:gdLst/>
              <a:ahLst/>
              <a:cxnLst/>
              <a:rect l="l" t="t" r="r" b="b"/>
              <a:pathLst>
                <a:path w="5715000" h="396239">
                  <a:moveTo>
                    <a:pt x="0" y="66050"/>
                  </a:moveTo>
                  <a:lnTo>
                    <a:pt x="5189" y="40350"/>
                  </a:lnTo>
                  <a:lnTo>
                    <a:pt x="19341" y="19354"/>
                  </a:lnTo>
                  <a:lnTo>
                    <a:pt x="40334" y="5193"/>
                  </a:lnTo>
                  <a:lnTo>
                    <a:pt x="66044" y="0"/>
                  </a:lnTo>
                  <a:lnTo>
                    <a:pt x="5648949" y="0"/>
                  </a:lnTo>
                  <a:lnTo>
                    <a:pt x="5674649" y="5193"/>
                  </a:lnTo>
                  <a:lnTo>
                    <a:pt x="5695645" y="19354"/>
                  </a:lnTo>
                  <a:lnTo>
                    <a:pt x="5709805" y="40350"/>
                  </a:lnTo>
                  <a:lnTo>
                    <a:pt x="5714999" y="66050"/>
                  </a:lnTo>
                  <a:lnTo>
                    <a:pt x="5714999" y="330189"/>
                  </a:lnTo>
                  <a:lnTo>
                    <a:pt x="5709805" y="355889"/>
                  </a:lnTo>
                  <a:lnTo>
                    <a:pt x="5695645" y="376885"/>
                  </a:lnTo>
                  <a:lnTo>
                    <a:pt x="5674649" y="391046"/>
                  </a:lnTo>
                  <a:lnTo>
                    <a:pt x="5648949" y="396239"/>
                  </a:lnTo>
                  <a:lnTo>
                    <a:pt x="66044" y="396239"/>
                  </a:lnTo>
                  <a:lnTo>
                    <a:pt x="40334" y="391046"/>
                  </a:lnTo>
                  <a:lnTo>
                    <a:pt x="19341" y="376885"/>
                  </a:lnTo>
                  <a:lnTo>
                    <a:pt x="5189" y="355889"/>
                  </a:lnTo>
                  <a:lnTo>
                    <a:pt x="0" y="330189"/>
                  </a:lnTo>
                  <a:lnTo>
                    <a:pt x="0" y="660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37464" y="878136"/>
            <a:ext cx="5412740" cy="336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plusHours(long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количество_часов)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</a:t>
            </a:r>
            <a:endParaRPr>
              <a:latin typeface="Calibri"/>
              <a:cs typeface="Calibri"/>
            </a:endParaRPr>
          </a:p>
          <a:p>
            <a:pPr marL="12700" marR="5080">
              <a:lnSpc>
                <a:spcPct val="159100"/>
              </a:lnSpc>
              <a:spcBef>
                <a:spcPts val="35"/>
              </a:spcBef>
            </a:pPr>
            <a:r>
              <a:rPr dirty="0">
                <a:latin typeface="Calibri"/>
                <a:cs typeface="Calibri"/>
              </a:rPr>
              <a:t>minusHours(long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количество_часов)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plusMinutes(long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количество_минут)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minusMinutes(long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количество_минут)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plusSeconds(long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количество_секунд)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minusSeconds(long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количество_секунд)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plusNanos(long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количество_наносекунд)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minusNanos(long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количество_наносекунд)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LocalTime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90775" y="4419601"/>
            <a:ext cx="7562850" cy="847725"/>
            <a:chOff x="866775" y="4419600"/>
            <a:chExt cx="7562850" cy="847725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4467225"/>
              <a:ext cx="7562850" cy="6381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57475" y="4419600"/>
              <a:ext cx="4038600" cy="84772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14399" y="44958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7378689" y="0"/>
                  </a:moveTo>
                  <a:lnTo>
                    <a:pt x="88904" y="0"/>
                  </a:lnTo>
                  <a:lnTo>
                    <a:pt x="54298" y="6979"/>
                  </a:lnTo>
                  <a:lnTo>
                    <a:pt x="26039" y="26021"/>
                  </a:lnTo>
                  <a:lnTo>
                    <a:pt x="6986" y="54278"/>
                  </a:lnTo>
                  <a:lnTo>
                    <a:pt x="0" y="88904"/>
                  </a:lnTo>
                  <a:lnTo>
                    <a:pt x="0" y="444495"/>
                  </a:lnTo>
                  <a:lnTo>
                    <a:pt x="6986" y="479121"/>
                  </a:lnTo>
                  <a:lnTo>
                    <a:pt x="26039" y="507378"/>
                  </a:lnTo>
                  <a:lnTo>
                    <a:pt x="54298" y="526420"/>
                  </a:lnTo>
                  <a:lnTo>
                    <a:pt x="88904" y="533399"/>
                  </a:lnTo>
                  <a:lnTo>
                    <a:pt x="7378689" y="533399"/>
                  </a:lnTo>
                  <a:lnTo>
                    <a:pt x="7413323" y="526420"/>
                  </a:lnTo>
                  <a:lnTo>
                    <a:pt x="7441581" y="507378"/>
                  </a:lnTo>
                  <a:lnTo>
                    <a:pt x="7460621" y="479121"/>
                  </a:lnTo>
                  <a:lnTo>
                    <a:pt x="7467599" y="444495"/>
                  </a:lnTo>
                  <a:lnTo>
                    <a:pt x="7467599" y="88904"/>
                  </a:lnTo>
                  <a:lnTo>
                    <a:pt x="7460621" y="54278"/>
                  </a:lnTo>
                  <a:lnTo>
                    <a:pt x="7441581" y="26021"/>
                  </a:lnTo>
                  <a:lnTo>
                    <a:pt x="7413323" y="6979"/>
                  </a:lnTo>
                  <a:lnTo>
                    <a:pt x="737868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4399" y="4495800"/>
              <a:ext cx="7467600" cy="533400"/>
            </a:xfrm>
            <a:custGeom>
              <a:avLst/>
              <a:gdLst/>
              <a:ahLst/>
              <a:cxnLst/>
              <a:rect l="l" t="t" r="r" b="b"/>
              <a:pathLst>
                <a:path w="7467600" h="533400">
                  <a:moveTo>
                    <a:pt x="0" y="88904"/>
                  </a:moveTo>
                  <a:lnTo>
                    <a:pt x="6986" y="54278"/>
                  </a:lnTo>
                  <a:lnTo>
                    <a:pt x="26039" y="26021"/>
                  </a:lnTo>
                  <a:lnTo>
                    <a:pt x="54298" y="6979"/>
                  </a:lnTo>
                  <a:lnTo>
                    <a:pt x="88904" y="0"/>
                  </a:lnTo>
                  <a:lnTo>
                    <a:pt x="7378689" y="0"/>
                  </a:lnTo>
                  <a:lnTo>
                    <a:pt x="7413323" y="6979"/>
                  </a:lnTo>
                  <a:lnTo>
                    <a:pt x="7441581" y="26021"/>
                  </a:lnTo>
                  <a:lnTo>
                    <a:pt x="7460621" y="54278"/>
                  </a:lnTo>
                  <a:lnTo>
                    <a:pt x="7467599" y="88904"/>
                  </a:lnTo>
                  <a:lnTo>
                    <a:pt x="7467599" y="444495"/>
                  </a:lnTo>
                  <a:lnTo>
                    <a:pt x="7460621" y="479121"/>
                  </a:lnTo>
                  <a:lnTo>
                    <a:pt x="7441581" y="507378"/>
                  </a:lnTo>
                  <a:lnTo>
                    <a:pt x="7413323" y="526420"/>
                  </a:lnTo>
                  <a:lnTo>
                    <a:pt x="7378689" y="533399"/>
                  </a:lnTo>
                  <a:lnTo>
                    <a:pt x="88904" y="533399"/>
                  </a:lnTo>
                  <a:lnTo>
                    <a:pt x="54298" y="526420"/>
                  </a:lnTo>
                  <a:lnTo>
                    <a:pt x="26039" y="507378"/>
                  </a:lnTo>
                  <a:lnTo>
                    <a:pt x="6986" y="47912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42081" y="4523802"/>
            <a:ext cx="346202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Методы</a:t>
            </a:r>
            <a:r>
              <a:rPr sz="27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LocalDateTime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381250" y="5210176"/>
            <a:ext cx="5829300" cy="1114425"/>
            <a:chOff x="857250" y="5210175"/>
            <a:chExt cx="5829300" cy="1114425"/>
          </a:xfrm>
        </p:grpSpPr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7250" y="5210175"/>
              <a:ext cx="5829300" cy="11144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66775" y="5353050"/>
              <a:ext cx="5791200" cy="86677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399" y="5247894"/>
              <a:ext cx="5714999" cy="99136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14399" y="5247894"/>
              <a:ext cx="5715000" cy="991869"/>
            </a:xfrm>
            <a:custGeom>
              <a:avLst/>
              <a:gdLst/>
              <a:ahLst/>
              <a:cxnLst/>
              <a:rect l="l" t="t" r="r" b="b"/>
              <a:pathLst>
                <a:path w="5715000" h="991870">
                  <a:moveTo>
                    <a:pt x="0" y="165222"/>
                  </a:moveTo>
                  <a:lnTo>
                    <a:pt x="5902" y="121279"/>
                  </a:lnTo>
                  <a:lnTo>
                    <a:pt x="22558" y="81805"/>
                  </a:lnTo>
                  <a:lnTo>
                    <a:pt x="48393" y="48370"/>
                  </a:lnTo>
                  <a:lnTo>
                    <a:pt x="81832" y="22544"/>
                  </a:lnTo>
                  <a:lnTo>
                    <a:pt x="121300" y="5897"/>
                  </a:lnTo>
                  <a:lnTo>
                    <a:pt x="165222" y="0"/>
                  </a:lnTo>
                  <a:lnTo>
                    <a:pt x="5549767" y="0"/>
                  </a:lnTo>
                  <a:lnTo>
                    <a:pt x="5593714" y="5897"/>
                  </a:lnTo>
                  <a:lnTo>
                    <a:pt x="5633191" y="22544"/>
                  </a:lnTo>
                  <a:lnTo>
                    <a:pt x="5666628" y="48370"/>
                  </a:lnTo>
                  <a:lnTo>
                    <a:pt x="5692454" y="81805"/>
                  </a:lnTo>
                  <a:lnTo>
                    <a:pt x="5709101" y="121279"/>
                  </a:lnTo>
                  <a:lnTo>
                    <a:pt x="5714999" y="165222"/>
                  </a:lnTo>
                  <a:lnTo>
                    <a:pt x="5714999" y="826139"/>
                  </a:lnTo>
                  <a:lnTo>
                    <a:pt x="5709101" y="870061"/>
                  </a:lnTo>
                  <a:lnTo>
                    <a:pt x="5692454" y="909529"/>
                  </a:lnTo>
                  <a:lnTo>
                    <a:pt x="5666628" y="942968"/>
                  </a:lnTo>
                  <a:lnTo>
                    <a:pt x="5633191" y="968803"/>
                  </a:lnTo>
                  <a:lnTo>
                    <a:pt x="5593714" y="985459"/>
                  </a:lnTo>
                  <a:lnTo>
                    <a:pt x="5549767" y="991361"/>
                  </a:lnTo>
                  <a:lnTo>
                    <a:pt x="165222" y="991361"/>
                  </a:lnTo>
                  <a:lnTo>
                    <a:pt x="121300" y="985459"/>
                  </a:lnTo>
                  <a:lnTo>
                    <a:pt x="81832" y="968803"/>
                  </a:lnTo>
                  <a:lnTo>
                    <a:pt x="48393" y="942968"/>
                  </a:lnTo>
                  <a:lnTo>
                    <a:pt x="22558" y="909529"/>
                  </a:lnTo>
                  <a:lnTo>
                    <a:pt x="5902" y="870061"/>
                  </a:lnTo>
                  <a:lnTo>
                    <a:pt x="0" y="826139"/>
                  </a:lnTo>
                  <a:lnTo>
                    <a:pt x="0" y="16522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566671" y="5444807"/>
            <a:ext cx="538416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Методы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LocalDateTime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охватывают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методы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LocalDate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и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LocalTime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оутпуте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возвращают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LocalDateTime.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2897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Times New Roman</vt:lpstr>
      <vt:lpstr>Wingdings</vt:lpstr>
      <vt:lpstr>Office Theme</vt:lpstr>
      <vt:lpstr>Lesson 28 </vt:lpstr>
      <vt:lpstr>Урок 28</vt:lpstr>
      <vt:lpstr>Краткий повтор пройденного материала</vt:lpstr>
      <vt:lpstr>Проверка д/з</vt:lpstr>
      <vt:lpstr>Дни и время</vt:lpstr>
      <vt:lpstr>Создание объектов классов LocalDate,  LocalTime и LocalDateTime</vt:lpstr>
      <vt:lpstr>Методы of</vt:lpstr>
      <vt:lpstr>Изменение объектов классов LocalDate,  LocalTime и LocalDateTime</vt:lpstr>
      <vt:lpstr>Методы LocalTime</vt:lpstr>
      <vt:lpstr>Методы isAfter и isBefore</vt:lpstr>
      <vt:lpstr>Класс Duration</vt:lpstr>
      <vt:lpstr>Получение информации из класса LocalDate</vt:lpstr>
      <vt:lpstr>Класс DateTimeFormatter</vt:lpstr>
      <vt:lpstr>Класс DateTimeFormatter</vt:lpstr>
      <vt:lpstr>Класс DateTimeFormatter</vt:lpstr>
      <vt:lpstr>PowerPoint Presentation</vt:lpstr>
      <vt:lpstr>PowerPoint Presentation</vt:lpstr>
      <vt:lpstr>Подведение итогов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28</dc:title>
  <dc:creator>Olga Dubanevych</dc:creator>
  <cp:lastModifiedBy>Olga Dubanevych</cp:lastModifiedBy>
  <cp:revision>3</cp:revision>
  <dcterms:created xsi:type="dcterms:W3CDTF">2023-09-09T20:13:31Z</dcterms:created>
  <dcterms:modified xsi:type="dcterms:W3CDTF">2023-09-10T17:30:26Z</dcterms:modified>
</cp:coreProperties>
</file>