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38" r:id="rId3"/>
    <p:sldId id="639" r:id="rId4"/>
    <p:sldId id="640" r:id="rId5"/>
    <p:sldId id="641" r:id="rId6"/>
    <p:sldId id="642" r:id="rId7"/>
    <p:sldId id="643" r:id="rId8"/>
    <p:sldId id="644" r:id="rId9"/>
    <p:sldId id="645" r:id="rId10"/>
    <p:sldId id="650" r:id="rId11"/>
    <p:sldId id="648" r:id="rId12"/>
    <p:sldId id="649" r:id="rId13"/>
    <p:sldId id="651" r:id="rId14"/>
    <p:sldId id="652" r:id="rId15"/>
    <p:sldId id="653" r:id="rId16"/>
    <p:sldId id="646" r:id="rId17"/>
    <p:sldId id="64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4DEA-BBC2-50DF-B3E3-68DE8DE1A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19403-FCC2-E155-B5D3-F66D09904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491AB-085B-C097-6629-FD9E5BCF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F723-8520-4040-84AF-B1A42A2E1AA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CBCB6-EF20-C66E-4608-53BAF194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423FE-01B6-F729-C618-03EB17E9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FDF3-4D73-4CB8-A50B-C9F3E7115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06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5B3C-E4FA-2720-74DC-89070F43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58C5F-3F4D-C9CF-B438-B2B442761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3A476-DD48-A951-4E16-E2687C0D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F723-8520-4040-84AF-B1A42A2E1AA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2A699-A5DD-1E38-8EB0-78D781F6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3E20B-8F9E-D0FB-2E01-9EFC28F3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FDF3-4D73-4CB8-A50B-C9F3E7115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752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D4776C-767E-3DD1-1729-74D8FA1AB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3635B-D4F9-DBE7-74A5-D1065FB08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8FFEB-A611-0E7B-375A-CB3DE0A2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F723-8520-4040-84AF-B1A42A2E1AA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1BE59-88E9-0F8E-3922-2478A0C0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CD45F-AC34-AC05-0187-F361CAC1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FDF3-4D73-4CB8-A50B-C9F3E7115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914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9CA6-18E4-E4C7-1D84-78E0826D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5C44C-DBF4-A0DD-F915-594032693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9F6F9-ABB7-A747-5045-64000035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F723-8520-4040-84AF-B1A42A2E1AA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1B68E-D452-B4D6-2ABE-3EAB7906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53D5-EEF1-AE9A-58EE-9B6A7547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FDF3-4D73-4CB8-A50B-C9F3E7115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90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938F-27C7-7CFB-FCE1-3B4AF7C97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013EF-6DD6-EC03-81FA-57CD86550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F3413-A6D9-6AB8-8F30-7DD0AA6F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F723-8520-4040-84AF-B1A42A2E1AA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B00B6-38D5-758A-9E37-23247E49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FE6EB-28F2-F8F1-F5E9-BE29E701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FDF3-4D73-4CB8-A50B-C9F3E7115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30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EA7B-C5B1-6E5E-0136-8902C4D1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8B505-61E7-D5FD-4CF9-8F688FEC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F5B03-971A-FF74-45F6-1959A0E87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16BCE-3B9B-C6DE-F123-E2C411EA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F723-8520-4040-84AF-B1A42A2E1AA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44D29-1F01-7887-59B3-36856CE7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52FA8-8036-F228-E3EC-BB881816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FDF3-4D73-4CB8-A50B-C9F3E7115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07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83A6-1C95-21F4-10AE-2A985025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F7E7A-77D5-A30C-56BF-B07FB2072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F15DF-9DC1-5788-1C06-7589FBF98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8F4EF-2D02-55B4-7D2E-516DBC9FC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49964-3160-A19B-C3E5-79E823724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8E879-77CD-547A-44EF-029873E2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F723-8520-4040-84AF-B1A42A2E1AA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C9EBA-E0A8-0FE7-C9F0-AFCB9D51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11674-BC3B-0156-B572-5D3AACFA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FDF3-4D73-4CB8-A50B-C9F3E7115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393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C7ED-E392-0763-932F-EE9BC7D4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55355-081A-285B-5641-167CAB66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F723-8520-4040-84AF-B1A42A2E1AA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364B9-322C-0195-0194-E5AAC44F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0D788-D8EE-9913-83A3-BA62C6D8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FDF3-4D73-4CB8-A50B-C9F3E7115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847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F5084-5ACE-C902-F0FC-42CF8F6F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F723-8520-4040-84AF-B1A42A2E1AA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81508-288C-89B8-92B2-107E8136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6C4FE-A592-9507-321A-EAD85FB0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FDF3-4D73-4CB8-A50B-C9F3E7115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84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58D9-8A1E-AEC5-339C-259855F9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E9F94-BB50-084A-CE0F-8F4F2ADAF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0EB0D-CEC5-686A-CD9D-B92AF4215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9231F-5D2E-EEE7-BC93-3E1A6DA7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F723-8520-4040-84AF-B1A42A2E1AA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F6971-8144-7104-7EF4-D17974B3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9B8E2-E551-73B4-6FF8-5CE74D40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FDF3-4D73-4CB8-A50B-C9F3E7115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305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54FC-63A1-A480-204C-F0D20AEB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7EAEC-C09A-1BFE-39B9-87A83529A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5BECB-6C63-B207-546A-811800157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32E04-CEDA-9B7F-40B4-F80DABEC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F723-8520-4040-84AF-B1A42A2E1AA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E516A-5BFB-756A-FCAC-A8B4A8E6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95475-35DD-4E1A-6817-75EDC37D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FDF3-4D73-4CB8-A50B-C9F3E7115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291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2AFF4-D23C-AB98-58D9-F1E3A895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DBCA1-279B-0ABB-1390-4B92698F8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B7900-7FBF-B1FF-430B-EF5012EDD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7F723-8520-4040-84AF-B1A42A2E1AA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582D7-7067-D8BA-99DD-5801267F7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53BF0-4A62-0404-1DD7-F89458BB9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DFDF3-4D73-4CB8-A50B-C9F3E7115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061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3" Type="http://schemas.openxmlformats.org/officeDocument/2006/relationships/image" Target="../media/image95.jp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2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24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2" Type="http://schemas.openxmlformats.org/officeDocument/2006/relationships/image" Target="../media/image23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24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1.png"/><Relationship Id="rId3" Type="http://schemas.openxmlformats.org/officeDocument/2006/relationships/image" Target="../media/image83.png"/><Relationship Id="rId7" Type="http://schemas.openxmlformats.org/officeDocument/2006/relationships/image" Target="../media/image38.png"/><Relationship Id="rId12" Type="http://schemas.openxmlformats.org/officeDocument/2006/relationships/image" Target="../media/image9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89.png"/><Relationship Id="rId5" Type="http://schemas.openxmlformats.org/officeDocument/2006/relationships/image" Target="../media/image85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84.png"/><Relationship Id="rId9" Type="http://schemas.openxmlformats.org/officeDocument/2006/relationships/image" Target="../media/image40.png"/><Relationship Id="rId14" Type="http://schemas.openxmlformats.org/officeDocument/2006/relationships/image" Target="../media/image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322A-2B69-F133-5725-1E3C7CAC5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Lesson 29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7CC16-EFF1-0644-9FA5-D364D02A9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Java-1</a:t>
            </a:r>
          </a:p>
        </p:txBody>
      </p:sp>
    </p:spTree>
    <p:extLst>
      <p:ext uri="{BB962C8B-B14F-4D97-AF65-F5344CB8AC3E}">
        <p14:creationId xmlns:p14="http://schemas.microsoft.com/office/powerpoint/2010/main" val="114159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3810-DFD7-6125-43BB-87C1EDE4D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4136"/>
            <a:ext cx="10515600" cy="6413863"/>
          </a:xfrm>
        </p:spPr>
        <p:txBody>
          <a:bodyPr>
            <a:normAutofit lnSpcReduction="10000"/>
          </a:bodyPr>
          <a:lstStyle/>
          <a:p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Lesson29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24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24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t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2400" dirty="0" err="1">
                <a:solidFill>
                  <a:srgbClr val="080808"/>
                </a:solidFill>
                <a:effectLst/>
                <a:latin typeface="JetBrains Mono"/>
              </a:rPr>
              <a:t>TestInferenceType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// var instead of full name on the left</a:t>
            </a:r>
            <a:b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CA" sz="24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400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w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array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new int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[] {</a:t>
            </a:r>
            <a:r>
              <a:rPr lang="en-CA" sz="24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24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400" i="1" dirty="0" err="1">
                <a:solidFill>
                  <a:srgbClr val="080808"/>
                </a:solidFill>
                <a:effectLst/>
                <a:latin typeface="JetBrains Mono"/>
              </a:rPr>
              <a:t>abc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Object obj1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"Hi!"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obj2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obj1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CA" sz="2400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"var"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//  var [] array = {1,2,3}; can't use var for arrays this way - see above</a:t>
            </a:r>
            <a:b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       //  var = null; // var can't be equal to null</a:t>
            </a:r>
            <a:b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static double </a:t>
            </a:r>
            <a:r>
              <a:rPr lang="en-CA" sz="2400" dirty="0" err="1">
                <a:solidFill>
                  <a:srgbClr val="00627A"/>
                </a:solidFill>
                <a:effectLst/>
                <a:latin typeface="JetBrains Mono"/>
              </a:rPr>
              <a:t>abc</a:t>
            </a:r>
            <a:r>
              <a:rPr lang="en-CA" sz="24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CA" sz="2400" dirty="0">
                <a:solidFill>
                  <a:srgbClr val="1750EB"/>
                </a:solidFill>
                <a:effectLst/>
                <a:latin typeface="JetBrains Mono"/>
              </a:rPr>
              <a:t>3.14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;}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2400" dirty="0" err="1">
                <a:solidFill>
                  <a:srgbClr val="000000"/>
                </a:solidFill>
                <a:effectLst/>
                <a:latin typeface="JetBrains Mono"/>
              </a:rPr>
              <a:t>TestInferenceType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24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79151-7B85-AA9F-34CE-42157477B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828"/>
            <a:ext cx="10515600" cy="6478172"/>
          </a:xfrm>
        </p:spPr>
        <p:txBody>
          <a:bodyPr>
            <a:normAutofit fontScale="62500" lnSpcReduction="2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Lesson29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java.util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*;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java.util.function.Predicate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Lambda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Create an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ArrayList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to store students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Student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students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Add students to the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ArrayList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students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Student(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"Alice"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"Female"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3.5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students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Student(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"Bob"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"Male"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3.2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students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Student(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"Carol"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"Female"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3.8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students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Student(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"David"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"Male"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19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3.9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Define a lambda expression for filtering students by age, gender, and grade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Predicate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Student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filter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student -&gt;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student.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20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&amp;&amp;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student.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gender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.equals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"Female"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&amp;&amp;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student.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averageGrade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3.5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Predicate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Student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filter2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student -&gt;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student.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20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&amp;&amp;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student.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gender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.equals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"Male"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Predicate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Student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filter3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student -&gt;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student.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Filter and print students based on the combined filter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"Filtered female Students over age 20 and grade 3.5 :"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printFilteredStudents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students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filter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(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"-----------------------------------"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"Filtered male Students over age 20:"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printFilteredStudents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students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filter2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(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"-----------------------------------"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"Filtered Students over age 21:"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printFilteredStudents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students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filter3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printFilteredStudents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Student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students,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Predicate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Student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filter)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Student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student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: students)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filter.test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student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"Name: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student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", Gender: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student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gender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", Age: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student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", Average Grade: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student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averageGrade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Student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gender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averageGrade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Student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name,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gender,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age,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averageGrade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name;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gender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gender;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age;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averageGrade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averageGrade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CA" sz="1800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9143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001E5-97CC-A809-4B44-6C4A756A1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422"/>
            <a:ext cx="10515600" cy="6562578"/>
          </a:xfrm>
        </p:spPr>
        <p:txBody>
          <a:bodyPr>
            <a:normAutofit fontScale="85000" lnSpcReduction="2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Lesson29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java.util.ArrayList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java.util.function.Supplier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java.util.function.Consumer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Lambda_Continued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Car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createThreeCars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Supplier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Car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carSupplier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Car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++)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carSupplier.get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changeCar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Car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car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Consumer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Car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consumer){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consumer.accept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(car);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Car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ourCars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createThreeCars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(() -&gt;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Car(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"Nissan"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"dark blue"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1.6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"Our Cars: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ourCars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changeCar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ourCars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), car -&gt;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car.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color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"red"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car.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engine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2.1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"Updated car: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car);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/* Consumer &lt;Car&gt; consumer =  car -&gt; {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car.color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= "red";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car.engine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= 2.1;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System.out.println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("Updated car: " + car);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};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consumer.accept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(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ourCars.get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(0));*/ // another way of doing it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"Our Cars: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ourCars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Car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model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color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engine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Car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model,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color,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engine)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model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model; </a:t>
            </a:r>
            <a:r>
              <a:rPr lang="en-CA" sz="18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color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color; </a:t>
            </a:r>
            <a:r>
              <a:rPr lang="en-CA" sz="18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engine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engine;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lang="en-CA" sz="18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toString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"Our car has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model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 model, color is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color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 and engine is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engine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340714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D5B5-5A30-5257-8F28-2ADACEF6F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074" y="143692"/>
            <a:ext cx="11760926" cy="6322422"/>
          </a:xfrm>
        </p:spPr>
        <p:txBody>
          <a:bodyPr>
            <a:noAutofit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Lesson29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java.util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*;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Another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def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Test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t)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t.abc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"How are you?"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i="1" dirty="0">
                <a:solidFill>
                  <a:srgbClr val="080808"/>
                </a:solidFill>
                <a:effectLst/>
                <a:latin typeface="JetBrains Mono"/>
              </a:rPr>
              <a:t>def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((x, y) -&gt;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x.length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i="1" dirty="0">
                <a:solidFill>
                  <a:srgbClr val="080808"/>
                </a:solidFill>
                <a:effectLst/>
                <a:latin typeface="JetBrains Mono"/>
              </a:rPr>
              <a:t>def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((x, y) -&gt;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y.length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i="1" dirty="0">
                <a:solidFill>
                  <a:srgbClr val="080808"/>
                </a:solidFill>
                <a:effectLst/>
                <a:latin typeface="JetBrains Mono"/>
              </a:rPr>
              <a:t>def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((x, y) -&gt;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y.charAt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72 - H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"Hi?"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"How are you?"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.forEach(s -&gt;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(s)); // easily  printing a list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list2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&lt;&gt;();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.removeIf(e -&gt; e%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==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Predicate &lt;Integer&gt; p = e -&gt; e%3==0; list2.removeIf(p) // removing numbers /3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.sort((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x,y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x.compareTo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(y)); // sorting in ascending order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//[1, 2, 4, 5, 7, 8]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interface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Test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abc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s1,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s2);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can be only 1 method here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022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F795-D853-EF00-DF9C-90E220EB2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"/>
            <a:ext cx="10515600" cy="6701246"/>
          </a:xfrm>
        </p:spPr>
        <p:txBody>
          <a:bodyPr>
            <a:normAutofit fontScale="92500" lnSpcReduction="1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Lesson29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Generics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Info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information1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Info&lt;&gt;(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replacing all instances of Info to our string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information1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Info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information2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Info&lt;&gt;(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information2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Integer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information2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.getValue();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information1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.getValue();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Info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1800" dirty="0"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{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T - type placeholder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lang="en-CA" sz="1800" dirty="0"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Info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value)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value;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toString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"[{"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value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"}]"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-CA" sz="1800" dirty="0"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getValue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9275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94FC-225A-51E3-F6E0-1E51410A2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20"/>
            <a:ext cx="10515600" cy="5902643"/>
          </a:xfrm>
        </p:spPr>
        <p:txBody>
          <a:bodyPr/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Lesson29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java.util.ArrayList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GenericsMethods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&lt;&gt;() 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Methods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getSecondElement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list1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Methods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1800" dirty="0"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1800" dirty="0"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getSecondElement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1800" dirty="0"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a1){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(a1.get(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a1.get(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7533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62101" y="1504950"/>
            <a:ext cx="5525135" cy="3257550"/>
            <a:chOff x="38100" y="1504950"/>
            <a:chExt cx="5525135" cy="3257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7115" y="1504950"/>
              <a:ext cx="2095500" cy="3257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0" y="1619502"/>
              <a:ext cx="1866390" cy="30325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00" y="2057400"/>
              <a:ext cx="3495690" cy="1524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0100" y="2314559"/>
              <a:ext cx="2028825" cy="11049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548" y="2095500"/>
              <a:ext cx="3365721" cy="140549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4548" y="2095500"/>
              <a:ext cx="3366135" cy="1405890"/>
            </a:xfrm>
            <a:custGeom>
              <a:avLst/>
              <a:gdLst/>
              <a:ahLst/>
              <a:cxnLst/>
              <a:rect l="l" t="t" r="r" b="b"/>
              <a:pathLst>
                <a:path w="3366135" h="1405889">
                  <a:moveTo>
                    <a:pt x="0" y="702685"/>
                  </a:moveTo>
                  <a:lnTo>
                    <a:pt x="5063" y="647768"/>
                  </a:lnTo>
                  <a:lnTo>
                    <a:pt x="20002" y="594008"/>
                  </a:lnTo>
                  <a:lnTo>
                    <a:pt x="44445" y="541560"/>
                  </a:lnTo>
                  <a:lnTo>
                    <a:pt x="78016" y="490581"/>
                  </a:lnTo>
                  <a:lnTo>
                    <a:pt x="120341" y="441227"/>
                  </a:lnTo>
                  <a:lnTo>
                    <a:pt x="171047" y="393654"/>
                  </a:lnTo>
                  <a:lnTo>
                    <a:pt x="229758" y="348018"/>
                  </a:lnTo>
                  <a:lnTo>
                    <a:pt x="261999" y="325975"/>
                  </a:lnTo>
                  <a:lnTo>
                    <a:pt x="296102" y="304476"/>
                  </a:lnTo>
                  <a:lnTo>
                    <a:pt x="332019" y="283538"/>
                  </a:lnTo>
                  <a:lnTo>
                    <a:pt x="369703" y="263183"/>
                  </a:lnTo>
                  <a:lnTo>
                    <a:pt x="409109" y="243429"/>
                  </a:lnTo>
                  <a:lnTo>
                    <a:pt x="450189" y="224297"/>
                  </a:lnTo>
                  <a:lnTo>
                    <a:pt x="492896" y="205804"/>
                  </a:lnTo>
                  <a:lnTo>
                    <a:pt x="537183" y="187972"/>
                  </a:lnTo>
                  <a:lnTo>
                    <a:pt x="583005" y="170819"/>
                  </a:lnTo>
                  <a:lnTo>
                    <a:pt x="630314" y="154366"/>
                  </a:lnTo>
                  <a:lnTo>
                    <a:pt x="679063" y="138631"/>
                  </a:lnTo>
                  <a:lnTo>
                    <a:pt x="729205" y="123634"/>
                  </a:lnTo>
                  <a:lnTo>
                    <a:pt x="780695" y="109395"/>
                  </a:lnTo>
                  <a:lnTo>
                    <a:pt x="833484" y="95932"/>
                  </a:lnTo>
                  <a:lnTo>
                    <a:pt x="887527" y="83267"/>
                  </a:lnTo>
                  <a:lnTo>
                    <a:pt x="942776" y="71418"/>
                  </a:lnTo>
                  <a:lnTo>
                    <a:pt x="999185" y="60405"/>
                  </a:lnTo>
                  <a:lnTo>
                    <a:pt x="1056707" y="50246"/>
                  </a:lnTo>
                  <a:lnTo>
                    <a:pt x="1115296" y="40963"/>
                  </a:lnTo>
                  <a:lnTo>
                    <a:pt x="1174903" y="32574"/>
                  </a:lnTo>
                  <a:lnTo>
                    <a:pt x="1235484" y="25099"/>
                  </a:lnTo>
                  <a:lnTo>
                    <a:pt x="1296990" y="18557"/>
                  </a:lnTo>
                  <a:lnTo>
                    <a:pt x="1359375" y="12968"/>
                  </a:lnTo>
                  <a:lnTo>
                    <a:pt x="1422593" y="8351"/>
                  </a:lnTo>
                  <a:lnTo>
                    <a:pt x="1486596" y="4727"/>
                  </a:lnTo>
                  <a:lnTo>
                    <a:pt x="1551339" y="2113"/>
                  </a:lnTo>
                  <a:lnTo>
                    <a:pt x="1616773" y="531"/>
                  </a:lnTo>
                  <a:lnTo>
                    <a:pt x="1682853" y="0"/>
                  </a:lnTo>
                  <a:lnTo>
                    <a:pt x="1748930" y="531"/>
                  </a:lnTo>
                  <a:lnTo>
                    <a:pt x="1814362" y="2113"/>
                  </a:lnTo>
                  <a:lnTo>
                    <a:pt x="1879102" y="4727"/>
                  </a:lnTo>
                  <a:lnTo>
                    <a:pt x="1943104" y="8351"/>
                  </a:lnTo>
                  <a:lnTo>
                    <a:pt x="2006321" y="12968"/>
                  </a:lnTo>
                  <a:lnTo>
                    <a:pt x="2068705" y="18557"/>
                  </a:lnTo>
                  <a:lnTo>
                    <a:pt x="2130210" y="25099"/>
                  </a:lnTo>
                  <a:lnTo>
                    <a:pt x="2190790" y="32574"/>
                  </a:lnTo>
                  <a:lnTo>
                    <a:pt x="2250397" y="40963"/>
                  </a:lnTo>
                  <a:lnTo>
                    <a:pt x="2308985" y="50246"/>
                  </a:lnTo>
                  <a:lnTo>
                    <a:pt x="2366507" y="60405"/>
                  </a:lnTo>
                  <a:lnTo>
                    <a:pt x="2422916" y="71418"/>
                  </a:lnTo>
                  <a:lnTo>
                    <a:pt x="2478165" y="83267"/>
                  </a:lnTo>
                  <a:lnTo>
                    <a:pt x="2532209" y="95932"/>
                  </a:lnTo>
                  <a:lnTo>
                    <a:pt x="2584999" y="109395"/>
                  </a:lnTo>
                  <a:lnTo>
                    <a:pt x="2636489" y="123634"/>
                  </a:lnTo>
                  <a:lnTo>
                    <a:pt x="2686632" y="138631"/>
                  </a:lnTo>
                  <a:lnTo>
                    <a:pt x="2735382" y="154366"/>
                  </a:lnTo>
                  <a:lnTo>
                    <a:pt x="2782692" y="170819"/>
                  </a:lnTo>
                  <a:lnTo>
                    <a:pt x="2828514" y="187972"/>
                  </a:lnTo>
                  <a:lnTo>
                    <a:pt x="2872803" y="205804"/>
                  </a:lnTo>
                  <a:lnTo>
                    <a:pt x="2915512" y="224297"/>
                  </a:lnTo>
                  <a:lnTo>
                    <a:pt x="2956593" y="243429"/>
                  </a:lnTo>
                  <a:lnTo>
                    <a:pt x="2995999" y="263183"/>
                  </a:lnTo>
                  <a:lnTo>
                    <a:pt x="3033685" y="283538"/>
                  </a:lnTo>
                  <a:lnTo>
                    <a:pt x="3069604" y="304476"/>
                  </a:lnTo>
                  <a:lnTo>
                    <a:pt x="3103707" y="325975"/>
                  </a:lnTo>
                  <a:lnTo>
                    <a:pt x="3135950" y="348018"/>
                  </a:lnTo>
                  <a:lnTo>
                    <a:pt x="3194664" y="393654"/>
                  </a:lnTo>
                  <a:lnTo>
                    <a:pt x="3245372" y="441227"/>
                  </a:lnTo>
                  <a:lnTo>
                    <a:pt x="3287700" y="490581"/>
                  </a:lnTo>
                  <a:lnTo>
                    <a:pt x="3321272" y="541560"/>
                  </a:lnTo>
                  <a:lnTo>
                    <a:pt x="3345716" y="594008"/>
                  </a:lnTo>
                  <a:lnTo>
                    <a:pt x="3360657" y="647768"/>
                  </a:lnTo>
                  <a:lnTo>
                    <a:pt x="3365721" y="702685"/>
                  </a:lnTo>
                  <a:lnTo>
                    <a:pt x="3364447" y="730279"/>
                  </a:lnTo>
                  <a:lnTo>
                    <a:pt x="3354398" y="784639"/>
                  </a:lnTo>
                  <a:lnTo>
                    <a:pt x="3334659" y="837765"/>
                  </a:lnTo>
                  <a:lnTo>
                    <a:pt x="3305604" y="889503"/>
                  </a:lnTo>
                  <a:lnTo>
                    <a:pt x="3267607" y="939694"/>
                  </a:lnTo>
                  <a:lnTo>
                    <a:pt x="3221042" y="988184"/>
                  </a:lnTo>
                  <a:lnTo>
                    <a:pt x="3166284" y="1034815"/>
                  </a:lnTo>
                  <a:lnTo>
                    <a:pt x="3103707" y="1079431"/>
                  </a:lnTo>
                  <a:lnTo>
                    <a:pt x="3069604" y="1100935"/>
                  </a:lnTo>
                  <a:lnTo>
                    <a:pt x="3033685" y="1121876"/>
                  </a:lnTo>
                  <a:lnTo>
                    <a:pt x="2995999" y="1142236"/>
                  </a:lnTo>
                  <a:lnTo>
                    <a:pt x="2956593" y="1161994"/>
                  </a:lnTo>
                  <a:lnTo>
                    <a:pt x="2915512" y="1181131"/>
                  </a:lnTo>
                  <a:lnTo>
                    <a:pt x="2872803" y="1199628"/>
                  </a:lnTo>
                  <a:lnTo>
                    <a:pt x="2828514" y="1217464"/>
                  </a:lnTo>
                  <a:lnTo>
                    <a:pt x="2782692" y="1234621"/>
                  </a:lnTo>
                  <a:lnTo>
                    <a:pt x="2735382" y="1251079"/>
                  </a:lnTo>
                  <a:lnTo>
                    <a:pt x="2686632" y="1266818"/>
                  </a:lnTo>
                  <a:lnTo>
                    <a:pt x="2636489" y="1281819"/>
                  </a:lnTo>
                  <a:lnTo>
                    <a:pt x="2584999" y="1296063"/>
                  </a:lnTo>
                  <a:lnTo>
                    <a:pt x="2532209" y="1309529"/>
                  </a:lnTo>
                  <a:lnTo>
                    <a:pt x="2478165" y="1322198"/>
                  </a:lnTo>
                  <a:lnTo>
                    <a:pt x="2422916" y="1334051"/>
                  </a:lnTo>
                  <a:lnTo>
                    <a:pt x="2366507" y="1345067"/>
                  </a:lnTo>
                  <a:lnTo>
                    <a:pt x="2308985" y="1355229"/>
                  </a:lnTo>
                  <a:lnTo>
                    <a:pt x="2250397" y="1364515"/>
                  </a:lnTo>
                  <a:lnTo>
                    <a:pt x="2190790" y="1372907"/>
                  </a:lnTo>
                  <a:lnTo>
                    <a:pt x="2130210" y="1380385"/>
                  </a:lnTo>
                  <a:lnTo>
                    <a:pt x="2068705" y="1386929"/>
                  </a:lnTo>
                  <a:lnTo>
                    <a:pt x="2006321" y="1392520"/>
                  </a:lnTo>
                  <a:lnTo>
                    <a:pt x="1943104" y="1397138"/>
                  </a:lnTo>
                  <a:lnTo>
                    <a:pt x="1879102" y="1400764"/>
                  </a:lnTo>
                  <a:lnTo>
                    <a:pt x="1814362" y="1403378"/>
                  </a:lnTo>
                  <a:lnTo>
                    <a:pt x="1748930" y="1404961"/>
                  </a:lnTo>
                  <a:lnTo>
                    <a:pt x="1682853" y="1405493"/>
                  </a:lnTo>
                  <a:lnTo>
                    <a:pt x="1616773" y="1404961"/>
                  </a:lnTo>
                  <a:lnTo>
                    <a:pt x="1551339" y="1403378"/>
                  </a:lnTo>
                  <a:lnTo>
                    <a:pt x="1486596" y="1400764"/>
                  </a:lnTo>
                  <a:lnTo>
                    <a:pt x="1422593" y="1397138"/>
                  </a:lnTo>
                  <a:lnTo>
                    <a:pt x="1359375" y="1392520"/>
                  </a:lnTo>
                  <a:lnTo>
                    <a:pt x="1296990" y="1386929"/>
                  </a:lnTo>
                  <a:lnTo>
                    <a:pt x="1235484" y="1380385"/>
                  </a:lnTo>
                  <a:lnTo>
                    <a:pt x="1174903" y="1372907"/>
                  </a:lnTo>
                  <a:lnTo>
                    <a:pt x="1115296" y="1364515"/>
                  </a:lnTo>
                  <a:lnTo>
                    <a:pt x="1056707" y="1355229"/>
                  </a:lnTo>
                  <a:lnTo>
                    <a:pt x="999185" y="1345067"/>
                  </a:lnTo>
                  <a:lnTo>
                    <a:pt x="942776" y="1334051"/>
                  </a:lnTo>
                  <a:lnTo>
                    <a:pt x="887527" y="1322198"/>
                  </a:lnTo>
                  <a:lnTo>
                    <a:pt x="833484" y="1309529"/>
                  </a:lnTo>
                  <a:lnTo>
                    <a:pt x="780695" y="1296063"/>
                  </a:lnTo>
                  <a:lnTo>
                    <a:pt x="729205" y="1281819"/>
                  </a:lnTo>
                  <a:lnTo>
                    <a:pt x="679063" y="1266818"/>
                  </a:lnTo>
                  <a:lnTo>
                    <a:pt x="630314" y="1251079"/>
                  </a:lnTo>
                  <a:lnTo>
                    <a:pt x="583005" y="1234621"/>
                  </a:lnTo>
                  <a:lnTo>
                    <a:pt x="537183" y="1217464"/>
                  </a:lnTo>
                  <a:lnTo>
                    <a:pt x="492896" y="1199628"/>
                  </a:lnTo>
                  <a:lnTo>
                    <a:pt x="450189" y="1181131"/>
                  </a:lnTo>
                  <a:lnTo>
                    <a:pt x="409109" y="1161994"/>
                  </a:lnTo>
                  <a:lnTo>
                    <a:pt x="369703" y="1142236"/>
                  </a:lnTo>
                  <a:lnTo>
                    <a:pt x="332019" y="1121876"/>
                  </a:lnTo>
                  <a:lnTo>
                    <a:pt x="296102" y="1100935"/>
                  </a:lnTo>
                  <a:lnTo>
                    <a:pt x="261999" y="1079431"/>
                  </a:lnTo>
                  <a:lnTo>
                    <a:pt x="229758" y="1057385"/>
                  </a:lnTo>
                  <a:lnTo>
                    <a:pt x="171047" y="1011741"/>
                  </a:lnTo>
                  <a:lnTo>
                    <a:pt x="120341" y="964162"/>
                  </a:lnTo>
                  <a:lnTo>
                    <a:pt x="78016" y="914802"/>
                  </a:lnTo>
                  <a:lnTo>
                    <a:pt x="44445" y="863818"/>
                  </a:lnTo>
                  <a:lnTo>
                    <a:pt x="20002" y="811366"/>
                  </a:lnTo>
                  <a:lnTo>
                    <a:pt x="5063" y="757603"/>
                  </a:lnTo>
                  <a:lnTo>
                    <a:pt x="0" y="702685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54285" y="2404169"/>
            <a:ext cx="150812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2865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Lambda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ts val="2865"/>
              </a:lnSpc>
            </a:pPr>
            <a:r>
              <a:rPr sz="2400" b="1" spc="-10" dirty="0">
                <a:latin typeface="Calibri"/>
                <a:cs typeface="Calibri"/>
              </a:rPr>
              <a:t>expressions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80826" y="247650"/>
            <a:ext cx="6633410" cy="86679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24101" y="-93731"/>
            <a:ext cx="10515600" cy="1064266"/>
          </a:xfrm>
          <a:prstGeom prst="rect">
            <a:avLst/>
          </a:prstGeom>
        </p:spPr>
        <p:txBody>
          <a:bodyPr vert="horz" wrap="square" lIns="0" tIns="383413" rIns="0" bIns="0" rtlCol="0" anchor="ctr">
            <a:spAutoFit/>
          </a:bodyPr>
          <a:lstStyle/>
          <a:p>
            <a:pPr marL="1882775">
              <a:lnSpc>
                <a:spcPct val="100000"/>
              </a:lnSpc>
              <a:spcBef>
                <a:spcPts val="130"/>
              </a:spcBef>
            </a:pPr>
            <a:r>
              <a:rPr dirty="0"/>
              <a:t>Подведение</a:t>
            </a:r>
            <a:r>
              <a:rPr spc="105" dirty="0"/>
              <a:t> </a:t>
            </a:r>
            <a:r>
              <a:rPr spc="-10" dirty="0"/>
              <a:t>итогов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4276726" y="5314951"/>
            <a:ext cx="3467735" cy="1343025"/>
            <a:chOff x="2752725" y="5314950"/>
            <a:chExt cx="3467735" cy="134302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52725" y="5314950"/>
              <a:ext cx="3467115" cy="12954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43300" y="5381625"/>
              <a:ext cx="2019300" cy="12763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86253" y="5334000"/>
              <a:ext cx="3391037" cy="1219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86253" y="5334000"/>
              <a:ext cx="3391535" cy="1219200"/>
            </a:xfrm>
            <a:custGeom>
              <a:avLst/>
              <a:gdLst/>
              <a:ahLst/>
              <a:cxnLst/>
              <a:rect l="l" t="t" r="r" b="b"/>
              <a:pathLst>
                <a:path w="3391535" h="1219200">
                  <a:moveTo>
                    <a:pt x="0" y="609599"/>
                  </a:moveTo>
                  <a:lnTo>
                    <a:pt x="5351" y="560810"/>
                  </a:lnTo>
                  <a:lnTo>
                    <a:pt x="21135" y="513076"/>
                  </a:lnTo>
                  <a:lnTo>
                    <a:pt x="46946" y="466543"/>
                  </a:lnTo>
                  <a:lnTo>
                    <a:pt x="82379" y="421358"/>
                  </a:lnTo>
                  <a:lnTo>
                    <a:pt x="127029" y="377665"/>
                  </a:lnTo>
                  <a:lnTo>
                    <a:pt x="180491" y="335611"/>
                  </a:lnTo>
                  <a:lnTo>
                    <a:pt x="242359" y="295341"/>
                  </a:lnTo>
                  <a:lnTo>
                    <a:pt x="276319" y="275921"/>
                  </a:lnTo>
                  <a:lnTo>
                    <a:pt x="312229" y="257001"/>
                  </a:lnTo>
                  <a:lnTo>
                    <a:pt x="350037" y="238600"/>
                  </a:lnTo>
                  <a:lnTo>
                    <a:pt x="389694" y="220737"/>
                  </a:lnTo>
                  <a:lnTo>
                    <a:pt x="431149" y="203429"/>
                  </a:lnTo>
                  <a:lnTo>
                    <a:pt x="474351" y="186694"/>
                  </a:lnTo>
                  <a:lnTo>
                    <a:pt x="519249" y="170551"/>
                  </a:lnTo>
                  <a:lnTo>
                    <a:pt x="565793" y="155018"/>
                  </a:lnTo>
                  <a:lnTo>
                    <a:pt x="613932" y="140113"/>
                  </a:lnTo>
                  <a:lnTo>
                    <a:pt x="663616" y="125854"/>
                  </a:lnTo>
                  <a:lnTo>
                    <a:pt x="714794" y="112260"/>
                  </a:lnTo>
                  <a:lnTo>
                    <a:pt x="767414" y="99349"/>
                  </a:lnTo>
                  <a:lnTo>
                    <a:pt x="821427" y="87139"/>
                  </a:lnTo>
                  <a:lnTo>
                    <a:pt x="876783" y="75648"/>
                  </a:lnTo>
                  <a:lnTo>
                    <a:pt x="933429" y="64894"/>
                  </a:lnTo>
                  <a:lnTo>
                    <a:pt x="991316" y="54896"/>
                  </a:lnTo>
                  <a:lnTo>
                    <a:pt x="1050393" y="45672"/>
                  </a:lnTo>
                  <a:lnTo>
                    <a:pt x="1110609" y="37240"/>
                  </a:lnTo>
                  <a:lnTo>
                    <a:pt x="1171914" y="29619"/>
                  </a:lnTo>
                  <a:lnTo>
                    <a:pt x="1234256" y="22825"/>
                  </a:lnTo>
                  <a:lnTo>
                    <a:pt x="1297586" y="16879"/>
                  </a:lnTo>
                  <a:lnTo>
                    <a:pt x="1361853" y="11797"/>
                  </a:lnTo>
                  <a:lnTo>
                    <a:pt x="1427006" y="7599"/>
                  </a:lnTo>
                  <a:lnTo>
                    <a:pt x="1492994" y="4301"/>
                  </a:lnTo>
                  <a:lnTo>
                    <a:pt x="1559767" y="1924"/>
                  </a:lnTo>
                  <a:lnTo>
                    <a:pt x="1627274" y="484"/>
                  </a:lnTo>
                  <a:lnTo>
                    <a:pt x="1695465" y="0"/>
                  </a:lnTo>
                  <a:lnTo>
                    <a:pt x="1763653" y="484"/>
                  </a:lnTo>
                  <a:lnTo>
                    <a:pt x="1831159" y="1924"/>
                  </a:lnTo>
                  <a:lnTo>
                    <a:pt x="1897931" y="4301"/>
                  </a:lnTo>
                  <a:lnTo>
                    <a:pt x="1963919" y="7599"/>
                  </a:lnTo>
                  <a:lnTo>
                    <a:pt x="2029072" y="11797"/>
                  </a:lnTo>
                  <a:lnTo>
                    <a:pt x="2093339" y="16879"/>
                  </a:lnTo>
                  <a:lnTo>
                    <a:pt x="2156671" y="22825"/>
                  </a:lnTo>
                  <a:lnTo>
                    <a:pt x="2219015" y="29619"/>
                  </a:lnTo>
                  <a:lnTo>
                    <a:pt x="2280322" y="37240"/>
                  </a:lnTo>
                  <a:lnTo>
                    <a:pt x="2340540" y="45672"/>
                  </a:lnTo>
                  <a:lnTo>
                    <a:pt x="2399619" y="54896"/>
                  </a:lnTo>
                  <a:lnTo>
                    <a:pt x="2457509" y="64894"/>
                  </a:lnTo>
                  <a:lnTo>
                    <a:pt x="2514159" y="75648"/>
                  </a:lnTo>
                  <a:lnTo>
                    <a:pt x="2569517" y="87139"/>
                  </a:lnTo>
                  <a:lnTo>
                    <a:pt x="2623534" y="99349"/>
                  </a:lnTo>
                  <a:lnTo>
                    <a:pt x="2676159" y="112260"/>
                  </a:lnTo>
                  <a:lnTo>
                    <a:pt x="2727340" y="125854"/>
                  </a:lnTo>
                  <a:lnTo>
                    <a:pt x="2777028" y="140113"/>
                  </a:lnTo>
                  <a:lnTo>
                    <a:pt x="2825172" y="155018"/>
                  </a:lnTo>
                  <a:lnTo>
                    <a:pt x="2871720" y="170551"/>
                  </a:lnTo>
                  <a:lnTo>
                    <a:pt x="2916623" y="186694"/>
                  </a:lnTo>
                  <a:lnTo>
                    <a:pt x="2959829" y="203429"/>
                  </a:lnTo>
                  <a:lnTo>
                    <a:pt x="3001288" y="220737"/>
                  </a:lnTo>
                  <a:lnTo>
                    <a:pt x="3040950" y="238600"/>
                  </a:lnTo>
                  <a:lnTo>
                    <a:pt x="3078763" y="257001"/>
                  </a:lnTo>
                  <a:lnTo>
                    <a:pt x="3114677" y="275921"/>
                  </a:lnTo>
                  <a:lnTo>
                    <a:pt x="3148641" y="295341"/>
                  </a:lnTo>
                  <a:lnTo>
                    <a:pt x="3210518" y="335611"/>
                  </a:lnTo>
                  <a:lnTo>
                    <a:pt x="3263987" y="377665"/>
                  </a:lnTo>
                  <a:lnTo>
                    <a:pt x="3308644" y="421358"/>
                  </a:lnTo>
                  <a:lnTo>
                    <a:pt x="3344083" y="466543"/>
                  </a:lnTo>
                  <a:lnTo>
                    <a:pt x="3369898" y="513076"/>
                  </a:lnTo>
                  <a:lnTo>
                    <a:pt x="3385684" y="560810"/>
                  </a:lnTo>
                  <a:lnTo>
                    <a:pt x="3391037" y="609599"/>
                  </a:lnTo>
                  <a:lnTo>
                    <a:pt x="3389690" y="634117"/>
                  </a:lnTo>
                  <a:lnTo>
                    <a:pt x="3379070" y="682397"/>
                  </a:lnTo>
                  <a:lnTo>
                    <a:pt x="3358218" y="729549"/>
                  </a:lnTo>
                  <a:lnTo>
                    <a:pt x="3327541" y="775426"/>
                  </a:lnTo>
                  <a:lnTo>
                    <a:pt x="3287442" y="819883"/>
                  </a:lnTo>
                  <a:lnTo>
                    <a:pt x="3238329" y="862775"/>
                  </a:lnTo>
                  <a:lnTo>
                    <a:pt x="3180605" y="903955"/>
                  </a:lnTo>
                  <a:lnTo>
                    <a:pt x="3114677" y="943278"/>
                  </a:lnTo>
                  <a:lnTo>
                    <a:pt x="3078763" y="962198"/>
                  </a:lnTo>
                  <a:lnTo>
                    <a:pt x="3040950" y="980599"/>
                  </a:lnTo>
                  <a:lnTo>
                    <a:pt x="3001288" y="998462"/>
                  </a:lnTo>
                  <a:lnTo>
                    <a:pt x="2959829" y="1015770"/>
                  </a:lnTo>
                  <a:lnTo>
                    <a:pt x="2916623" y="1032505"/>
                  </a:lnTo>
                  <a:lnTo>
                    <a:pt x="2871720" y="1048648"/>
                  </a:lnTo>
                  <a:lnTo>
                    <a:pt x="2825172" y="1064181"/>
                  </a:lnTo>
                  <a:lnTo>
                    <a:pt x="2777028" y="1079086"/>
                  </a:lnTo>
                  <a:lnTo>
                    <a:pt x="2727340" y="1093345"/>
                  </a:lnTo>
                  <a:lnTo>
                    <a:pt x="2676159" y="1106939"/>
                  </a:lnTo>
                  <a:lnTo>
                    <a:pt x="2623534" y="1119850"/>
                  </a:lnTo>
                  <a:lnTo>
                    <a:pt x="2569517" y="1132060"/>
                  </a:lnTo>
                  <a:lnTo>
                    <a:pt x="2514159" y="1143551"/>
                  </a:lnTo>
                  <a:lnTo>
                    <a:pt x="2457509" y="1154305"/>
                  </a:lnTo>
                  <a:lnTo>
                    <a:pt x="2399619" y="1164303"/>
                  </a:lnTo>
                  <a:lnTo>
                    <a:pt x="2340540" y="1173527"/>
                  </a:lnTo>
                  <a:lnTo>
                    <a:pt x="2280322" y="1181959"/>
                  </a:lnTo>
                  <a:lnTo>
                    <a:pt x="2219015" y="1189580"/>
                  </a:lnTo>
                  <a:lnTo>
                    <a:pt x="2156671" y="1196374"/>
                  </a:lnTo>
                  <a:lnTo>
                    <a:pt x="2093339" y="1202320"/>
                  </a:lnTo>
                  <a:lnTo>
                    <a:pt x="2029072" y="1207402"/>
                  </a:lnTo>
                  <a:lnTo>
                    <a:pt x="1963919" y="1211600"/>
                  </a:lnTo>
                  <a:lnTo>
                    <a:pt x="1897931" y="1214898"/>
                  </a:lnTo>
                  <a:lnTo>
                    <a:pt x="1831159" y="1217275"/>
                  </a:lnTo>
                  <a:lnTo>
                    <a:pt x="1763653" y="1218715"/>
                  </a:lnTo>
                  <a:lnTo>
                    <a:pt x="1695465" y="1219199"/>
                  </a:lnTo>
                  <a:lnTo>
                    <a:pt x="1627274" y="1218715"/>
                  </a:lnTo>
                  <a:lnTo>
                    <a:pt x="1559767" y="1217275"/>
                  </a:lnTo>
                  <a:lnTo>
                    <a:pt x="1492994" y="1214898"/>
                  </a:lnTo>
                  <a:lnTo>
                    <a:pt x="1427006" y="1211600"/>
                  </a:lnTo>
                  <a:lnTo>
                    <a:pt x="1361853" y="1207402"/>
                  </a:lnTo>
                  <a:lnTo>
                    <a:pt x="1297586" y="1202320"/>
                  </a:lnTo>
                  <a:lnTo>
                    <a:pt x="1234256" y="1196374"/>
                  </a:lnTo>
                  <a:lnTo>
                    <a:pt x="1171914" y="1189580"/>
                  </a:lnTo>
                  <a:lnTo>
                    <a:pt x="1110609" y="1181959"/>
                  </a:lnTo>
                  <a:lnTo>
                    <a:pt x="1050393" y="1173527"/>
                  </a:lnTo>
                  <a:lnTo>
                    <a:pt x="991316" y="1164303"/>
                  </a:lnTo>
                  <a:lnTo>
                    <a:pt x="933429" y="1154305"/>
                  </a:lnTo>
                  <a:lnTo>
                    <a:pt x="876783" y="1143551"/>
                  </a:lnTo>
                  <a:lnTo>
                    <a:pt x="821427" y="1132060"/>
                  </a:lnTo>
                  <a:lnTo>
                    <a:pt x="767414" y="1119850"/>
                  </a:lnTo>
                  <a:lnTo>
                    <a:pt x="714794" y="1106939"/>
                  </a:lnTo>
                  <a:lnTo>
                    <a:pt x="663616" y="1093345"/>
                  </a:lnTo>
                  <a:lnTo>
                    <a:pt x="613932" y="1079086"/>
                  </a:lnTo>
                  <a:lnTo>
                    <a:pt x="565793" y="1064181"/>
                  </a:lnTo>
                  <a:lnTo>
                    <a:pt x="519249" y="1048648"/>
                  </a:lnTo>
                  <a:lnTo>
                    <a:pt x="474351" y="1032505"/>
                  </a:lnTo>
                  <a:lnTo>
                    <a:pt x="431149" y="1015770"/>
                  </a:lnTo>
                  <a:lnTo>
                    <a:pt x="389694" y="998462"/>
                  </a:lnTo>
                  <a:lnTo>
                    <a:pt x="350037" y="980599"/>
                  </a:lnTo>
                  <a:lnTo>
                    <a:pt x="312229" y="962198"/>
                  </a:lnTo>
                  <a:lnTo>
                    <a:pt x="276319" y="943278"/>
                  </a:lnTo>
                  <a:lnTo>
                    <a:pt x="242359" y="923858"/>
                  </a:lnTo>
                  <a:lnTo>
                    <a:pt x="180491" y="883588"/>
                  </a:lnTo>
                  <a:lnTo>
                    <a:pt x="127029" y="841534"/>
                  </a:lnTo>
                  <a:lnTo>
                    <a:pt x="82379" y="797841"/>
                  </a:lnTo>
                  <a:lnTo>
                    <a:pt x="46946" y="752656"/>
                  </a:lnTo>
                  <a:lnTo>
                    <a:pt x="21135" y="706123"/>
                  </a:lnTo>
                  <a:lnTo>
                    <a:pt x="5351" y="658389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327646" y="5492753"/>
            <a:ext cx="1364615" cy="8782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74625">
              <a:spcBef>
                <a:spcPts val="125"/>
              </a:spcBef>
            </a:pPr>
            <a:r>
              <a:rPr sz="2750" b="1" spc="-10" dirty="0">
                <a:latin typeface="Calibri"/>
                <a:cs typeface="Calibri"/>
              </a:rPr>
              <a:t>Метод</a:t>
            </a:r>
            <a:endParaRPr sz="2750">
              <a:latin typeface="Calibri"/>
              <a:cs typeface="Calibri"/>
            </a:endParaRPr>
          </a:p>
          <a:p>
            <a:pPr marL="12700">
              <a:spcBef>
                <a:spcPts val="80"/>
              </a:spcBef>
            </a:pPr>
            <a:r>
              <a:rPr sz="2750" b="1" spc="-10" dirty="0">
                <a:latin typeface="Calibri"/>
                <a:cs typeface="Calibri"/>
              </a:rPr>
              <a:t>removeIf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124701" y="2076450"/>
            <a:ext cx="3438525" cy="1485900"/>
            <a:chOff x="5600700" y="2076450"/>
            <a:chExt cx="3438525" cy="1485900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00700" y="2076450"/>
              <a:ext cx="3438525" cy="14859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10300" y="2238359"/>
              <a:ext cx="2314575" cy="127635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38799" y="2095500"/>
              <a:ext cx="3365753" cy="140549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38799" y="2095500"/>
              <a:ext cx="3366135" cy="1405890"/>
            </a:xfrm>
            <a:custGeom>
              <a:avLst/>
              <a:gdLst/>
              <a:ahLst/>
              <a:cxnLst/>
              <a:rect l="l" t="t" r="r" b="b"/>
              <a:pathLst>
                <a:path w="3366134" h="1405889">
                  <a:moveTo>
                    <a:pt x="0" y="702685"/>
                  </a:moveTo>
                  <a:lnTo>
                    <a:pt x="5063" y="647768"/>
                  </a:lnTo>
                  <a:lnTo>
                    <a:pt x="20004" y="594008"/>
                  </a:lnTo>
                  <a:lnTo>
                    <a:pt x="44448" y="541560"/>
                  </a:lnTo>
                  <a:lnTo>
                    <a:pt x="78021" y="490581"/>
                  </a:lnTo>
                  <a:lnTo>
                    <a:pt x="120349" y="441227"/>
                  </a:lnTo>
                  <a:lnTo>
                    <a:pt x="171058" y="393654"/>
                  </a:lnTo>
                  <a:lnTo>
                    <a:pt x="229772" y="348018"/>
                  </a:lnTo>
                  <a:lnTo>
                    <a:pt x="262015" y="325975"/>
                  </a:lnTo>
                  <a:lnTo>
                    <a:pt x="296119" y="304476"/>
                  </a:lnTo>
                  <a:lnTo>
                    <a:pt x="332038" y="283538"/>
                  </a:lnTo>
                  <a:lnTo>
                    <a:pt x="369724" y="263183"/>
                  </a:lnTo>
                  <a:lnTo>
                    <a:pt x="409132" y="243429"/>
                  </a:lnTo>
                  <a:lnTo>
                    <a:pt x="450213" y="224297"/>
                  </a:lnTo>
                  <a:lnTo>
                    <a:pt x="492922" y="205804"/>
                  </a:lnTo>
                  <a:lnTo>
                    <a:pt x="537211" y="187972"/>
                  </a:lnTo>
                  <a:lnTo>
                    <a:pt x="583035" y="170819"/>
                  </a:lnTo>
                  <a:lnTo>
                    <a:pt x="630345" y="154366"/>
                  </a:lnTo>
                  <a:lnTo>
                    <a:pt x="679096" y="138631"/>
                  </a:lnTo>
                  <a:lnTo>
                    <a:pt x="729240" y="123634"/>
                  </a:lnTo>
                  <a:lnTo>
                    <a:pt x="780731" y="109395"/>
                  </a:lnTo>
                  <a:lnTo>
                    <a:pt x="833521" y="95932"/>
                  </a:lnTo>
                  <a:lnTo>
                    <a:pt x="887565" y="83267"/>
                  </a:lnTo>
                  <a:lnTo>
                    <a:pt x="942816" y="71418"/>
                  </a:lnTo>
                  <a:lnTo>
                    <a:pt x="999226" y="60405"/>
                  </a:lnTo>
                  <a:lnTo>
                    <a:pt x="1056748" y="50246"/>
                  </a:lnTo>
                  <a:lnTo>
                    <a:pt x="1115337" y="40963"/>
                  </a:lnTo>
                  <a:lnTo>
                    <a:pt x="1174945" y="32574"/>
                  </a:lnTo>
                  <a:lnTo>
                    <a:pt x="1235526" y="25099"/>
                  </a:lnTo>
                  <a:lnTo>
                    <a:pt x="1297032" y="18557"/>
                  </a:lnTo>
                  <a:lnTo>
                    <a:pt x="1359418" y="12968"/>
                  </a:lnTo>
                  <a:lnTo>
                    <a:pt x="1422635" y="8351"/>
                  </a:lnTo>
                  <a:lnTo>
                    <a:pt x="1486638" y="4727"/>
                  </a:lnTo>
                  <a:lnTo>
                    <a:pt x="1551380" y="2113"/>
                  </a:lnTo>
                  <a:lnTo>
                    <a:pt x="1616813" y="531"/>
                  </a:lnTo>
                  <a:lnTo>
                    <a:pt x="1682892" y="0"/>
                  </a:lnTo>
                  <a:lnTo>
                    <a:pt x="1748968" y="531"/>
                  </a:lnTo>
                  <a:lnTo>
                    <a:pt x="1814399" y="2113"/>
                  </a:lnTo>
                  <a:lnTo>
                    <a:pt x="1879139" y="4727"/>
                  </a:lnTo>
                  <a:lnTo>
                    <a:pt x="1943140" y="8351"/>
                  </a:lnTo>
                  <a:lnTo>
                    <a:pt x="2006356" y="12968"/>
                  </a:lnTo>
                  <a:lnTo>
                    <a:pt x="2068740" y="18557"/>
                  </a:lnTo>
                  <a:lnTo>
                    <a:pt x="2130245" y="25099"/>
                  </a:lnTo>
                  <a:lnTo>
                    <a:pt x="2190824" y="32574"/>
                  </a:lnTo>
                  <a:lnTo>
                    <a:pt x="2250430" y="40963"/>
                  </a:lnTo>
                  <a:lnTo>
                    <a:pt x="2309018" y="50246"/>
                  </a:lnTo>
                  <a:lnTo>
                    <a:pt x="2366540" y="60405"/>
                  </a:lnTo>
                  <a:lnTo>
                    <a:pt x="2422948" y="71418"/>
                  </a:lnTo>
                  <a:lnTo>
                    <a:pt x="2478198" y="83267"/>
                  </a:lnTo>
                  <a:lnTo>
                    <a:pt x="2532241" y="95932"/>
                  </a:lnTo>
                  <a:lnTo>
                    <a:pt x="2585030" y="109395"/>
                  </a:lnTo>
                  <a:lnTo>
                    <a:pt x="2636520" y="123634"/>
                  </a:lnTo>
                  <a:lnTo>
                    <a:pt x="2686664" y="138631"/>
                  </a:lnTo>
                  <a:lnTo>
                    <a:pt x="2735414" y="154366"/>
                  </a:lnTo>
                  <a:lnTo>
                    <a:pt x="2782723" y="170819"/>
                  </a:lnTo>
                  <a:lnTo>
                    <a:pt x="2828546" y="187972"/>
                  </a:lnTo>
                  <a:lnTo>
                    <a:pt x="2872835" y="205804"/>
                  </a:lnTo>
                  <a:lnTo>
                    <a:pt x="2915543" y="224297"/>
                  </a:lnTo>
                  <a:lnTo>
                    <a:pt x="2956624" y="243429"/>
                  </a:lnTo>
                  <a:lnTo>
                    <a:pt x="2996031" y="263183"/>
                  </a:lnTo>
                  <a:lnTo>
                    <a:pt x="3033717" y="283538"/>
                  </a:lnTo>
                  <a:lnTo>
                    <a:pt x="3069635" y="304476"/>
                  </a:lnTo>
                  <a:lnTo>
                    <a:pt x="3103739" y="325975"/>
                  </a:lnTo>
                  <a:lnTo>
                    <a:pt x="3135982" y="348018"/>
                  </a:lnTo>
                  <a:lnTo>
                    <a:pt x="3194696" y="393654"/>
                  </a:lnTo>
                  <a:lnTo>
                    <a:pt x="3245404" y="441227"/>
                  </a:lnTo>
                  <a:lnTo>
                    <a:pt x="3287732" y="490581"/>
                  </a:lnTo>
                  <a:lnTo>
                    <a:pt x="3321305" y="541560"/>
                  </a:lnTo>
                  <a:lnTo>
                    <a:pt x="3345749" y="594008"/>
                  </a:lnTo>
                  <a:lnTo>
                    <a:pt x="3360690" y="647768"/>
                  </a:lnTo>
                  <a:lnTo>
                    <a:pt x="3365753" y="702685"/>
                  </a:lnTo>
                  <a:lnTo>
                    <a:pt x="3364480" y="730279"/>
                  </a:lnTo>
                  <a:lnTo>
                    <a:pt x="3354431" y="784639"/>
                  </a:lnTo>
                  <a:lnTo>
                    <a:pt x="3334692" y="837765"/>
                  </a:lnTo>
                  <a:lnTo>
                    <a:pt x="3305636" y="889503"/>
                  </a:lnTo>
                  <a:lnTo>
                    <a:pt x="3267639" y="939694"/>
                  </a:lnTo>
                  <a:lnTo>
                    <a:pt x="3221074" y="988184"/>
                  </a:lnTo>
                  <a:lnTo>
                    <a:pt x="3166316" y="1034815"/>
                  </a:lnTo>
                  <a:lnTo>
                    <a:pt x="3103739" y="1079431"/>
                  </a:lnTo>
                  <a:lnTo>
                    <a:pt x="3069635" y="1100935"/>
                  </a:lnTo>
                  <a:lnTo>
                    <a:pt x="3033717" y="1121876"/>
                  </a:lnTo>
                  <a:lnTo>
                    <a:pt x="2996031" y="1142236"/>
                  </a:lnTo>
                  <a:lnTo>
                    <a:pt x="2956624" y="1161994"/>
                  </a:lnTo>
                  <a:lnTo>
                    <a:pt x="2915543" y="1181131"/>
                  </a:lnTo>
                  <a:lnTo>
                    <a:pt x="2872835" y="1199628"/>
                  </a:lnTo>
                  <a:lnTo>
                    <a:pt x="2828546" y="1217464"/>
                  </a:lnTo>
                  <a:lnTo>
                    <a:pt x="2782723" y="1234621"/>
                  </a:lnTo>
                  <a:lnTo>
                    <a:pt x="2735414" y="1251079"/>
                  </a:lnTo>
                  <a:lnTo>
                    <a:pt x="2686664" y="1266818"/>
                  </a:lnTo>
                  <a:lnTo>
                    <a:pt x="2636520" y="1281819"/>
                  </a:lnTo>
                  <a:lnTo>
                    <a:pt x="2585030" y="1296063"/>
                  </a:lnTo>
                  <a:lnTo>
                    <a:pt x="2532241" y="1309529"/>
                  </a:lnTo>
                  <a:lnTo>
                    <a:pt x="2478198" y="1322198"/>
                  </a:lnTo>
                  <a:lnTo>
                    <a:pt x="2422948" y="1334051"/>
                  </a:lnTo>
                  <a:lnTo>
                    <a:pt x="2366540" y="1345067"/>
                  </a:lnTo>
                  <a:lnTo>
                    <a:pt x="2309018" y="1355229"/>
                  </a:lnTo>
                  <a:lnTo>
                    <a:pt x="2250430" y="1364515"/>
                  </a:lnTo>
                  <a:lnTo>
                    <a:pt x="2190824" y="1372907"/>
                  </a:lnTo>
                  <a:lnTo>
                    <a:pt x="2130245" y="1380385"/>
                  </a:lnTo>
                  <a:lnTo>
                    <a:pt x="2068740" y="1386929"/>
                  </a:lnTo>
                  <a:lnTo>
                    <a:pt x="2006356" y="1392520"/>
                  </a:lnTo>
                  <a:lnTo>
                    <a:pt x="1943140" y="1397138"/>
                  </a:lnTo>
                  <a:lnTo>
                    <a:pt x="1879139" y="1400764"/>
                  </a:lnTo>
                  <a:lnTo>
                    <a:pt x="1814399" y="1403378"/>
                  </a:lnTo>
                  <a:lnTo>
                    <a:pt x="1748968" y="1404961"/>
                  </a:lnTo>
                  <a:lnTo>
                    <a:pt x="1682892" y="1405493"/>
                  </a:lnTo>
                  <a:lnTo>
                    <a:pt x="1616813" y="1404961"/>
                  </a:lnTo>
                  <a:lnTo>
                    <a:pt x="1551380" y="1403378"/>
                  </a:lnTo>
                  <a:lnTo>
                    <a:pt x="1486638" y="1400764"/>
                  </a:lnTo>
                  <a:lnTo>
                    <a:pt x="1422635" y="1397138"/>
                  </a:lnTo>
                  <a:lnTo>
                    <a:pt x="1359418" y="1392520"/>
                  </a:lnTo>
                  <a:lnTo>
                    <a:pt x="1297032" y="1386929"/>
                  </a:lnTo>
                  <a:lnTo>
                    <a:pt x="1235526" y="1380385"/>
                  </a:lnTo>
                  <a:lnTo>
                    <a:pt x="1174945" y="1372907"/>
                  </a:lnTo>
                  <a:lnTo>
                    <a:pt x="1115337" y="1364515"/>
                  </a:lnTo>
                  <a:lnTo>
                    <a:pt x="1056748" y="1355229"/>
                  </a:lnTo>
                  <a:lnTo>
                    <a:pt x="999226" y="1345067"/>
                  </a:lnTo>
                  <a:lnTo>
                    <a:pt x="942816" y="1334051"/>
                  </a:lnTo>
                  <a:lnTo>
                    <a:pt x="887565" y="1322198"/>
                  </a:lnTo>
                  <a:lnTo>
                    <a:pt x="833521" y="1309529"/>
                  </a:lnTo>
                  <a:lnTo>
                    <a:pt x="780731" y="1296063"/>
                  </a:lnTo>
                  <a:lnTo>
                    <a:pt x="729240" y="1281819"/>
                  </a:lnTo>
                  <a:lnTo>
                    <a:pt x="679096" y="1266818"/>
                  </a:lnTo>
                  <a:lnTo>
                    <a:pt x="630345" y="1251079"/>
                  </a:lnTo>
                  <a:lnTo>
                    <a:pt x="583035" y="1234621"/>
                  </a:lnTo>
                  <a:lnTo>
                    <a:pt x="537211" y="1217464"/>
                  </a:lnTo>
                  <a:lnTo>
                    <a:pt x="492922" y="1199628"/>
                  </a:lnTo>
                  <a:lnTo>
                    <a:pt x="450213" y="1181131"/>
                  </a:lnTo>
                  <a:lnTo>
                    <a:pt x="409132" y="1161994"/>
                  </a:lnTo>
                  <a:lnTo>
                    <a:pt x="369724" y="1142236"/>
                  </a:lnTo>
                  <a:lnTo>
                    <a:pt x="332038" y="1121876"/>
                  </a:lnTo>
                  <a:lnTo>
                    <a:pt x="296119" y="1100935"/>
                  </a:lnTo>
                  <a:lnTo>
                    <a:pt x="262015" y="1079431"/>
                  </a:lnTo>
                  <a:lnTo>
                    <a:pt x="229772" y="1057385"/>
                  </a:lnTo>
                  <a:lnTo>
                    <a:pt x="171058" y="1011741"/>
                  </a:lnTo>
                  <a:lnTo>
                    <a:pt x="120349" y="964162"/>
                  </a:lnTo>
                  <a:lnTo>
                    <a:pt x="78021" y="914802"/>
                  </a:lnTo>
                  <a:lnTo>
                    <a:pt x="44448" y="863818"/>
                  </a:lnTo>
                  <a:lnTo>
                    <a:pt x="20004" y="811366"/>
                  </a:lnTo>
                  <a:lnTo>
                    <a:pt x="5063" y="757603"/>
                  </a:lnTo>
                  <a:lnTo>
                    <a:pt x="0" y="702685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999101" y="2343083"/>
            <a:ext cx="1715135" cy="8782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750" b="1" spc="-10" dirty="0">
                <a:latin typeface="Calibri"/>
                <a:cs typeface="Calibri"/>
              </a:rPr>
              <a:t>Интерфейс</a:t>
            </a:r>
            <a:endParaRPr sz="2750">
              <a:latin typeface="Calibri"/>
              <a:cs typeface="Calibri"/>
            </a:endParaRPr>
          </a:p>
          <a:p>
            <a:pPr marL="155575">
              <a:spcBef>
                <a:spcPts val="80"/>
              </a:spcBef>
            </a:pPr>
            <a:r>
              <a:rPr sz="2750" b="1" spc="-10" dirty="0">
                <a:latin typeface="Calibri"/>
                <a:cs typeface="Calibri"/>
              </a:rPr>
              <a:t>Predicate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1700" y="76216"/>
            <a:ext cx="7924800" cy="847725"/>
            <a:chOff x="647700" y="76215"/>
            <a:chExt cx="792480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133365"/>
              <a:ext cx="7924800" cy="609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9875" y="76215"/>
              <a:ext cx="3657600" cy="847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9" y="152400"/>
              <a:ext cx="7848599" cy="5333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5799" y="152400"/>
              <a:ext cx="7848600" cy="533400"/>
            </a:xfrm>
            <a:custGeom>
              <a:avLst/>
              <a:gdLst/>
              <a:ahLst/>
              <a:cxnLst/>
              <a:rect l="l" t="t" r="r" b="b"/>
              <a:pathLst>
                <a:path w="7848600" h="533400">
                  <a:moveTo>
                    <a:pt x="0" y="88910"/>
                  </a:moveTo>
                  <a:lnTo>
                    <a:pt x="6986" y="54276"/>
                  </a:lnTo>
                  <a:lnTo>
                    <a:pt x="26039" y="26018"/>
                  </a:lnTo>
                  <a:lnTo>
                    <a:pt x="54298" y="6978"/>
                  </a:lnTo>
                  <a:lnTo>
                    <a:pt x="88904" y="0"/>
                  </a:lnTo>
                  <a:lnTo>
                    <a:pt x="7759689" y="0"/>
                  </a:lnTo>
                  <a:lnTo>
                    <a:pt x="7794323" y="6978"/>
                  </a:lnTo>
                  <a:lnTo>
                    <a:pt x="7822581" y="26018"/>
                  </a:lnTo>
                  <a:lnTo>
                    <a:pt x="7841621" y="54276"/>
                  </a:lnTo>
                  <a:lnTo>
                    <a:pt x="7848599" y="88910"/>
                  </a:lnTo>
                  <a:lnTo>
                    <a:pt x="7848599" y="444489"/>
                  </a:lnTo>
                  <a:lnTo>
                    <a:pt x="7841621" y="479123"/>
                  </a:lnTo>
                  <a:lnTo>
                    <a:pt x="7822581" y="507381"/>
                  </a:lnTo>
                  <a:lnTo>
                    <a:pt x="7794323" y="526421"/>
                  </a:lnTo>
                  <a:lnTo>
                    <a:pt x="7759689" y="533399"/>
                  </a:lnTo>
                  <a:lnTo>
                    <a:pt x="88904" y="533399"/>
                  </a:lnTo>
                  <a:lnTo>
                    <a:pt x="54298" y="526421"/>
                  </a:lnTo>
                  <a:lnTo>
                    <a:pt x="26039" y="507381"/>
                  </a:lnTo>
                  <a:lnTo>
                    <a:pt x="6986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953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9798" y="52205"/>
            <a:ext cx="7924799" cy="693138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dirty="0">
                <a:solidFill>
                  <a:srgbClr val="000000"/>
                </a:solidFill>
              </a:rPr>
              <a:t>Домашнее</a:t>
            </a:r>
            <a:r>
              <a:rPr spc="15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задание: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924050" y="847741"/>
            <a:ext cx="8477250" cy="5534025"/>
            <a:chOff x="400050" y="847740"/>
            <a:chExt cx="8477250" cy="553402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150" y="876284"/>
              <a:ext cx="8343900" cy="47720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0050" y="847740"/>
              <a:ext cx="8477250" cy="55340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5299" y="914400"/>
              <a:ext cx="8229599" cy="46481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95299" y="914400"/>
              <a:ext cx="8229600" cy="4648200"/>
            </a:xfrm>
            <a:custGeom>
              <a:avLst/>
              <a:gdLst/>
              <a:ahLst/>
              <a:cxnLst/>
              <a:rect l="l" t="t" r="r" b="b"/>
              <a:pathLst>
                <a:path w="8229600" h="4648200">
                  <a:moveTo>
                    <a:pt x="0" y="4648199"/>
                  </a:moveTo>
                  <a:lnTo>
                    <a:pt x="8229599" y="4648199"/>
                  </a:lnTo>
                  <a:lnTo>
                    <a:pt x="8229599" y="0"/>
                  </a:lnTo>
                  <a:lnTo>
                    <a:pt x="0" y="0"/>
                  </a:lnTo>
                  <a:lnTo>
                    <a:pt x="0" y="46481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98663" y="929699"/>
            <a:ext cx="8066405" cy="415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Создайте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Employee,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у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которого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будут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переменные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name,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department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и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spc="-10" dirty="0">
                <a:latin typeface="Calibri"/>
                <a:cs typeface="Calibri"/>
              </a:rPr>
              <a:t>salary.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Задавайте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значения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этим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переменным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при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создании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объекта.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В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классе</a:t>
            </a:r>
            <a:r>
              <a:rPr spc="7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TestEmployee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создайте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printEmployee,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который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принимает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в</a:t>
            </a:r>
            <a:endParaRPr>
              <a:latin typeface="Calibri"/>
              <a:cs typeface="Calibri"/>
            </a:endParaRPr>
          </a:p>
          <a:p>
            <a:pPr marL="12700" marR="5080">
              <a:lnSpc>
                <a:spcPct val="99900"/>
              </a:lnSpc>
              <a:spcBef>
                <a:spcPts val="25"/>
              </a:spcBef>
            </a:pPr>
            <a:r>
              <a:rPr dirty="0">
                <a:latin typeface="Calibri"/>
                <a:cs typeface="Calibri"/>
              </a:rPr>
              <a:t>параметр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класса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Employee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выводит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экран всю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информацию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данном </a:t>
            </a:r>
            <a:r>
              <a:rPr dirty="0">
                <a:latin typeface="Calibri"/>
                <a:cs typeface="Calibri"/>
              </a:rPr>
              <a:t>работнике.</a:t>
            </a:r>
            <a:r>
              <a:rPr spc="-114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Используя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интерфейс</a:t>
            </a:r>
            <a:r>
              <a:rPr spc="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Predicate,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создайте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классе </a:t>
            </a:r>
            <a:r>
              <a:rPr spc="-10" dirty="0">
                <a:latin typeface="Calibri"/>
                <a:cs typeface="Calibri"/>
              </a:rPr>
              <a:t>TestEmployee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метод filtraciyaRabotnikov,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который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помимо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объекта</a:t>
            </a:r>
            <a:r>
              <a:rPr spc="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Predicate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принимает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параметр ArrayList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работников</a:t>
            </a:r>
            <a:r>
              <a:rPr spc="-1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выводит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экран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информацию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всех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работниках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из </a:t>
            </a:r>
            <a:r>
              <a:rPr spc="-10" dirty="0">
                <a:latin typeface="Calibri"/>
                <a:cs typeface="Calibri"/>
              </a:rPr>
              <a:t>ArrayList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,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которые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подходят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под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определённые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условия.</a:t>
            </a:r>
            <a:endParaRPr>
              <a:latin typeface="Calibri"/>
              <a:cs typeface="Calibri"/>
            </a:endParaRPr>
          </a:p>
          <a:p>
            <a:pPr marL="12700" marR="41910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В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методе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main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класса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TestEmployee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создайте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ArrayList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работников</a:t>
            </a:r>
            <a:r>
              <a:rPr spc="-1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заполните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его </a:t>
            </a:r>
            <a:r>
              <a:rPr dirty="0">
                <a:latin typeface="Calibri"/>
                <a:cs typeface="Calibri"/>
              </a:rPr>
              <a:t>объектами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класса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Employee.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Затем,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используя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данный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ArrayList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лямбда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dirty="0">
                <a:latin typeface="Calibri"/>
                <a:cs typeface="Calibri"/>
              </a:rPr>
              <a:t>выражения,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трижды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вызовете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</a:t>
            </a:r>
            <a:r>
              <a:rPr spc="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filtraciyaRabotnikov</a:t>
            </a:r>
            <a:r>
              <a:rPr spc="-1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таким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образом,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чтобы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выведенные</a:t>
            </a:r>
            <a:r>
              <a:rPr spc="-1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экран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работники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подходили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под следующие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условия: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В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первый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раз: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департамент</a:t>
            </a:r>
            <a:r>
              <a:rPr spc="-1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работника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должен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быть</a:t>
            </a:r>
            <a:r>
              <a:rPr spc="1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"IT",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а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з/п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больше</a:t>
            </a:r>
            <a:r>
              <a:rPr spc="7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200;</a:t>
            </a:r>
            <a:endParaRPr>
              <a:latin typeface="Calibri"/>
              <a:cs typeface="Calibri"/>
            </a:endParaRPr>
          </a:p>
          <a:p>
            <a:pPr marL="12700" marR="18415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Во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второй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раз: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имя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работника</a:t>
            </a:r>
            <a:r>
              <a:rPr spc="-1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должно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начинаться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"E",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а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з/п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должна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быть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450;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третий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раз:</a:t>
            </a:r>
            <a:r>
              <a:rPr spc="3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имя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работника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должно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быть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такое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же,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что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у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его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департамента.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86100" y="1885951"/>
            <a:ext cx="6191250" cy="2867025"/>
            <a:chOff x="1562100" y="1885950"/>
            <a:chExt cx="6191250" cy="2867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100" y="1885950"/>
              <a:ext cx="6191234" cy="28670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0" y="1905000"/>
              <a:ext cx="6117579" cy="27875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00200" y="1905000"/>
              <a:ext cx="6117590" cy="2787650"/>
            </a:xfrm>
            <a:custGeom>
              <a:avLst/>
              <a:gdLst/>
              <a:ahLst/>
              <a:cxnLst/>
              <a:rect l="l" t="t" r="r" b="b"/>
              <a:pathLst>
                <a:path w="6117590" h="2787650">
                  <a:moveTo>
                    <a:pt x="0" y="0"/>
                  </a:moveTo>
                  <a:lnTo>
                    <a:pt x="5653034" y="0"/>
                  </a:lnTo>
                  <a:lnTo>
                    <a:pt x="6117579" y="464576"/>
                  </a:lnTo>
                  <a:lnTo>
                    <a:pt x="6117579" y="2787527"/>
                  </a:lnTo>
                  <a:lnTo>
                    <a:pt x="464570" y="2787527"/>
                  </a:lnTo>
                  <a:lnTo>
                    <a:pt x="0" y="2322956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48457" y="2684142"/>
            <a:ext cx="3067685" cy="112458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1" dirty="0">
                <a:solidFill>
                  <a:srgbClr val="FF0000"/>
                </a:solidFill>
                <a:latin typeface="Calibri"/>
                <a:cs typeface="Calibri"/>
              </a:rPr>
              <a:t>Урок</a:t>
            </a:r>
            <a:r>
              <a:rPr sz="7200" b="1" spc="-3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7200" b="1" spc="-25" dirty="0">
                <a:solidFill>
                  <a:srgbClr val="FF0000"/>
                </a:solidFill>
                <a:latin typeface="Calibri"/>
                <a:cs typeface="Calibri"/>
              </a:rPr>
              <a:t>29</a:t>
            </a:r>
            <a:endParaRPr sz="7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0843" y="476250"/>
            <a:ext cx="11493305" cy="1171575"/>
            <a:chOff x="1247775" y="200025"/>
            <a:chExt cx="6953250" cy="1171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5"/>
              <a:ext cx="6953250" cy="11715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125" y="419115"/>
              <a:ext cx="67532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6680210" y="0"/>
                  </a:moveTo>
                  <a:lnTo>
                    <a:pt x="177795" y="0"/>
                  </a:lnTo>
                  <a:lnTo>
                    <a:pt x="130540" y="6351"/>
                  </a:lnTo>
                  <a:lnTo>
                    <a:pt x="88070" y="24276"/>
                  </a:lnTo>
                  <a:lnTo>
                    <a:pt x="52085" y="52078"/>
                  </a:lnTo>
                  <a:lnTo>
                    <a:pt x="24280" y="88062"/>
                  </a:lnTo>
                  <a:lnTo>
                    <a:pt x="6352" y="130531"/>
                  </a:lnTo>
                  <a:lnTo>
                    <a:pt x="0" y="177789"/>
                  </a:lnTo>
                  <a:lnTo>
                    <a:pt x="0" y="889010"/>
                  </a:lnTo>
                  <a:lnTo>
                    <a:pt x="6352" y="936258"/>
                  </a:lnTo>
                  <a:lnTo>
                    <a:pt x="24280" y="978724"/>
                  </a:lnTo>
                  <a:lnTo>
                    <a:pt x="52085" y="1014709"/>
                  </a:lnTo>
                  <a:lnTo>
                    <a:pt x="88070" y="1042516"/>
                  </a:lnTo>
                  <a:lnTo>
                    <a:pt x="130540" y="1060446"/>
                  </a:lnTo>
                  <a:lnTo>
                    <a:pt x="177795" y="1066799"/>
                  </a:lnTo>
                  <a:lnTo>
                    <a:pt x="6680210" y="1066799"/>
                  </a:lnTo>
                  <a:lnTo>
                    <a:pt x="6727468" y="1060446"/>
                  </a:lnTo>
                  <a:lnTo>
                    <a:pt x="6769937" y="1042516"/>
                  </a:lnTo>
                  <a:lnTo>
                    <a:pt x="6805920" y="1014709"/>
                  </a:lnTo>
                  <a:lnTo>
                    <a:pt x="6833723" y="978724"/>
                  </a:lnTo>
                  <a:lnTo>
                    <a:pt x="6851648" y="936258"/>
                  </a:lnTo>
                  <a:lnTo>
                    <a:pt x="6857999" y="889010"/>
                  </a:lnTo>
                  <a:lnTo>
                    <a:pt x="6857999" y="177789"/>
                  </a:lnTo>
                  <a:lnTo>
                    <a:pt x="6851648" y="130531"/>
                  </a:lnTo>
                  <a:lnTo>
                    <a:pt x="6833723" y="88062"/>
                  </a:lnTo>
                  <a:lnTo>
                    <a:pt x="6805920" y="52078"/>
                  </a:lnTo>
                  <a:lnTo>
                    <a:pt x="6769937" y="24276"/>
                  </a:lnTo>
                  <a:lnTo>
                    <a:pt x="6727468" y="6351"/>
                  </a:lnTo>
                  <a:lnTo>
                    <a:pt x="668021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0" y="177789"/>
                  </a:moveTo>
                  <a:lnTo>
                    <a:pt x="6352" y="130531"/>
                  </a:lnTo>
                  <a:lnTo>
                    <a:pt x="24280" y="88062"/>
                  </a:lnTo>
                  <a:lnTo>
                    <a:pt x="52085" y="52078"/>
                  </a:lnTo>
                  <a:lnTo>
                    <a:pt x="88070" y="24276"/>
                  </a:lnTo>
                  <a:lnTo>
                    <a:pt x="130540" y="6351"/>
                  </a:lnTo>
                  <a:lnTo>
                    <a:pt x="177795" y="0"/>
                  </a:lnTo>
                  <a:lnTo>
                    <a:pt x="6680210" y="0"/>
                  </a:lnTo>
                  <a:lnTo>
                    <a:pt x="6727468" y="6351"/>
                  </a:lnTo>
                  <a:lnTo>
                    <a:pt x="6769937" y="24276"/>
                  </a:lnTo>
                  <a:lnTo>
                    <a:pt x="6805920" y="52078"/>
                  </a:lnTo>
                  <a:lnTo>
                    <a:pt x="6833723" y="88062"/>
                  </a:lnTo>
                  <a:lnTo>
                    <a:pt x="6851648" y="130531"/>
                  </a:lnTo>
                  <a:lnTo>
                    <a:pt x="6857999" y="177789"/>
                  </a:lnTo>
                  <a:lnTo>
                    <a:pt x="6857999" y="889010"/>
                  </a:lnTo>
                  <a:lnTo>
                    <a:pt x="6851648" y="936258"/>
                  </a:lnTo>
                  <a:lnTo>
                    <a:pt x="6833723" y="978724"/>
                  </a:lnTo>
                  <a:lnTo>
                    <a:pt x="6805920" y="1014709"/>
                  </a:lnTo>
                  <a:lnTo>
                    <a:pt x="6769937" y="1042516"/>
                  </a:lnTo>
                  <a:lnTo>
                    <a:pt x="6727468" y="1060446"/>
                  </a:lnTo>
                  <a:lnTo>
                    <a:pt x="6680210" y="1066799"/>
                  </a:lnTo>
                  <a:lnTo>
                    <a:pt x="177795" y="1066799"/>
                  </a:lnTo>
                  <a:lnTo>
                    <a:pt x="130540" y="1060446"/>
                  </a:lnTo>
                  <a:lnTo>
                    <a:pt x="88070" y="1042516"/>
                  </a:lnTo>
                  <a:lnTo>
                    <a:pt x="52085" y="1014709"/>
                  </a:lnTo>
                  <a:lnTo>
                    <a:pt x="24280" y="978724"/>
                  </a:lnTo>
                  <a:lnTo>
                    <a:pt x="6352" y="936258"/>
                  </a:lnTo>
                  <a:lnTo>
                    <a:pt x="0" y="889010"/>
                  </a:lnTo>
                  <a:lnTo>
                    <a:pt x="0" y="177789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440577"/>
            <a:ext cx="10515600" cy="1034514"/>
          </a:xfrm>
          <a:prstGeom prst="rect">
            <a:avLst/>
          </a:prstGeom>
        </p:spPr>
        <p:txBody>
          <a:bodyPr vert="horz" wrap="square" lIns="0" tIns="353949" rIns="0" bIns="0" rtlCol="0" anchor="ctr">
            <a:spAutoFit/>
          </a:bodyPr>
          <a:lstStyle/>
          <a:p>
            <a:pPr marL="526415">
              <a:lnSpc>
                <a:spcPct val="100000"/>
              </a:lnSpc>
              <a:spcBef>
                <a:spcPts val="130"/>
              </a:spcBef>
            </a:pPr>
            <a:r>
              <a:rPr dirty="0"/>
              <a:t>Краткий</a:t>
            </a:r>
            <a:r>
              <a:rPr spc="215" dirty="0"/>
              <a:t> </a:t>
            </a:r>
            <a:r>
              <a:rPr dirty="0"/>
              <a:t>повтор</a:t>
            </a:r>
            <a:r>
              <a:rPr spc="105" dirty="0"/>
              <a:t> </a:t>
            </a:r>
            <a:r>
              <a:rPr dirty="0"/>
              <a:t>пройденного</a:t>
            </a:r>
            <a:r>
              <a:rPr spc="175" dirty="0"/>
              <a:t> </a:t>
            </a:r>
            <a:r>
              <a:rPr spc="-10" dirty="0"/>
              <a:t>материала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90700" y="2876535"/>
            <a:ext cx="8686800" cy="847725"/>
            <a:chOff x="266700" y="2876534"/>
            <a:chExt cx="8686800" cy="8477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00" y="2895599"/>
              <a:ext cx="8686800" cy="6953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2300" y="2876534"/>
              <a:ext cx="2962275" cy="8477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799" y="2915015"/>
              <a:ext cx="8610599" cy="61926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799" y="2915015"/>
              <a:ext cx="8610600" cy="619760"/>
            </a:xfrm>
            <a:custGeom>
              <a:avLst/>
              <a:gdLst/>
              <a:ahLst/>
              <a:cxnLst/>
              <a:rect l="l" t="t" r="r" b="b"/>
              <a:pathLst>
                <a:path w="8610600" h="619760">
                  <a:moveTo>
                    <a:pt x="0" y="103266"/>
                  </a:moveTo>
                  <a:lnTo>
                    <a:pt x="8112" y="63072"/>
                  </a:lnTo>
                  <a:lnTo>
                    <a:pt x="30234" y="30247"/>
                  </a:lnTo>
                  <a:lnTo>
                    <a:pt x="63042" y="8115"/>
                  </a:lnTo>
                  <a:lnTo>
                    <a:pt x="103214" y="0"/>
                  </a:lnTo>
                  <a:lnTo>
                    <a:pt x="8507364" y="0"/>
                  </a:lnTo>
                  <a:lnTo>
                    <a:pt x="8547540" y="8115"/>
                  </a:lnTo>
                  <a:lnTo>
                    <a:pt x="8580356" y="30247"/>
                  </a:lnTo>
                  <a:lnTo>
                    <a:pt x="8602484" y="63072"/>
                  </a:lnTo>
                  <a:lnTo>
                    <a:pt x="8610599" y="103266"/>
                  </a:lnTo>
                  <a:lnTo>
                    <a:pt x="8610599" y="516026"/>
                  </a:lnTo>
                  <a:lnTo>
                    <a:pt x="8602484" y="556202"/>
                  </a:lnTo>
                  <a:lnTo>
                    <a:pt x="8580356" y="589018"/>
                  </a:lnTo>
                  <a:lnTo>
                    <a:pt x="8547540" y="611146"/>
                  </a:lnTo>
                  <a:lnTo>
                    <a:pt x="8507364" y="619262"/>
                  </a:lnTo>
                  <a:lnTo>
                    <a:pt x="103214" y="619262"/>
                  </a:lnTo>
                  <a:lnTo>
                    <a:pt x="63042" y="611146"/>
                  </a:lnTo>
                  <a:lnTo>
                    <a:pt x="30234" y="589018"/>
                  </a:lnTo>
                  <a:lnTo>
                    <a:pt x="8112" y="556202"/>
                  </a:lnTo>
                  <a:lnTo>
                    <a:pt x="0" y="516026"/>
                  </a:lnTo>
                  <a:lnTo>
                    <a:pt x="0" y="103266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790700" y="1885935"/>
            <a:ext cx="8686800" cy="847725"/>
            <a:chOff x="266700" y="1885934"/>
            <a:chExt cx="8686800" cy="84772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700" y="1885949"/>
              <a:ext cx="8686800" cy="7334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400" y="1885934"/>
              <a:ext cx="5934059" cy="8477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799" y="1905000"/>
              <a:ext cx="8610599" cy="6581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4799" y="1905000"/>
              <a:ext cx="8610600" cy="658495"/>
            </a:xfrm>
            <a:custGeom>
              <a:avLst/>
              <a:gdLst/>
              <a:ahLst/>
              <a:cxnLst/>
              <a:rect l="l" t="t" r="r" b="b"/>
              <a:pathLst>
                <a:path w="8610600" h="658494">
                  <a:moveTo>
                    <a:pt x="0" y="109727"/>
                  </a:moveTo>
                  <a:lnTo>
                    <a:pt x="8620" y="67019"/>
                  </a:lnTo>
                  <a:lnTo>
                    <a:pt x="32128" y="32141"/>
                  </a:lnTo>
                  <a:lnTo>
                    <a:pt x="66995" y="8623"/>
                  </a:lnTo>
                  <a:lnTo>
                    <a:pt x="109691" y="0"/>
                  </a:lnTo>
                  <a:lnTo>
                    <a:pt x="8500871" y="0"/>
                  </a:lnTo>
                  <a:lnTo>
                    <a:pt x="8543580" y="8623"/>
                  </a:lnTo>
                  <a:lnTo>
                    <a:pt x="8578458" y="32141"/>
                  </a:lnTo>
                  <a:lnTo>
                    <a:pt x="8601975" y="67019"/>
                  </a:lnTo>
                  <a:lnTo>
                    <a:pt x="8610599" y="109727"/>
                  </a:lnTo>
                  <a:lnTo>
                    <a:pt x="8610599" y="548518"/>
                  </a:lnTo>
                  <a:lnTo>
                    <a:pt x="8601975" y="591194"/>
                  </a:lnTo>
                  <a:lnTo>
                    <a:pt x="8578458" y="626032"/>
                  </a:lnTo>
                  <a:lnTo>
                    <a:pt x="8543580" y="649514"/>
                  </a:lnTo>
                  <a:lnTo>
                    <a:pt x="8500871" y="658124"/>
                  </a:lnTo>
                  <a:lnTo>
                    <a:pt x="109691" y="658124"/>
                  </a:lnTo>
                  <a:lnTo>
                    <a:pt x="66995" y="649514"/>
                  </a:lnTo>
                  <a:lnTo>
                    <a:pt x="32128" y="626032"/>
                  </a:lnTo>
                  <a:lnTo>
                    <a:pt x="8620" y="591194"/>
                  </a:lnTo>
                  <a:lnTo>
                    <a:pt x="0" y="548518"/>
                  </a:lnTo>
                  <a:lnTo>
                    <a:pt x="0" y="10972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790700" y="3848101"/>
            <a:ext cx="8686800" cy="847725"/>
            <a:chOff x="266700" y="3848100"/>
            <a:chExt cx="8686800" cy="847725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700" y="3867150"/>
              <a:ext cx="8686800" cy="6953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95600" y="3848100"/>
              <a:ext cx="3505200" cy="8477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4799" y="3886200"/>
              <a:ext cx="8610599" cy="6192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04799" y="3886200"/>
              <a:ext cx="8610600" cy="619760"/>
            </a:xfrm>
            <a:custGeom>
              <a:avLst/>
              <a:gdLst/>
              <a:ahLst/>
              <a:cxnLst/>
              <a:rect l="l" t="t" r="r" b="b"/>
              <a:pathLst>
                <a:path w="8610600" h="619760">
                  <a:moveTo>
                    <a:pt x="0" y="103250"/>
                  </a:moveTo>
                  <a:lnTo>
                    <a:pt x="8112" y="63063"/>
                  </a:lnTo>
                  <a:lnTo>
                    <a:pt x="30234" y="30243"/>
                  </a:lnTo>
                  <a:lnTo>
                    <a:pt x="63042" y="8114"/>
                  </a:lnTo>
                  <a:lnTo>
                    <a:pt x="103214" y="0"/>
                  </a:lnTo>
                  <a:lnTo>
                    <a:pt x="8507364" y="0"/>
                  </a:lnTo>
                  <a:lnTo>
                    <a:pt x="8547540" y="8114"/>
                  </a:lnTo>
                  <a:lnTo>
                    <a:pt x="8580356" y="30243"/>
                  </a:lnTo>
                  <a:lnTo>
                    <a:pt x="8602484" y="63063"/>
                  </a:lnTo>
                  <a:lnTo>
                    <a:pt x="8610599" y="103250"/>
                  </a:lnTo>
                  <a:lnTo>
                    <a:pt x="8610599" y="516005"/>
                  </a:lnTo>
                  <a:lnTo>
                    <a:pt x="8602484" y="556192"/>
                  </a:lnTo>
                  <a:lnTo>
                    <a:pt x="8580356" y="589012"/>
                  </a:lnTo>
                  <a:lnTo>
                    <a:pt x="8547540" y="611141"/>
                  </a:lnTo>
                  <a:lnTo>
                    <a:pt x="8507364" y="619256"/>
                  </a:lnTo>
                  <a:lnTo>
                    <a:pt x="103214" y="619256"/>
                  </a:lnTo>
                  <a:lnTo>
                    <a:pt x="63042" y="611141"/>
                  </a:lnTo>
                  <a:lnTo>
                    <a:pt x="30234" y="589012"/>
                  </a:lnTo>
                  <a:lnTo>
                    <a:pt x="8112" y="556192"/>
                  </a:lnTo>
                  <a:lnTo>
                    <a:pt x="0" y="516005"/>
                  </a:lnTo>
                  <a:lnTo>
                    <a:pt x="0" y="10325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790700" y="4762501"/>
            <a:ext cx="8686800" cy="847725"/>
            <a:chOff x="266700" y="4762500"/>
            <a:chExt cx="8686800" cy="847725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700" y="4781550"/>
              <a:ext cx="8686800" cy="69532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33675" y="4762500"/>
              <a:ext cx="3819540" cy="8477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4799" y="4800600"/>
              <a:ext cx="8610599" cy="61925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04799" y="4800600"/>
              <a:ext cx="8610600" cy="619760"/>
            </a:xfrm>
            <a:custGeom>
              <a:avLst/>
              <a:gdLst/>
              <a:ahLst/>
              <a:cxnLst/>
              <a:rect l="l" t="t" r="r" b="b"/>
              <a:pathLst>
                <a:path w="8610600" h="619760">
                  <a:moveTo>
                    <a:pt x="0" y="103250"/>
                  </a:moveTo>
                  <a:lnTo>
                    <a:pt x="8112" y="63063"/>
                  </a:lnTo>
                  <a:lnTo>
                    <a:pt x="30234" y="30243"/>
                  </a:lnTo>
                  <a:lnTo>
                    <a:pt x="63042" y="8114"/>
                  </a:lnTo>
                  <a:lnTo>
                    <a:pt x="103214" y="0"/>
                  </a:lnTo>
                  <a:lnTo>
                    <a:pt x="8507364" y="0"/>
                  </a:lnTo>
                  <a:lnTo>
                    <a:pt x="8547540" y="8114"/>
                  </a:lnTo>
                  <a:lnTo>
                    <a:pt x="8580356" y="30243"/>
                  </a:lnTo>
                  <a:lnTo>
                    <a:pt x="8602484" y="63063"/>
                  </a:lnTo>
                  <a:lnTo>
                    <a:pt x="8610599" y="103250"/>
                  </a:lnTo>
                  <a:lnTo>
                    <a:pt x="8610599" y="516005"/>
                  </a:lnTo>
                  <a:lnTo>
                    <a:pt x="8602484" y="556192"/>
                  </a:lnTo>
                  <a:lnTo>
                    <a:pt x="8580356" y="589012"/>
                  </a:lnTo>
                  <a:lnTo>
                    <a:pt x="8547540" y="611141"/>
                  </a:lnTo>
                  <a:lnTo>
                    <a:pt x="8507364" y="619256"/>
                  </a:lnTo>
                  <a:lnTo>
                    <a:pt x="103214" y="619256"/>
                  </a:lnTo>
                  <a:lnTo>
                    <a:pt x="63042" y="611141"/>
                  </a:lnTo>
                  <a:lnTo>
                    <a:pt x="30234" y="589012"/>
                  </a:lnTo>
                  <a:lnTo>
                    <a:pt x="8112" y="556192"/>
                  </a:lnTo>
                  <a:lnTo>
                    <a:pt x="0" y="516005"/>
                  </a:lnTo>
                  <a:lnTo>
                    <a:pt x="0" y="10325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456307" y="1991610"/>
            <a:ext cx="5356225" cy="33293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spcBef>
                <a:spcPts val="130"/>
              </a:spcBef>
            </a:pPr>
            <a:r>
              <a:rPr sz="2750" dirty="0">
                <a:latin typeface="Calibri"/>
                <a:cs typeface="Calibri"/>
              </a:rPr>
              <a:t>LocalDate,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LocalTime,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LocalDateTime</a:t>
            </a:r>
            <a:endParaRPr sz="2750">
              <a:latin typeface="Calibri"/>
              <a:cs typeface="Calibri"/>
            </a:endParaRPr>
          </a:p>
          <a:p>
            <a:pPr marL="1069340" marR="1067435" indent="1905" algn="ctr">
              <a:lnSpc>
                <a:spcPct val="225300"/>
              </a:lnSpc>
              <a:spcBef>
                <a:spcPts val="375"/>
              </a:spcBef>
            </a:pPr>
            <a:r>
              <a:rPr sz="2750" dirty="0">
                <a:latin typeface="Calibri"/>
                <a:cs typeface="Calibri"/>
              </a:rPr>
              <a:t>Period,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Duration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DateTimeFormatter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Методы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этих</a:t>
            </a:r>
            <a:r>
              <a:rPr sz="2750" spc="1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классов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09812" y="360282"/>
            <a:ext cx="7572375" cy="981075"/>
            <a:chOff x="790575" y="428625"/>
            <a:chExt cx="7572375" cy="981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575" y="428625"/>
              <a:ext cx="7572375" cy="8667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559" y="428625"/>
              <a:ext cx="3086099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7340671" y="0"/>
                  </a:moveTo>
                  <a:lnTo>
                    <a:pt x="127004" y="0"/>
                  </a:lnTo>
                  <a:lnTo>
                    <a:pt x="77570" y="9986"/>
                  </a:lnTo>
                  <a:lnTo>
                    <a:pt x="37200" y="37216"/>
                  </a:lnTo>
                  <a:lnTo>
                    <a:pt x="9981" y="77589"/>
                  </a:lnTo>
                  <a:lnTo>
                    <a:pt x="0" y="127010"/>
                  </a:lnTo>
                  <a:lnTo>
                    <a:pt x="0" y="634989"/>
                  </a:lnTo>
                  <a:lnTo>
                    <a:pt x="9981" y="684410"/>
                  </a:lnTo>
                  <a:lnTo>
                    <a:pt x="37200" y="724783"/>
                  </a:lnTo>
                  <a:lnTo>
                    <a:pt x="77570" y="752013"/>
                  </a:lnTo>
                  <a:lnTo>
                    <a:pt x="127004" y="761999"/>
                  </a:lnTo>
                  <a:lnTo>
                    <a:pt x="7340671" y="761999"/>
                  </a:lnTo>
                  <a:lnTo>
                    <a:pt x="7390087" y="752013"/>
                  </a:lnTo>
                  <a:lnTo>
                    <a:pt x="7430450" y="724783"/>
                  </a:lnTo>
                  <a:lnTo>
                    <a:pt x="7457669" y="684410"/>
                  </a:lnTo>
                  <a:lnTo>
                    <a:pt x="7467651" y="634989"/>
                  </a:lnTo>
                  <a:lnTo>
                    <a:pt x="7467651" y="127010"/>
                  </a:lnTo>
                  <a:lnTo>
                    <a:pt x="7457669" y="77589"/>
                  </a:lnTo>
                  <a:lnTo>
                    <a:pt x="7430450" y="37216"/>
                  </a:lnTo>
                  <a:lnTo>
                    <a:pt x="7390087" y="9986"/>
                  </a:lnTo>
                  <a:lnTo>
                    <a:pt x="7340671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0" y="127010"/>
                  </a:moveTo>
                  <a:lnTo>
                    <a:pt x="9981" y="77589"/>
                  </a:lnTo>
                  <a:lnTo>
                    <a:pt x="37200" y="37216"/>
                  </a:lnTo>
                  <a:lnTo>
                    <a:pt x="77570" y="9986"/>
                  </a:lnTo>
                  <a:lnTo>
                    <a:pt x="127004" y="0"/>
                  </a:lnTo>
                  <a:lnTo>
                    <a:pt x="7340671" y="0"/>
                  </a:lnTo>
                  <a:lnTo>
                    <a:pt x="7390087" y="9986"/>
                  </a:lnTo>
                  <a:lnTo>
                    <a:pt x="7430450" y="37216"/>
                  </a:lnTo>
                  <a:lnTo>
                    <a:pt x="7457669" y="77589"/>
                  </a:lnTo>
                  <a:lnTo>
                    <a:pt x="7467651" y="127010"/>
                  </a:lnTo>
                  <a:lnTo>
                    <a:pt x="7467651" y="634989"/>
                  </a:lnTo>
                  <a:lnTo>
                    <a:pt x="7457669" y="684410"/>
                  </a:lnTo>
                  <a:lnTo>
                    <a:pt x="7430450" y="724783"/>
                  </a:lnTo>
                  <a:lnTo>
                    <a:pt x="7390087" y="752013"/>
                  </a:lnTo>
                  <a:lnTo>
                    <a:pt x="7340671" y="761999"/>
                  </a:lnTo>
                  <a:lnTo>
                    <a:pt x="127004" y="761999"/>
                  </a:lnTo>
                  <a:lnTo>
                    <a:pt x="77570" y="752013"/>
                  </a:lnTo>
                  <a:lnTo>
                    <a:pt x="37200" y="724783"/>
                  </a:lnTo>
                  <a:lnTo>
                    <a:pt x="9981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24095" y="109155"/>
            <a:ext cx="10515600" cy="886075"/>
          </a:xfrm>
          <a:prstGeom prst="rect">
            <a:avLst/>
          </a:prstGeom>
        </p:spPr>
        <p:txBody>
          <a:bodyPr vert="horz" wrap="square" lIns="0" tIns="389826" rIns="0" bIns="0" rtlCol="0" anchor="ctr">
            <a:spAutoFit/>
          </a:bodyPr>
          <a:lstStyle/>
          <a:p>
            <a:pPr marL="2263775">
              <a:lnSpc>
                <a:spcPct val="100000"/>
              </a:lnSpc>
              <a:spcBef>
                <a:spcPts val="125"/>
              </a:spcBef>
            </a:pPr>
            <a:r>
              <a:rPr sz="3200" b="1" spc="-10" dirty="0">
                <a:latin typeface="Calibri"/>
                <a:cs typeface="Calibri"/>
              </a:rPr>
              <a:t>Проверка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д/з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47851" y="6115050"/>
            <a:ext cx="7801609" cy="742950"/>
            <a:chOff x="323850" y="6115050"/>
            <a:chExt cx="7801609" cy="7429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625" y="6172199"/>
              <a:ext cx="7696215" cy="5238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850" y="6115050"/>
              <a:ext cx="4038600" cy="7429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9391" y="6184392"/>
              <a:ext cx="7619999" cy="4571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993391" y="6184392"/>
            <a:ext cx="7620000" cy="405239"/>
          </a:xfrm>
          <a:prstGeom prst="rect">
            <a:avLst/>
          </a:prstGeom>
          <a:ln w="9534">
            <a:solidFill>
              <a:srgbClr val="97B85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spcBef>
                <a:spcPts val="280"/>
              </a:spcBef>
            </a:pPr>
            <a:r>
              <a:rPr sz="2400" dirty="0">
                <a:latin typeface="Calibri"/>
                <a:cs typeface="Calibri"/>
              </a:rPr>
              <a:t>Ответ: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Homework.Lesson28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05001" y="1409700"/>
            <a:ext cx="8448675" cy="4667250"/>
            <a:chOff x="381000" y="1409700"/>
            <a:chExt cx="8448675" cy="466725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625" y="1428734"/>
              <a:ext cx="8305815" cy="42672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000" y="1409700"/>
              <a:ext cx="8448659" cy="46672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6343" y="1447800"/>
              <a:ext cx="8229599" cy="41909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66343" y="1447800"/>
              <a:ext cx="8229600" cy="4191000"/>
            </a:xfrm>
            <a:custGeom>
              <a:avLst/>
              <a:gdLst/>
              <a:ahLst/>
              <a:cxnLst/>
              <a:rect l="l" t="t" r="r" b="b"/>
              <a:pathLst>
                <a:path w="8229600" h="4191000">
                  <a:moveTo>
                    <a:pt x="0" y="4190999"/>
                  </a:moveTo>
                  <a:lnTo>
                    <a:pt x="8229599" y="4190999"/>
                  </a:lnTo>
                  <a:lnTo>
                    <a:pt x="8229599" y="0"/>
                  </a:lnTo>
                  <a:lnTo>
                    <a:pt x="0" y="0"/>
                  </a:lnTo>
                  <a:lnTo>
                    <a:pt x="0" y="41909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069770" y="1473450"/>
            <a:ext cx="8060690" cy="3928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3400"/>
              </a:lnSpc>
              <a:spcBef>
                <a:spcPts val="60"/>
              </a:spcBef>
            </a:pPr>
            <a:r>
              <a:rPr sz="1550" dirty="0">
                <a:latin typeface="Calibri"/>
                <a:cs typeface="Calibri"/>
              </a:rPr>
              <a:t>Создайте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класс.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Внутри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класса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создайте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2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шаблона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с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помощью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класса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DateTimeFormatter.</a:t>
            </a:r>
            <a:r>
              <a:rPr sz="1550" spc="21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1-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ый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шаблон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подгоните</a:t>
            </a:r>
            <a:r>
              <a:rPr sz="1550" spc="2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под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вид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«2016,</a:t>
            </a:r>
            <a:r>
              <a:rPr sz="1550" spc="-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января-01</a:t>
            </a:r>
            <a:r>
              <a:rPr sz="1550" spc="2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!!</a:t>
            </a:r>
            <a:r>
              <a:rPr sz="1550" spc="-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09:00»,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2-ой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-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под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вид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«09:00,</a:t>
            </a:r>
            <a:r>
              <a:rPr sz="1550" spc="-4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03/фев/16». </a:t>
            </a:r>
            <a:r>
              <a:rPr sz="1550" dirty="0">
                <a:latin typeface="Calibri"/>
                <a:cs typeface="Calibri"/>
              </a:rPr>
              <a:t>Создайте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метод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smena,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который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принимает</a:t>
            </a:r>
            <a:r>
              <a:rPr sz="1550" spc="2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параметры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объекты</a:t>
            </a:r>
            <a:r>
              <a:rPr sz="1550" spc="2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следующих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классов: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2 </a:t>
            </a:r>
            <a:r>
              <a:rPr sz="1550" dirty="0">
                <a:latin typeface="Calibri"/>
                <a:cs typeface="Calibri"/>
              </a:rPr>
              <a:t>объекта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LocalDateTime,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1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объект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Period,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1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объект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Duration.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До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тех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пор,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пока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1-ый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объект </a:t>
            </a:r>
            <a:r>
              <a:rPr sz="1550" dirty="0">
                <a:latin typeface="Calibri"/>
                <a:cs typeface="Calibri"/>
              </a:rPr>
              <a:t>LocalDateTime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меньше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(раньше)</a:t>
            </a:r>
            <a:r>
              <a:rPr sz="1550" spc="20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2-го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проделывайте</a:t>
            </a:r>
            <a:r>
              <a:rPr sz="1550" spc="1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все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следующие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действия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(даже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если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во </a:t>
            </a:r>
            <a:r>
              <a:rPr sz="1550" dirty="0">
                <a:latin typeface="Calibri"/>
                <a:cs typeface="Calibri"/>
              </a:rPr>
              <a:t>время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данных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действий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1-ый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объект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LocalDateTime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уже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не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меньше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2-го)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раз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за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разом:</a:t>
            </a:r>
            <a:endParaRPr sz="1550">
              <a:latin typeface="Calibri"/>
              <a:cs typeface="Calibri"/>
            </a:endParaRPr>
          </a:p>
          <a:p>
            <a:pPr marL="355600" marR="278130" indent="-343535">
              <a:lnSpc>
                <a:spcPct val="101000"/>
              </a:lnSpc>
              <a:spcBef>
                <a:spcPts val="7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550" dirty="0">
                <a:latin typeface="Calibri"/>
                <a:cs typeface="Calibri"/>
              </a:rPr>
              <a:t>Выводите</a:t>
            </a:r>
            <a:r>
              <a:rPr sz="1550" spc="20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на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экран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«Работаем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с: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»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+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дата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время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1-го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объекта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с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использованием</a:t>
            </a:r>
            <a:r>
              <a:rPr sz="1550" spc="2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1-</a:t>
            </a:r>
            <a:r>
              <a:rPr sz="1550" spc="-25" dirty="0">
                <a:latin typeface="Calibri"/>
                <a:cs typeface="Calibri"/>
              </a:rPr>
              <a:t>го </a:t>
            </a:r>
            <a:r>
              <a:rPr sz="1550" spc="-10" dirty="0">
                <a:latin typeface="Calibri"/>
                <a:cs typeface="Calibri"/>
              </a:rPr>
              <a:t>шаблона;</a:t>
            </a:r>
            <a:endParaRPr sz="1550">
              <a:latin typeface="Calibri"/>
              <a:cs typeface="Calibri"/>
            </a:endParaRPr>
          </a:p>
          <a:p>
            <a:pPr marL="355600" marR="428625" indent="-343535">
              <a:lnSpc>
                <a:spcPct val="100899"/>
              </a:lnSpc>
              <a:spcBef>
                <a:spcPts val="7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550" dirty="0">
                <a:latin typeface="Calibri"/>
                <a:cs typeface="Calibri"/>
              </a:rPr>
              <a:t>Увеличивайте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данный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(1-ый)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объект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на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период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выводите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на экран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«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До:</a:t>
            </a:r>
            <a:r>
              <a:rPr sz="1550" spc="-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»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+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дата </a:t>
            </a:r>
            <a:r>
              <a:rPr sz="1550" spc="-50" dirty="0">
                <a:latin typeface="Calibri"/>
                <a:cs typeface="Calibri"/>
              </a:rPr>
              <a:t>и </a:t>
            </a:r>
            <a:r>
              <a:rPr sz="1550" dirty="0">
                <a:latin typeface="Calibri"/>
                <a:cs typeface="Calibri"/>
              </a:rPr>
              <a:t>время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изменённого</a:t>
            </a:r>
            <a:r>
              <a:rPr sz="1550" spc="2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1-го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объекта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с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использованием</a:t>
            </a:r>
            <a:r>
              <a:rPr sz="1550" spc="2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1-го </a:t>
            </a:r>
            <a:r>
              <a:rPr sz="1550" spc="-10" dirty="0">
                <a:latin typeface="Calibri"/>
                <a:cs typeface="Calibri"/>
              </a:rPr>
              <a:t>шаблона;</a:t>
            </a:r>
            <a:endParaRPr sz="1550">
              <a:latin typeface="Calibri"/>
              <a:cs typeface="Calibri"/>
            </a:endParaRPr>
          </a:p>
          <a:p>
            <a:pPr marL="355600" marR="920750" indent="-343535">
              <a:lnSpc>
                <a:spcPct val="105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550" dirty="0">
                <a:latin typeface="Calibri"/>
                <a:cs typeface="Calibri"/>
              </a:rPr>
              <a:t>Выводите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на экран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«Отдыхаем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с:</a:t>
            </a:r>
            <a:r>
              <a:rPr sz="1550" spc="-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»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+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дата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время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изменённого</a:t>
            </a:r>
            <a:r>
              <a:rPr sz="1550" spc="2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1-го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объекта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с </a:t>
            </a:r>
            <a:r>
              <a:rPr sz="1550" dirty="0">
                <a:latin typeface="Calibri"/>
                <a:cs typeface="Calibri"/>
              </a:rPr>
              <a:t>использованием</a:t>
            </a:r>
            <a:r>
              <a:rPr sz="1550" spc="229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2-го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шаблона;</a:t>
            </a:r>
            <a:endParaRPr sz="1550">
              <a:latin typeface="Calibri"/>
              <a:cs typeface="Calibri"/>
            </a:endParaRPr>
          </a:p>
          <a:p>
            <a:pPr marL="355600" indent="-343535">
              <a:spcBef>
                <a:spcPts val="1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550" dirty="0">
                <a:latin typeface="Calibri"/>
                <a:cs typeface="Calibri"/>
              </a:rPr>
              <a:t>Увеличивайте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данный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(1-ый)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объект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на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продолжительность</a:t>
            </a:r>
            <a:r>
              <a:rPr sz="1550" spc="1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выводите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на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экран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«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До:</a:t>
            </a:r>
            <a:r>
              <a:rPr sz="1550" spc="-40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»</a:t>
            </a:r>
            <a:endParaRPr sz="1550">
              <a:latin typeface="Calibri"/>
              <a:cs typeface="Calibri"/>
            </a:endParaRPr>
          </a:p>
          <a:p>
            <a:pPr marL="355600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+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дата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время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изменённого</a:t>
            </a:r>
            <a:r>
              <a:rPr sz="1550" spc="2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1-го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объекта</a:t>
            </a:r>
            <a:r>
              <a:rPr sz="1550" spc="1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с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использованием</a:t>
            </a:r>
            <a:r>
              <a:rPr sz="1550" spc="2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2-го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шаблона.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sz="1550" dirty="0">
                <a:latin typeface="Calibri"/>
                <a:cs typeface="Calibri"/>
              </a:rPr>
              <a:t>Старайтесь,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чтобы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вывод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был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читабельным.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</a:pPr>
            <a:r>
              <a:rPr sz="1550" dirty="0">
                <a:latin typeface="Calibri"/>
                <a:cs typeface="Calibri"/>
              </a:rPr>
              <a:t>В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методе</a:t>
            </a:r>
            <a:r>
              <a:rPr sz="1550" spc="2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main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создайте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все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необходимые</a:t>
            </a:r>
            <a:r>
              <a:rPr sz="1550" spc="1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объекты</a:t>
            </a:r>
            <a:r>
              <a:rPr sz="1550" spc="1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запустите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с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их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помощью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метод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smena.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57275"/>
            <a:chOff x="800100" y="390525"/>
            <a:chExt cx="7572375" cy="1057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10572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6075" y="552465"/>
              <a:ext cx="34766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7308320" y="0"/>
                  </a:moveTo>
                  <a:lnTo>
                    <a:pt x="159328" y="0"/>
                  </a:lnTo>
                  <a:lnTo>
                    <a:pt x="108966" y="8115"/>
                  </a:lnTo>
                  <a:lnTo>
                    <a:pt x="65229" y="30716"/>
                  </a:lnTo>
                  <a:lnTo>
                    <a:pt x="30739" y="65185"/>
                  </a:lnTo>
                  <a:lnTo>
                    <a:pt x="8122" y="108904"/>
                  </a:lnTo>
                  <a:lnTo>
                    <a:pt x="0" y="159257"/>
                  </a:lnTo>
                  <a:lnTo>
                    <a:pt x="0" y="796564"/>
                  </a:lnTo>
                  <a:lnTo>
                    <a:pt x="8122" y="846930"/>
                  </a:lnTo>
                  <a:lnTo>
                    <a:pt x="30739" y="890680"/>
                  </a:lnTo>
                  <a:lnTo>
                    <a:pt x="65229" y="925185"/>
                  </a:lnTo>
                  <a:lnTo>
                    <a:pt x="108966" y="947816"/>
                  </a:lnTo>
                  <a:lnTo>
                    <a:pt x="159328" y="955944"/>
                  </a:lnTo>
                  <a:lnTo>
                    <a:pt x="7308320" y="955944"/>
                  </a:lnTo>
                  <a:lnTo>
                    <a:pt x="7358638" y="947816"/>
                  </a:lnTo>
                  <a:lnTo>
                    <a:pt x="7402353" y="925185"/>
                  </a:lnTo>
                  <a:lnTo>
                    <a:pt x="7436836" y="890680"/>
                  </a:lnTo>
                  <a:lnTo>
                    <a:pt x="7459454" y="846930"/>
                  </a:lnTo>
                  <a:lnTo>
                    <a:pt x="7467578" y="796564"/>
                  </a:lnTo>
                  <a:lnTo>
                    <a:pt x="7467578" y="159257"/>
                  </a:lnTo>
                  <a:lnTo>
                    <a:pt x="7459454" y="108904"/>
                  </a:lnTo>
                  <a:lnTo>
                    <a:pt x="7436836" y="65185"/>
                  </a:lnTo>
                  <a:lnTo>
                    <a:pt x="7402353" y="30716"/>
                  </a:lnTo>
                  <a:lnTo>
                    <a:pt x="7358638" y="8115"/>
                  </a:lnTo>
                  <a:lnTo>
                    <a:pt x="73083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0" y="159257"/>
                  </a:moveTo>
                  <a:lnTo>
                    <a:pt x="8122" y="108904"/>
                  </a:lnTo>
                  <a:lnTo>
                    <a:pt x="30739" y="65185"/>
                  </a:lnTo>
                  <a:lnTo>
                    <a:pt x="65229" y="30716"/>
                  </a:lnTo>
                  <a:lnTo>
                    <a:pt x="108966" y="8115"/>
                  </a:lnTo>
                  <a:lnTo>
                    <a:pt x="159328" y="0"/>
                  </a:lnTo>
                  <a:lnTo>
                    <a:pt x="7308320" y="0"/>
                  </a:lnTo>
                  <a:lnTo>
                    <a:pt x="7358638" y="8115"/>
                  </a:lnTo>
                  <a:lnTo>
                    <a:pt x="7402353" y="30716"/>
                  </a:lnTo>
                  <a:lnTo>
                    <a:pt x="7436836" y="65185"/>
                  </a:lnTo>
                  <a:lnTo>
                    <a:pt x="7459454" y="108904"/>
                  </a:lnTo>
                  <a:lnTo>
                    <a:pt x="7467578" y="159257"/>
                  </a:lnTo>
                  <a:lnTo>
                    <a:pt x="7467578" y="796564"/>
                  </a:lnTo>
                  <a:lnTo>
                    <a:pt x="7459454" y="846930"/>
                  </a:lnTo>
                  <a:lnTo>
                    <a:pt x="7436836" y="890680"/>
                  </a:lnTo>
                  <a:lnTo>
                    <a:pt x="7402353" y="925185"/>
                  </a:lnTo>
                  <a:lnTo>
                    <a:pt x="7358638" y="947816"/>
                  </a:lnTo>
                  <a:lnTo>
                    <a:pt x="7308320" y="955944"/>
                  </a:lnTo>
                  <a:lnTo>
                    <a:pt x="159328" y="955944"/>
                  </a:lnTo>
                  <a:lnTo>
                    <a:pt x="108966" y="947816"/>
                  </a:lnTo>
                  <a:lnTo>
                    <a:pt x="65229" y="925185"/>
                  </a:lnTo>
                  <a:lnTo>
                    <a:pt x="30739" y="890680"/>
                  </a:lnTo>
                  <a:lnTo>
                    <a:pt x="8122" y="846930"/>
                  </a:lnTo>
                  <a:lnTo>
                    <a:pt x="0" y="796564"/>
                  </a:lnTo>
                  <a:lnTo>
                    <a:pt x="0" y="1592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25723" y="584291"/>
            <a:ext cx="4539314" cy="693138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Lambda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0" dirty="0"/>
              <a:t>expressions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066926" y="1590676"/>
            <a:ext cx="7953375" cy="866775"/>
            <a:chOff x="542925" y="1590675"/>
            <a:chExt cx="7953375" cy="8667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499" y="1657334"/>
              <a:ext cx="7924784" cy="685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925" y="1590675"/>
              <a:ext cx="6010259" cy="8667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" y="1676400"/>
              <a:ext cx="7851647" cy="6095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09599" y="1676400"/>
              <a:ext cx="7851775" cy="609600"/>
            </a:xfrm>
            <a:custGeom>
              <a:avLst/>
              <a:gdLst/>
              <a:ahLst/>
              <a:cxnLst/>
              <a:rect l="l" t="t" r="r" b="b"/>
              <a:pathLst>
                <a:path w="7851775" h="609600">
                  <a:moveTo>
                    <a:pt x="0" y="101589"/>
                  </a:moveTo>
                  <a:lnTo>
                    <a:pt x="7985" y="62043"/>
                  </a:lnTo>
                  <a:lnTo>
                    <a:pt x="29759" y="29752"/>
                  </a:lnTo>
                  <a:lnTo>
                    <a:pt x="62053" y="7982"/>
                  </a:lnTo>
                  <a:lnTo>
                    <a:pt x="101595" y="0"/>
                  </a:lnTo>
                  <a:lnTo>
                    <a:pt x="7750057" y="0"/>
                  </a:lnTo>
                  <a:lnTo>
                    <a:pt x="7789604" y="7982"/>
                  </a:lnTo>
                  <a:lnTo>
                    <a:pt x="7821895" y="29752"/>
                  </a:lnTo>
                  <a:lnTo>
                    <a:pt x="7843665" y="62043"/>
                  </a:lnTo>
                  <a:lnTo>
                    <a:pt x="7851647" y="101589"/>
                  </a:lnTo>
                  <a:lnTo>
                    <a:pt x="7851647" y="508010"/>
                  </a:lnTo>
                  <a:lnTo>
                    <a:pt x="7843665" y="547556"/>
                  </a:lnTo>
                  <a:lnTo>
                    <a:pt x="7821895" y="579847"/>
                  </a:lnTo>
                  <a:lnTo>
                    <a:pt x="7789604" y="601617"/>
                  </a:lnTo>
                  <a:lnTo>
                    <a:pt x="7750057" y="609599"/>
                  </a:lnTo>
                  <a:lnTo>
                    <a:pt x="101595" y="609599"/>
                  </a:lnTo>
                  <a:lnTo>
                    <a:pt x="62053" y="601617"/>
                  </a:lnTo>
                  <a:lnTo>
                    <a:pt x="29759" y="579847"/>
                  </a:lnTo>
                  <a:lnTo>
                    <a:pt x="7985" y="547556"/>
                  </a:lnTo>
                  <a:lnTo>
                    <a:pt x="0" y="508010"/>
                  </a:lnTo>
                  <a:lnTo>
                    <a:pt x="0" y="1015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066926" y="2505076"/>
            <a:ext cx="7953375" cy="866775"/>
            <a:chOff x="542925" y="2505075"/>
            <a:chExt cx="7953375" cy="86677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499" y="2571734"/>
              <a:ext cx="7924784" cy="685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2925" y="2505075"/>
              <a:ext cx="6419850" cy="8667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" y="2590800"/>
              <a:ext cx="7851647" cy="6095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09599" y="2590800"/>
              <a:ext cx="7851775" cy="609600"/>
            </a:xfrm>
            <a:custGeom>
              <a:avLst/>
              <a:gdLst/>
              <a:ahLst/>
              <a:cxnLst/>
              <a:rect l="l" t="t" r="r" b="b"/>
              <a:pathLst>
                <a:path w="7851775" h="609600">
                  <a:moveTo>
                    <a:pt x="0" y="101589"/>
                  </a:moveTo>
                  <a:lnTo>
                    <a:pt x="7985" y="62043"/>
                  </a:lnTo>
                  <a:lnTo>
                    <a:pt x="29759" y="29752"/>
                  </a:lnTo>
                  <a:lnTo>
                    <a:pt x="62053" y="7982"/>
                  </a:lnTo>
                  <a:lnTo>
                    <a:pt x="101595" y="0"/>
                  </a:lnTo>
                  <a:lnTo>
                    <a:pt x="7750057" y="0"/>
                  </a:lnTo>
                  <a:lnTo>
                    <a:pt x="7789604" y="7982"/>
                  </a:lnTo>
                  <a:lnTo>
                    <a:pt x="7821895" y="29752"/>
                  </a:lnTo>
                  <a:lnTo>
                    <a:pt x="7843665" y="62043"/>
                  </a:lnTo>
                  <a:lnTo>
                    <a:pt x="7851647" y="101589"/>
                  </a:lnTo>
                  <a:lnTo>
                    <a:pt x="7851647" y="508010"/>
                  </a:lnTo>
                  <a:lnTo>
                    <a:pt x="7843665" y="547556"/>
                  </a:lnTo>
                  <a:lnTo>
                    <a:pt x="7821895" y="579847"/>
                  </a:lnTo>
                  <a:lnTo>
                    <a:pt x="7789604" y="601617"/>
                  </a:lnTo>
                  <a:lnTo>
                    <a:pt x="7750057" y="609599"/>
                  </a:lnTo>
                  <a:lnTo>
                    <a:pt x="101595" y="609599"/>
                  </a:lnTo>
                  <a:lnTo>
                    <a:pt x="62053" y="601617"/>
                  </a:lnTo>
                  <a:lnTo>
                    <a:pt x="29759" y="579847"/>
                  </a:lnTo>
                  <a:lnTo>
                    <a:pt x="7985" y="547556"/>
                  </a:lnTo>
                  <a:lnTo>
                    <a:pt x="0" y="508010"/>
                  </a:lnTo>
                  <a:lnTo>
                    <a:pt x="0" y="1015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066926" y="3419476"/>
            <a:ext cx="7953375" cy="866775"/>
            <a:chOff x="542925" y="3419475"/>
            <a:chExt cx="7953375" cy="866775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1500" y="3486150"/>
              <a:ext cx="7924800" cy="685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2925" y="3419475"/>
              <a:ext cx="7896240" cy="8667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599" y="3505200"/>
              <a:ext cx="7851647" cy="60959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09599" y="3505200"/>
              <a:ext cx="7851775" cy="609600"/>
            </a:xfrm>
            <a:custGeom>
              <a:avLst/>
              <a:gdLst/>
              <a:ahLst/>
              <a:cxnLst/>
              <a:rect l="l" t="t" r="r" b="b"/>
              <a:pathLst>
                <a:path w="7851775" h="609600">
                  <a:moveTo>
                    <a:pt x="0" y="101589"/>
                  </a:moveTo>
                  <a:lnTo>
                    <a:pt x="7985" y="62043"/>
                  </a:lnTo>
                  <a:lnTo>
                    <a:pt x="29759" y="29752"/>
                  </a:lnTo>
                  <a:lnTo>
                    <a:pt x="62053" y="7982"/>
                  </a:lnTo>
                  <a:lnTo>
                    <a:pt x="101595" y="0"/>
                  </a:lnTo>
                  <a:lnTo>
                    <a:pt x="7750057" y="0"/>
                  </a:lnTo>
                  <a:lnTo>
                    <a:pt x="7789604" y="7982"/>
                  </a:lnTo>
                  <a:lnTo>
                    <a:pt x="7821895" y="29752"/>
                  </a:lnTo>
                  <a:lnTo>
                    <a:pt x="7843665" y="62043"/>
                  </a:lnTo>
                  <a:lnTo>
                    <a:pt x="7851647" y="101589"/>
                  </a:lnTo>
                  <a:lnTo>
                    <a:pt x="7851647" y="508004"/>
                  </a:lnTo>
                  <a:lnTo>
                    <a:pt x="7843665" y="547556"/>
                  </a:lnTo>
                  <a:lnTo>
                    <a:pt x="7821895" y="579849"/>
                  </a:lnTo>
                  <a:lnTo>
                    <a:pt x="7789604" y="601618"/>
                  </a:lnTo>
                  <a:lnTo>
                    <a:pt x="7750057" y="609599"/>
                  </a:lnTo>
                  <a:lnTo>
                    <a:pt x="101595" y="609599"/>
                  </a:lnTo>
                  <a:lnTo>
                    <a:pt x="62053" y="601618"/>
                  </a:lnTo>
                  <a:lnTo>
                    <a:pt x="29759" y="579849"/>
                  </a:lnTo>
                  <a:lnTo>
                    <a:pt x="7985" y="547556"/>
                  </a:lnTo>
                  <a:lnTo>
                    <a:pt x="0" y="508004"/>
                  </a:lnTo>
                  <a:lnTo>
                    <a:pt x="0" y="1015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085976" y="4391025"/>
            <a:ext cx="7934325" cy="1143000"/>
            <a:chOff x="561975" y="4391025"/>
            <a:chExt cx="7934325" cy="1143000"/>
          </a:xfrm>
        </p:grpSpPr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1500" y="4400550"/>
              <a:ext cx="7924800" cy="10668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1975" y="4391025"/>
              <a:ext cx="7934309" cy="11430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9599" y="4419600"/>
              <a:ext cx="7851647" cy="99059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09599" y="4419600"/>
              <a:ext cx="7851775" cy="990600"/>
            </a:xfrm>
            <a:custGeom>
              <a:avLst/>
              <a:gdLst/>
              <a:ahLst/>
              <a:cxnLst/>
              <a:rect l="l" t="t" r="r" b="b"/>
              <a:pathLst>
                <a:path w="7851775" h="990600">
                  <a:moveTo>
                    <a:pt x="0" y="165104"/>
                  </a:moveTo>
                  <a:lnTo>
                    <a:pt x="5897" y="121210"/>
                  </a:lnTo>
                  <a:lnTo>
                    <a:pt x="22540" y="81770"/>
                  </a:lnTo>
                  <a:lnTo>
                    <a:pt x="48355" y="48355"/>
                  </a:lnTo>
                  <a:lnTo>
                    <a:pt x="81770" y="22540"/>
                  </a:lnTo>
                  <a:lnTo>
                    <a:pt x="121210" y="5897"/>
                  </a:lnTo>
                  <a:lnTo>
                    <a:pt x="165104" y="0"/>
                  </a:lnTo>
                  <a:lnTo>
                    <a:pt x="7686537" y="0"/>
                  </a:lnTo>
                  <a:lnTo>
                    <a:pt x="7730433" y="5897"/>
                  </a:lnTo>
                  <a:lnTo>
                    <a:pt x="7769875" y="22540"/>
                  </a:lnTo>
                  <a:lnTo>
                    <a:pt x="7803291" y="48355"/>
                  </a:lnTo>
                  <a:lnTo>
                    <a:pt x="7829107" y="81770"/>
                  </a:lnTo>
                  <a:lnTo>
                    <a:pt x="7845750" y="121210"/>
                  </a:lnTo>
                  <a:lnTo>
                    <a:pt x="7851647" y="165104"/>
                  </a:lnTo>
                  <a:lnTo>
                    <a:pt x="7851647" y="825495"/>
                  </a:lnTo>
                  <a:lnTo>
                    <a:pt x="7845750" y="869389"/>
                  </a:lnTo>
                  <a:lnTo>
                    <a:pt x="7829107" y="908829"/>
                  </a:lnTo>
                  <a:lnTo>
                    <a:pt x="7803291" y="942244"/>
                  </a:lnTo>
                  <a:lnTo>
                    <a:pt x="7769875" y="968059"/>
                  </a:lnTo>
                  <a:lnTo>
                    <a:pt x="7730433" y="984702"/>
                  </a:lnTo>
                  <a:lnTo>
                    <a:pt x="7686537" y="990599"/>
                  </a:lnTo>
                  <a:lnTo>
                    <a:pt x="165104" y="990599"/>
                  </a:lnTo>
                  <a:lnTo>
                    <a:pt x="121210" y="984702"/>
                  </a:lnTo>
                  <a:lnTo>
                    <a:pt x="81770" y="968059"/>
                  </a:lnTo>
                  <a:lnTo>
                    <a:pt x="48355" y="942244"/>
                  </a:lnTo>
                  <a:lnTo>
                    <a:pt x="22540" y="908829"/>
                  </a:lnTo>
                  <a:lnTo>
                    <a:pt x="5897" y="869389"/>
                  </a:lnTo>
                  <a:lnTo>
                    <a:pt x="0" y="825495"/>
                  </a:lnTo>
                  <a:lnTo>
                    <a:pt x="0" y="1651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242821" y="1677349"/>
            <a:ext cx="7540625" cy="3654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Самый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короткий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вариант</a:t>
            </a:r>
            <a:r>
              <a:rPr spc="-1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написания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лямбда</a:t>
            </a:r>
            <a:r>
              <a:rPr spc="1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выражения:</a:t>
            </a:r>
            <a:endParaRPr>
              <a:latin typeface="Calibri"/>
              <a:cs typeface="Calibri"/>
            </a:endParaRPr>
          </a:p>
          <a:p>
            <a:pPr marL="95250" algn="ctr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stud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Calibri"/>
                <a:cs typeface="Calibri"/>
              </a:rPr>
              <a:t>-</a:t>
            </a:r>
            <a:r>
              <a:rPr dirty="0">
                <a:latin typeface="Calibri"/>
                <a:cs typeface="Calibri"/>
              </a:rPr>
              <a:t>&gt;</a:t>
            </a:r>
            <a:r>
              <a:rPr spc="3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stud.avgGrade</a:t>
            </a:r>
            <a:r>
              <a:rPr spc="-2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&gt;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8.5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5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Более полный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вариант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написания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лямбда</a:t>
            </a:r>
            <a:r>
              <a:rPr spc="1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выражения:</a:t>
            </a:r>
            <a:endParaRPr>
              <a:latin typeface="Calibri"/>
              <a:cs typeface="Calibri"/>
            </a:endParaRPr>
          </a:p>
          <a:p>
            <a:pPr marL="98425" algn="ctr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(Student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stud)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Calibri"/>
                <a:cs typeface="Calibri"/>
              </a:rPr>
              <a:t>-</a:t>
            </a:r>
            <a:r>
              <a:rPr dirty="0">
                <a:latin typeface="Calibri"/>
                <a:cs typeface="Calibri"/>
              </a:rPr>
              <a:t>&gt;</a:t>
            </a:r>
            <a:r>
              <a:rPr spc="40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{return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stud.avgGrade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&gt;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8.5;}</a:t>
            </a:r>
            <a:endParaRPr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2300">
              <a:latin typeface="Calibri"/>
              <a:cs typeface="Calibri"/>
            </a:endParaRPr>
          </a:p>
          <a:p>
            <a:pPr marL="12700" marR="63500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В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лямбда</a:t>
            </a:r>
            <a:r>
              <a:rPr spc="1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выражении</a:t>
            </a:r>
            <a:r>
              <a:rPr spc="-1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оператор</a:t>
            </a:r>
            <a:r>
              <a:rPr spc="-1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стрелка разделяет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параметры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метода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тело </a:t>
            </a:r>
            <a:r>
              <a:rPr spc="-10" dirty="0">
                <a:latin typeface="Calibri"/>
                <a:cs typeface="Calibri"/>
              </a:rPr>
              <a:t>метода.</a:t>
            </a:r>
            <a:endParaRPr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2650">
              <a:latin typeface="Calibri"/>
              <a:cs typeface="Calibri"/>
            </a:endParaRPr>
          </a:p>
          <a:p>
            <a:pPr marL="31115" marR="5080">
              <a:lnSpc>
                <a:spcPct val="100899"/>
              </a:lnSpc>
            </a:pPr>
            <a:r>
              <a:rPr dirty="0">
                <a:latin typeface="Calibri"/>
                <a:cs typeface="Calibri"/>
              </a:rPr>
              <a:t>В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лямбда</a:t>
            </a:r>
            <a:r>
              <a:rPr spc="1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выражении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справа</a:t>
            </a:r>
            <a:r>
              <a:rPr spc="-1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от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оператора</a:t>
            </a:r>
            <a:r>
              <a:rPr spc="-1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стрелка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находится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тело </a:t>
            </a:r>
            <a:r>
              <a:rPr spc="-10" dirty="0">
                <a:latin typeface="Calibri"/>
                <a:cs typeface="Calibri"/>
              </a:rPr>
              <a:t>метода, </a:t>
            </a:r>
            <a:r>
              <a:rPr dirty="0">
                <a:latin typeface="Calibri"/>
                <a:cs typeface="Calibri"/>
              </a:rPr>
              <a:t>которое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было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бы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у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метода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соответствующего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класса,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имплементировавшего </a:t>
            </a:r>
            <a:r>
              <a:rPr dirty="0">
                <a:latin typeface="Calibri"/>
                <a:cs typeface="Calibri"/>
              </a:rPr>
              <a:t>наш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интерфейс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единственным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методом.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57275"/>
            <a:chOff x="800100" y="390525"/>
            <a:chExt cx="7572375" cy="1057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10572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6075" y="552465"/>
              <a:ext cx="34766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7308320" y="0"/>
                  </a:moveTo>
                  <a:lnTo>
                    <a:pt x="159328" y="0"/>
                  </a:lnTo>
                  <a:lnTo>
                    <a:pt x="108966" y="8115"/>
                  </a:lnTo>
                  <a:lnTo>
                    <a:pt x="65229" y="30716"/>
                  </a:lnTo>
                  <a:lnTo>
                    <a:pt x="30739" y="65185"/>
                  </a:lnTo>
                  <a:lnTo>
                    <a:pt x="8122" y="108904"/>
                  </a:lnTo>
                  <a:lnTo>
                    <a:pt x="0" y="159257"/>
                  </a:lnTo>
                  <a:lnTo>
                    <a:pt x="0" y="796564"/>
                  </a:lnTo>
                  <a:lnTo>
                    <a:pt x="8122" y="846930"/>
                  </a:lnTo>
                  <a:lnTo>
                    <a:pt x="30739" y="890680"/>
                  </a:lnTo>
                  <a:lnTo>
                    <a:pt x="65229" y="925185"/>
                  </a:lnTo>
                  <a:lnTo>
                    <a:pt x="108966" y="947816"/>
                  </a:lnTo>
                  <a:lnTo>
                    <a:pt x="159328" y="955944"/>
                  </a:lnTo>
                  <a:lnTo>
                    <a:pt x="7308320" y="955944"/>
                  </a:lnTo>
                  <a:lnTo>
                    <a:pt x="7358638" y="947816"/>
                  </a:lnTo>
                  <a:lnTo>
                    <a:pt x="7402353" y="925185"/>
                  </a:lnTo>
                  <a:lnTo>
                    <a:pt x="7436836" y="890680"/>
                  </a:lnTo>
                  <a:lnTo>
                    <a:pt x="7459454" y="846930"/>
                  </a:lnTo>
                  <a:lnTo>
                    <a:pt x="7467578" y="796564"/>
                  </a:lnTo>
                  <a:lnTo>
                    <a:pt x="7467578" y="159257"/>
                  </a:lnTo>
                  <a:lnTo>
                    <a:pt x="7459454" y="108904"/>
                  </a:lnTo>
                  <a:lnTo>
                    <a:pt x="7436836" y="65185"/>
                  </a:lnTo>
                  <a:lnTo>
                    <a:pt x="7402353" y="30716"/>
                  </a:lnTo>
                  <a:lnTo>
                    <a:pt x="7358638" y="8115"/>
                  </a:lnTo>
                  <a:lnTo>
                    <a:pt x="73083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0" y="159257"/>
                  </a:moveTo>
                  <a:lnTo>
                    <a:pt x="8122" y="108904"/>
                  </a:lnTo>
                  <a:lnTo>
                    <a:pt x="30739" y="65185"/>
                  </a:lnTo>
                  <a:lnTo>
                    <a:pt x="65229" y="30716"/>
                  </a:lnTo>
                  <a:lnTo>
                    <a:pt x="108966" y="8115"/>
                  </a:lnTo>
                  <a:lnTo>
                    <a:pt x="159328" y="0"/>
                  </a:lnTo>
                  <a:lnTo>
                    <a:pt x="7308320" y="0"/>
                  </a:lnTo>
                  <a:lnTo>
                    <a:pt x="7358638" y="8115"/>
                  </a:lnTo>
                  <a:lnTo>
                    <a:pt x="7402353" y="30716"/>
                  </a:lnTo>
                  <a:lnTo>
                    <a:pt x="7436836" y="65185"/>
                  </a:lnTo>
                  <a:lnTo>
                    <a:pt x="7459454" y="108904"/>
                  </a:lnTo>
                  <a:lnTo>
                    <a:pt x="7467578" y="159257"/>
                  </a:lnTo>
                  <a:lnTo>
                    <a:pt x="7467578" y="796564"/>
                  </a:lnTo>
                  <a:lnTo>
                    <a:pt x="7459454" y="846930"/>
                  </a:lnTo>
                  <a:lnTo>
                    <a:pt x="7436836" y="890680"/>
                  </a:lnTo>
                  <a:lnTo>
                    <a:pt x="7402353" y="925185"/>
                  </a:lnTo>
                  <a:lnTo>
                    <a:pt x="7358638" y="947816"/>
                  </a:lnTo>
                  <a:lnTo>
                    <a:pt x="7308320" y="955944"/>
                  </a:lnTo>
                  <a:lnTo>
                    <a:pt x="159328" y="955944"/>
                  </a:lnTo>
                  <a:lnTo>
                    <a:pt x="108966" y="947816"/>
                  </a:lnTo>
                  <a:lnTo>
                    <a:pt x="65229" y="925185"/>
                  </a:lnTo>
                  <a:lnTo>
                    <a:pt x="30739" y="890680"/>
                  </a:lnTo>
                  <a:lnTo>
                    <a:pt x="8122" y="846930"/>
                  </a:lnTo>
                  <a:lnTo>
                    <a:pt x="0" y="796564"/>
                  </a:lnTo>
                  <a:lnTo>
                    <a:pt x="0" y="1592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13871" y="527440"/>
            <a:ext cx="5444197" cy="693138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Lambda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0" dirty="0"/>
              <a:t>expressions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124076" y="1619251"/>
            <a:ext cx="7972425" cy="5114925"/>
            <a:chOff x="600075" y="1619250"/>
            <a:chExt cx="7972425" cy="51149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124" y="2800350"/>
              <a:ext cx="7924784" cy="1066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2790825"/>
              <a:ext cx="7620000" cy="1143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642" y="2819400"/>
              <a:ext cx="7851617" cy="9905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58642" y="2819400"/>
              <a:ext cx="7851775" cy="990600"/>
            </a:xfrm>
            <a:custGeom>
              <a:avLst/>
              <a:gdLst/>
              <a:ahLst/>
              <a:cxnLst/>
              <a:rect l="l" t="t" r="r" b="b"/>
              <a:pathLst>
                <a:path w="7851775" h="990600">
                  <a:moveTo>
                    <a:pt x="0" y="165110"/>
                  </a:moveTo>
                  <a:lnTo>
                    <a:pt x="5897" y="121214"/>
                  </a:lnTo>
                  <a:lnTo>
                    <a:pt x="22540" y="81772"/>
                  </a:lnTo>
                  <a:lnTo>
                    <a:pt x="48355" y="48356"/>
                  </a:lnTo>
                  <a:lnTo>
                    <a:pt x="81770" y="22540"/>
                  </a:lnTo>
                  <a:lnTo>
                    <a:pt x="121210" y="5897"/>
                  </a:lnTo>
                  <a:lnTo>
                    <a:pt x="165104" y="0"/>
                  </a:lnTo>
                  <a:lnTo>
                    <a:pt x="7686537" y="0"/>
                  </a:lnTo>
                  <a:lnTo>
                    <a:pt x="7730420" y="5897"/>
                  </a:lnTo>
                  <a:lnTo>
                    <a:pt x="7769854" y="22540"/>
                  </a:lnTo>
                  <a:lnTo>
                    <a:pt x="7803264" y="48356"/>
                  </a:lnTo>
                  <a:lnTo>
                    <a:pt x="7829077" y="81772"/>
                  </a:lnTo>
                  <a:lnTo>
                    <a:pt x="7845720" y="121214"/>
                  </a:lnTo>
                  <a:lnTo>
                    <a:pt x="7851617" y="165110"/>
                  </a:lnTo>
                  <a:lnTo>
                    <a:pt x="7851617" y="825489"/>
                  </a:lnTo>
                  <a:lnTo>
                    <a:pt x="7845720" y="869385"/>
                  </a:lnTo>
                  <a:lnTo>
                    <a:pt x="7829077" y="908827"/>
                  </a:lnTo>
                  <a:lnTo>
                    <a:pt x="7803264" y="942243"/>
                  </a:lnTo>
                  <a:lnTo>
                    <a:pt x="7769854" y="968059"/>
                  </a:lnTo>
                  <a:lnTo>
                    <a:pt x="7730420" y="984702"/>
                  </a:lnTo>
                  <a:lnTo>
                    <a:pt x="7686537" y="990599"/>
                  </a:lnTo>
                  <a:lnTo>
                    <a:pt x="165104" y="990599"/>
                  </a:lnTo>
                  <a:lnTo>
                    <a:pt x="121210" y="984702"/>
                  </a:lnTo>
                  <a:lnTo>
                    <a:pt x="81770" y="968059"/>
                  </a:lnTo>
                  <a:lnTo>
                    <a:pt x="48355" y="942243"/>
                  </a:lnTo>
                  <a:lnTo>
                    <a:pt x="22540" y="908827"/>
                  </a:lnTo>
                  <a:lnTo>
                    <a:pt x="5897" y="869385"/>
                  </a:lnTo>
                  <a:lnTo>
                    <a:pt x="0" y="825489"/>
                  </a:lnTo>
                  <a:lnTo>
                    <a:pt x="0" y="1651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124" y="1638300"/>
              <a:ext cx="7924784" cy="1066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600" y="1619250"/>
              <a:ext cx="7772400" cy="11430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8642" y="1652016"/>
              <a:ext cx="7851617" cy="9905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58642" y="1652016"/>
              <a:ext cx="7851775" cy="990600"/>
            </a:xfrm>
            <a:custGeom>
              <a:avLst/>
              <a:gdLst/>
              <a:ahLst/>
              <a:cxnLst/>
              <a:rect l="l" t="t" r="r" b="b"/>
              <a:pathLst>
                <a:path w="7851775" h="990600">
                  <a:moveTo>
                    <a:pt x="0" y="165110"/>
                  </a:moveTo>
                  <a:lnTo>
                    <a:pt x="5897" y="121214"/>
                  </a:lnTo>
                  <a:lnTo>
                    <a:pt x="22540" y="81772"/>
                  </a:lnTo>
                  <a:lnTo>
                    <a:pt x="48355" y="48356"/>
                  </a:lnTo>
                  <a:lnTo>
                    <a:pt x="81770" y="22540"/>
                  </a:lnTo>
                  <a:lnTo>
                    <a:pt x="121210" y="5897"/>
                  </a:lnTo>
                  <a:lnTo>
                    <a:pt x="165104" y="0"/>
                  </a:lnTo>
                  <a:lnTo>
                    <a:pt x="7686537" y="0"/>
                  </a:lnTo>
                  <a:lnTo>
                    <a:pt x="7730420" y="5897"/>
                  </a:lnTo>
                  <a:lnTo>
                    <a:pt x="7769854" y="22540"/>
                  </a:lnTo>
                  <a:lnTo>
                    <a:pt x="7803264" y="48356"/>
                  </a:lnTo>
                  <a:lnTo>
                    <a:pt x="7829077" y="81772"/>
                  </a:lnTo>
                  <a:lnTo>
                    <a:pt x="7845720" y="121214"/>
                  </a:lnTo>
                  <a:lnTo>
                    <a:pt x="7851617" y="165110"/>
                  </a:lnTo>
                  <a:lnTo>
                    <a:pt x="7851617" y="825489"/>
                  </a:lnTo>
                  <a:lnTo>
                    <a:pt x="7845720" y="869385"/>
                  </a:lnTo>
                  <a:lnTo>
                    <a:pt x="7829077" y="908827"/>
                  </a:lnTo>
                  <a:lnTo>
                    <a:pt x="7803264" y="942243"/>
                  </a:lnTo>
                  <a:lnTo>
                    <a:pt x="7769854" y="968059"/>
                  </a:lnTo>
                  <a:lnTo>
                    <a:pt x="7730420" y="984702"/>
                  </a:lnTo>
                  <a:lnTo>
                    <a:pt x="7686537" y="990599"/>
                  </a:lnTo>
                  <a:lnTo>
                    <a:pt x="165104" y="990599"/>
                  </a:lnTo>
                  <a:lnTo>
                    <a:pt x="121210" y="984702"/>
                  </a:lnTo>
                  <a:lnTo>
                    <a:pt x="81770" y="968059"/>
                  </a:lnTo>
                  <a:lnTo>
                    <a:pt x="48355" y="942243"/>
                  </a:lnTo>
                  <a:lnTo>
                    <a:pt x="22540" y="908827"/>
                  </a:lnTo>
                  <a:lnTo>
                    <a:pt x="5897" y="869385"/>
                  </a:lnTo>
                  <a:lnTo>
                    <a:pt x="0" y="825489"/>
                  </a:lnTo>
                  <a:lnTo>
                    <a:pt x="0" y="1651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9124" y="3971925"/>
              <a:ext cx="7924784" cy="15716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8650" y="3943350"/>
              <a:ext cx="7658100" cy="16954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8642" y="3986783"/>
              <a:ext cx="7851617" cy="150266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58642" y="3986783"/>
              <a:ext cx="7851775" cy="1503045"/>
            </a:xfrm>
            <a:custGeom>
              <a:avLst/>
              <a:gdLst/>
              <a:ahLst/>
              <a:cxnLst/>
              <a:rect l="l" t="t" r="r" b="b"/>
              <a:pathLst>
                <a:path w="7851775" h="1503045">
                  <a:moveTo>
                    <a:pt x="0" y="250448"/>
                  </a:moveTo>
                  <a:lnTo>
                    <a:pt x="4035" y="205433"/>
                  </a:lnTo>
                  <a:lnTo>
                    <a:pt x="15669" y="163064"/>
                  </a:lnTo>
                  <a:lnTo>
                    <a:pt x="34194" y="124049"/>
                  </a:lnTo>
                  <a:lnTo>
                    <a:pt x="58903" y="89093"/>
                  </a:lnTo>
                  <a:lnTo>
                    <a:pt x="89088" y="58907"/>
                  </a:lnTo>
                  <a:lnTo>
                    <a:pt x="124043" y="34196"/>
                  </a:lnTo>
                  <a:lnTo>
                    <a:pt x="163060" y="15670"/>
                  </a:lnTo>
                  <a:lnTo>
                    <a:pt x="205430" y="4035"/>
                  </a:lnTo>
                  <a:lnTo>
                    <a:pt x="250448" y="0"/>
                  </a:lnTo>
                  <a:lnTo>
                    <a:pt x="7601193" y="0"/>
                  </a:lnTo>
                  <a:lnTo>
                    <a:pt x="7646203" y="4035"/>
                  </a:lnTo>
                  <a:lnTo>
                    <a:pt x="7688567" y="15670"/>
                  </a:lnTo>
                  <a:lnTo>
                    <a:pt x="7727579" y="34196"/>
                  </a:lnTo>
                  <a:lnTo>
                    <a:pt x="7762531" y="58907"/>
                  </a:lnTo>
                  <a:lnTo>
                    <a:pt x="7792715" y="89093"/>
                  </a:lnTo>
                  <a:lnTo>
                    <a:pt x="7817423" y="124049"/>
                  </a:lnTo>
                  <a:lnTo>
                    <a:pt x="7835948" y="163064"/>
                  </a:lnTo>
                  <a:lnTo>
                    <a:pt x="7847582" y="205433"/>
                  </a:lnTo>
                  <a:lnTo>
                    <a:pt x="7851617" y="250448"/>
                  </a:lnTo>
                  <a:lnTo>
                    <a:pt x="7851617" y="1252215"/>
                  </a:lnTo>
                  <a:lnTo>
                    <a:pt x="7847582" y="1297230"/>
                  </a:lnTo>
                  <a:lnTo>
                    <a:pt x="7835948" y="1339599"/>
                  </a:lnTo>
                  <a:lnTo>
                    <a:pt x="7817423" y="1378614"/>
                  </a:lnTo>
                  <a:lnTo>
                    <a:pt x="7792715" y="1413569"/>
                  </a:lnTo>
                  <a:lnTo>
                    <a:pt x="7762531" y="1443756"/>
                  </a:lnTo>
                  <a:lnTo>
                    <a:pt x="7727579" y="1468466"/>
                  </a:lnTo>
                  <a:lnTo>
                    <a:pt x="7688567" y="1486993"/>
                  </a:lnTo>
                  <a:lnTo>
                    <a:pt x="7646203" y="1498628"/>
                  </a:lnTo>
                  <a:lnTo>
                    <a:pt x="7601193" y="1502663"/>
                  </a:lnTo>
                  <a:lnTo>
                    <a:pt x="250448" y="1502663"/>
                  </a:lnTo>
                  <a:lnTo>
                    <a:pt x="205430" y="1498628"/>
                  </a:lnTo>
                  <a:lnTo>
                    <a:pt x="163060" y="1486993"/>
                  </a:lnTo>
                  <a:lnTo>
                    <a:pt x="124043" y="1468466"/>
                  </a:lnTo>
                  <a:lnTo>
                    <a:pt x="89088" y="1443756"/>
                  </a:lnTo>
                  <a:lnTo>
                    <a:pt x="58903" y="1413569"/>
                  </a:lnTo>
                  <a:lnTo>
                    <a:pt x="34194" y="1378614"/>
                  </a:lnTo>
                  <a:lnTo>
                    <a:pt x="15669" y="1339599"/>
                  </a:lnTo>
                  <a:lnTo>
                    <a:pt x="4035" y="1297230"/>
                  </a:lnTo>
                  <a:lnTo>
                    <a:pt x="0" y="1252215"/>
                  </a:lnTo>
                  <a:lnTo>
                    <a:pt x="0" y="250448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0075" y="5619750"/>
              <a:ext cx="7972409" cy="11144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9600" y="5772150"/>
              <a:ext cx="7829550" cy="8667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642" y="5666232"/>
              <a:ext cx="7851617" cy="9905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58642" y="5666232"/>
              <a:ext cx="7851775" cy="990600"/>
            </a:xfrm>
            <a:custGeom>
              <a:avLst/>
              <a:gdLst/>
              <a:ahLst/>
              <a:cxnLst/>
              <a:rect l="l" t="t" r="r" b="b"/>
              <a:pathLst>
                <a:path w="7851775" h="990600">
                  <a:moveTo>
                    <a:pt x="0" y="165104"/>
                  </a:moveTo>
                  <a:lnTo>
                    <a:pt x="5897" y="121215"/>
                  </a:lnTo>
                  <a:lnTo>
                    <a:pt x="22540" y="81775"/>
                  </a:lnTo>
                  <a:lnTo>
                    <a:pt x="48355" y="48360"/>
                  </a:lnTo>
                  <a:lnTo>
                    <a:pt x="81770" y="22543"/>
                  </a:lnTo>
                  <a:lnTo>
                    <a:pt x="121210" y="5898"/>
                  </a:lnTo>
                  <a:lnTo>
                    <a:pt x="165104" y="0"/>
                  </a:lnTo>
                  <a:lnTo>
                    <a:pt x="7686537" y="0"/>
                  </a:lnTo>
                  <a:lnTo>
                    <a:pt x="7730420" y="5898"/>
                  </a:lnTo>
                  <a:lnTo>
                    <a:pt x="7769854" y="22543"/>
                  </a:lnTo>
                  <a:lnTo>
                    <a:pt x="7803264" y="48360"/>
                  </a:lnTo>
                  <a:lnTo>
                    <a:pt x="7829077" y="81775"/>
                  </a:lnTo>
                  <a:lnTo>
                    <a:pt x="7845720" y="121215"/>
                  </a:lnTo>
                  <a:lnTo>
                    <a:pt x="7851617" y="165104"/>
                  </a:lnTo>
                  <a:lnTo>
                    <a:pt x="7851617" y="825495"/>
                  </a:lnTo>
                  <a:lnTo>
                    <a:pt x="7845720" y="869384"/>
                  </a:lnTo>
                  <a:lnTo>
                    <a:pt x="7829077" y="908824"/>
                  </a:lnTo>
                  <a:lnTo>
                    <a:pt x="7803264" y="942239"/>
                  </a:lnTo>
                  <a:lnTo>
                    <a:pt x="7769854" y="968057"/>
                  </a:lnTo>
                  <a:lnTo>
                    <a:pt x="7730420" y="984701"/>
                  </a:lnTo>
                  <a:lnTo>
                    <a:pt x="7686537" y="990599"/>
                  </a:lnTo>
                  <a:lnTo>
                    <a:pt x="165104" y="990599"/>
                  </a:lnTo>
                  <a:lnTo>
                    <a:pt x="121210" y="984701"/>
                  </a:lnTo>
                  <a:lnTo>
                    <a:pt x="81770" y="968057"/>
                  </a:lnTo>
                  <a:lnTo>
                    <a:pt x="48355" y="942239"/>
                  </a:lnTo>
                  <a:lnTo>
                    <a:pt x="22540" y="908824"/>
                  </a:lnTo>
                  <a:lnTo>
                    <a:pt x="5897" y="869384"/>
                  </a:lnTo>
                  <a:lnTo>
                    <a:pt x="0" y="825495"/>
                  </a:lnTo>
                  <a:lnTo>
                    <a:pt x="0" y="1651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310443" y="1706559"/>
            <a:ext cx="7475855" cy="473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Вы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можете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использовать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смешанный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вариант</a:t>
            </a:r>
            <a:r>
              <a:rPr spc="-1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написания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лямбда</a:t>
            </a:r>
            <a:endParaRPr>
              <a:latin typeface="Calibri"/>
              <a:cs typeface="Calibri"/>
            </a:endParaRPr>
          </a:p>
          <a:p>
            <a:pPr marL="12700" marR="113030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выражения: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слева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от оператора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стрелка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писать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короткий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вариант,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справа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– </a:t>
            </a:r>
            <a:r>
              <a:rPr dirty="0">
                <a:latin typeface="Calibri"/>
                <a:cs typeface="Calibri"/>
              </a:rPr>
              <a:t>полный.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Или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наоборот.</a:t>
            </a:r>
            <a:endParaRPr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2150">
              <a:latin typeface="Calibri"/>
              <a:cs typeface="Calibri"/>
            </a:endParaRPr>
          </a:p>
          <a:p>
            <a:pPr marL="12700" marR="275590">
              <a:lnSpc>
                <a:spcPct val="100899"/>
              </a:lnSpc>
            </a:pPr>
            <a:r>
              <a:rPr dirty="0">
                <a:latin typeface="Calibri"/>
                <a:cs typeface="Calibri"/>
              </a:rPr>
              <a:t>Если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используете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полный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вариант</a:t>
            </a:r>
            <a:r>
              <a:rPr spc="-1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написания</a:t>
            </a:r>
            <a:r>
              <a:rPr spc="-1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для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части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лямбда </a:t>
            </a:r>
            <a:r>
              <a:rPr dirty="0">
                <a:latin typeface="Calibri"/>
                <a:cs typeface="Calibri"/>
              </a:rPr>
              <a:t>выражения</a:t>
            </a:r>
            <a:r>
              <a:rPr spc="-1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справа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от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стрелки,</a:t>
            </a:r>
            <a:r>
              <a:rPr spc="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должны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использовать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слово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return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и </a:t>
            </a:r>
            <a:r>
              <a:rPr dirty="0">
                <a:latin typeface="Calibri"/>
                <a:cs typeface="Calibri"/>
              </a:rPr>
              <a:t>знак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«;»</a:t>
            </a:r>
            <a:endParaRPr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2050">
              <a:latin typeface="Calibri"/>
              <a:cs typeface="Calibri"/>
            </a:endParaRPr>
          </a:p>
          <a:p>
            <a:pPr marL="37465" marR="277495" algn="just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Левая</a:t>
            </a:r>
            <a:r>
              <a:rPr spc="-1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часть лямбда</a:t>
            </a:r>
            <a:r>
              <a:rPr spc="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выражения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может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быть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написанна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краткой </a:t>
            </a:r>
            <a:r>
              <a:rPr spc="-10" dirty="0">
                <a:latin typeface="Calibri"/>
                <a:cs typeface="Calibri"/>
              </a:rPr>
              <a:t>форме, </a:t>
            </a:r>
            <a:r>
              <a:rPr dirty="0">
                <a:latin typeface="Calibri"/>
                <a:cs typeface="Calibri"/>
              </a:rPr>
              <a:t>если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интерфейса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принимает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только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1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параметр.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Даже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если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метод </a:t>
            </a:r>
            <a:r>
              <a:rPr dirty="0">
                <a:latin typeface="Calibri"/>
                <a:cs typeface="Calibri"/>
              </a:rPr>
              <a:t>интерфейса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принимает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1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параметр,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но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лямбда</a:t>
            </a:r>
            <a:r>
              <a:rPr spc="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выражении</a:t>
            </a:r>
            <a:r>
              <a:rPr spc="-1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хотите</a:t>
            </a:r>
            <a:endParaRPr>
              <a:latin typeface="Calibri"/>
              <a:cs typeface="Calibri"/>
            </a:endParaRPr>
          </a:p>
          <a:p>
            <a:pPr marL="37465" marR="193040" algn="just">
              <a:lnSpc>
                <a:spcPts val="2180"/>
              </a:lnSpc>
              <a:spcBef>
                <a:spcPts val="70"/>
              </a:spcBef>
            </a:pPr>
            <a:r>
              <a:rPr dirty="0">
                <a:latin typeface="Calibri"/>
                <a:cs typeface="Calibri"/>
              </a:rPr>
              <a:t>писать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данный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параметр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используя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его тип</a:t>
            </a:r>
            <a:r>
              <a:rPr spc="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данных,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тогда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уже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должны </a:t>
            </a:r>
            <a:r>
              <a:rPr dirty="0">
                <a:latin typeface="Calibri"/>
                <a:cs typeface="Calibri"/>
              </a:rPr>
              <a:t>писать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левую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часть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лямбда</a:t>
            </a:r>
            <a:r>
              <a:rPr spc="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выражения</a:t>
            </a:r>
            <a:r>
              <a:rPr spc="-2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скобках.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 marL="12700">
              <a:spcBef>
                <a:spcPts val="1325"/>
              </a:spcBef>
            </a:pPr>
            <a:r>
              <a:rPr dirty="0">
                <a:latin typeface="Calibri"/>
                <a:cs typeface="Calibri"/>
              </a:rPr>
              <a:t>Если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правой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части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лямбда</a:t>
            </a:r>
            <a:r>
              <a:rPr spc="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выражения</a:t>
            </a:r>
            <a:r>
              <a:rPr spc="-1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пишите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более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одного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statement-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а,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должны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использовать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его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полный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вариант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написания.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57275"/>
            <a:chOff x="800100" y="390525"/>
            <a:chExt cx="7572375" cy="1057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10572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6075" y="552465"/>
              <a:ext cx="34766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7308320" y="0"/>
                  </a:moveTo>
                  <a:lnTo>
                    <a:pt x="159328" y="0"/>
                  </a:lnTo>
                  <a:lnTo>
                    <a:pt x="108966" y="8115"/>
                  </a:lnTo>
                  <a:lnTo>
                    <a:pt x="65229" y="30716"/>
                  </a:lnTo>
                  <a:lnTo>
                    <a:pt x="30739" y="65185"/>
                  </a:lnTo>
                  <a:lnTo>
                    <a:pt x="8122" y="108904"/>
                  </a:lnTo>
                  <a:lnTo>
                    <a:pt x="0" y="159257"/>
                  </a:lnTo>
                  <a:lnTo>
                    <a:pt x="0" y="796564"/>
                  </a:lnTo>
                  <a:lnTo>
                    <a:pt x="8122" y="846930"/>
                  </a:lnTo>
                  <a:lnTo>
                    <a:pt x="30739" y="890680"/>
                  </a:lnTo>
                  <a:lnTo>
                    <a:pt x="65229" y="925185"/>
                  </a:lnTo>
                  <a:lnTo>
                    <a:pt x="108966" y="947816"/>
                  </a:lnTo>
                  <a:lnTo>
                    <a:pt x="159328" y="955944"/>
                  </a:lnTo>
                  <a:lnTo>
                    <a:pt x="7308320" y="955944"/>
                  </a:lnTo>
                  <a:lnTo>
                    <a:pt x="7358638" y="947816"/>
                  </a:lnTo>
                  <a:lnTo>
                    <a:pt x="7402353" y="925185"/>
                  </a:lnTo>
                  <a:lnTo>
                    <a:pt x="7436836" y="890680"/>
                  </a:lnTo>
                  <a:lnTo>
                    <a:pt x="7459454" y="846930"/>
                  </a:lnTo>
                  <a:lnTo>
                    <a:pt x="7467578" y="796564"/>
                  </a:lnTo>
                  <a:lnTo>
                    <a:pt x="7467578" y="159257"/>
                  </a:lnTo>
                  <a:lnTo>
                    <a:pt x="7459454" y="108904"/>
                  </a:lnTo>
                  <a:lnTo>
                    <a:pt x="7436836" y="65185"/>
                  </a:lnTo>
                  <a:lnTo>
                    <a:pt x="7402353" y="30716"/>
                  </a:lnTo>
                  <a:lnTo>
                    <a:pt x="7358638" y="8115"/>
                  </a:lnTo>
                  <a:lnTo>
                    <a:pt x="73083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0" y="159257"/>
                  </a:moveTo>
                  <a:lnTo>
                    <a:pt x="8122" y="108904"/>
                  </a:lnTo>
                  <a:lnTo>
                    <a:pt x="30739" y="65185"/>
                  </a:lnTo>
                  <a:lnTo>
                    <a:pt x="65229" y="30716"/>
                  </a:lnTo>
                  <a:lnTo>
                    <a:pt x="108966" y="8115"/>
                  </a:lnTo>
                  <a:lnTo>
                    <a:pt x="159328" y="0"/>
                  </a:lnTo>
                  <a:lnTo>
                    <a:pt x="7308320" y="0"/>
                  </a:lnTo>
                  <a:lnTo>
                    <a:pt x="7358638" y="8115"/>
                  </a:lnTo>
                  <a:lnTo>
                    <a:pt x="7402353" y="30716"/>
                  </a:lnTo>
                  <a:lnTo>
                    <a:pt x="7436836" y="65185"/>
                  </a:lnTo>
                  <a:lnTo>
                    <a:pt x="7459454" y="108904"/>
                  </a:lnTo>
                  <a:lnTo>
                    <a:pt x="7467578" y="159257"/>
                  </a:lnTo>
                  <a:lnTo>
                    <a:pt x="7467578" y="796564"/>
                  </a:lnTo>
                  <a:lnTo>
                    <a:pt x="7459454" y="846930"/>
                  </a:lnTo>
                  <a:lnTo>
                    <a:pt x="7436836" y="890680"/>
                  </a:lnTo>
                  <a:lnTo>
                    <a:pt x="7402353" y="925185"/>
                  </a:lnTo>
                  <a:lnTo>
                    <a:pt x="7358638" y="947816"/>
                  </a:lnTo>
                  <a:lnTo>
                    <a:pt x="7308320" y="955944"/>
                  </a:lnTo>
                  <a:lnTo>
                    <a:pt x="159328" y="955944"/>
                  </a:lnTo>
                  <a:lnTo>
                    <a:pt x="108966" y="947816"/>
                  </a:lnTo>
                  <a:lnTo>
                    <a:pt x="65229" y="925185"/>
                  </a:lnTo>
                  <a:lnTo>
                    <a:pt x="30739" y="890680"/>
                  </a:lnTo>
                  <a:lnTo>
                    <a:pt x="8122" y="846930"/>
                  </a:lnTo>
                  <a:lnTo>
                    <a:pt x="0" y="796564"/>
                  </a:lnTo>
                  <a:lnTo>
                    <a:pt x="0" y="1592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24327" y="527440"/>
            <a:ext cx="4609846" cy="693138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Lambda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0" dirty="0"/>
              <a:t>expressions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143126" y="1638284"/>
            <a:ext cx="2162175" cy="704850"/>
            <a:chOff x="619125" y="1638284"/>
            <a:chExt cx="2162175" cy="7048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125" y="1638284"/>
              <a:ext cx="2162175" cy="7048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250" y="1714499"/>
              <a:ext cx="1743075" cy="5905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642" y="1652016"/>
              <a:ext cx="2084557" cy="63398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58642" y="1652016"/>
              <a:ext cx="2084705" cy="634365"/>
            </a:xfrm>
            <a:custGeom>
              <a:avLst/>
              <a:gdLst/>
              <a:ahLst/>
              <a:cxnLst/>
              <a:rect l="l" t="t" r="r" b="b"/>
              <a:pathLst>
                <a:path w="2084705" h="634364">
                  <a:moveTo>
                    <a:pt x="0" y="105674"/>
                  </a:moveTo>
                  <a:lnTo>
                    <a:pt x="8304" y="64563"/>
                  </a:lnTo>
                  <a:lnTo>
                    <a:pt x="30951" y="30971"/>
                  </a:lnTo>
                  <a:lnTo>
                    <a:pt x="64539" y="8311"/>
                  </a:lnTo>
                  <a:lnTo>
                    <a:pt x="105668" y="0"/>
                  </a:lnTo>
                  <a:lnTo>
                    <a:pt x="1978889" y="0"/>
                  </a:lnTo>
                  <a:lnTo>
                    <a:pt x="2019992" y="8311"/>
                  </a:lnTo>
                  <a:lnTo>
                    <a:pt x="2053583" y="30971"/>
                  </a:lnTo>
                  <a:lnTo>
                    <a:pt x="2076244" y="64563"/>
                  </a:lnTo>
                  <a:lnTo>
                    <a:pt x="2084557" y="105674"/>
                  </a:lnTo>
                  <a:lnTo>
                    <a:pt x="2084557" y="528309"/>
                  </a:lnTo>
                  <a:lnTo>
                    <a:pt x="2076244" y="569420"/>
                  </a:lnTo>
                  <a:lnTo>
                    <a:pt x="2053583" y="603012"/>
                  </a:lnTo>
                  <a:lnTo>
                    <a:pt x="2019992" y="625671"/>
                  </a:lnTo>
                  <a:lnTo>
                    <a:pt x="1978889" y="633983"/>
                  </a:lnTo>
                  <a:lnTo>
                    <a:pt x="105668" y="633983"/>
                  </a:lnTo>
                  <a:lnTo>
                    <a:pt x="64539" y="625671"/>
                  </a:lnTo>
                  <a:lnTo>
                    <a:pt x="30951" y="603012"/>
                  </a:lnTo>
                  <a:lnTo>
                    <a:pt x="8304" y="569420"/>
                  </a:lnTo>
                  <a:lnTo>
                    <a:pt x="0" y="528309"/>
                  </a:lnTo>
                  <a:lnTo>
                    <a:pt x="0" y="10567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60955" y="1802444"/>
            <a:ext cx="1333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46100" algn="l"/>
              </a:tabLst>
            </a:pPr>
            <a:r>
              <a:rPr spc="-20" dirty="0">
                <a:latin typeface="Calibri"/>
                <a:cs typeface="Calibri"/>
              </a:rPr>
              <a:t>def(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b="1" dirty="0">
                <a:latin typeface="Calibri"/>
                <a:cs typeface="Calibri"/>
              </a:rPr>
              <a:t>()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b="1" spc="-30" dirty="0">
                <a:latin typeface="Calibri"/>
                <a:cs typeface="Calibri"/>
              </a:rPr>
              <a:t>-</a:t>
            </a:r>
            <a:r>
              <a:rPr b="1" dirty="0">
                <a:latin typeface="Calibri"/>
                <a:cs typeface="Calibri"/>
              </a:rPr>
              <a:t>&gt;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5</a:t>
            </a:r>
            <a:r>
              <a:rPr spc="35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);</a:t>
            </a:r>
            <a:endParaRPr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43125" y="2419335"/>
            <a:ext cx="3076575" cy="714375"/>
            <a:chOff x="619124" y="2419334"/>
            <a:chExt cx="3076575" cy="71437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124" y="2419334"/>
              <a:ext cx="3076559" cy="7143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8200" y="2505059"/>
              <a:ext cx="2695575" cy="5905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8642" y="2438400"/>
              <a:ext cx="2998957" cy="63398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58642" y="2438400"/>
              <a:ext cx="2999105" cy="634365"/>
            </a:xfrm>
            <a:custGeom>
              <a:avLst/>
              <a:gdLst/>
              <a:ahLst/>
              <a:cxnLst/>
              <a:rect l="l" t="t" r="r" b="b"/>
              <a:pathLst>
                <a:path w="2999104" h="634364">
                  <a:moveTo>
                    <a:pt x="0" y="105674"/>
                  </a:moveTo>
                  <a:lnTo>
                    <a:pt x="8304" y="64563"/>
                  </a:lnTo>
                  <a:lnTo>
                    <a:pt x="30951" y="30971"/>
                  </a:lnTo>
                  <a:lnTo>
                    <a:pt x="64539" y="8311"/>
                  </a:lnTo>
                  <a:lnTo>
                    <a:pt x="105668" y="0"/>
                  </a:lnTo>
                  <a:lnTo>
                    <a:pt x="2893283" y="0"/>
                  </a:lnTo>
                  <a:lnTo>
                    <a:pt x="2934393" y="8311"/>
                  </a:lnTo>
                  <a:lnTo>
                    <a:pt x="2967986" y="30971"/>
                  </a:lnTo>
                  <a:lnTo>
                    <a:pt x="2990645" y="64563"/>
                  </a:lnTo>
                  <a:lnTo>
                    <a:pt x="2998957" y="105674"/>
                  </a:lnTo>
                  <a:lnTo>
                    <a:pt x="2998957" y="528309"/>
                  </a:lnTo>
                  <a:lnTo>
                    <a:pt x="2990645" y="569420"/>
                  </a:lnTo>
                  <a:lnTo>
                    <a:pt x="2967986" y="603012"/>
                  </a:lnTo>
                  <a:lnTo>
                    <a:pt x="2934393" y="625671"/>
                  </a:lnTo>
                  <a:lnTo>
                    <a:pt x="2893283" y="633983"/>
                  </a:lnTo>
                  <a:lnTo>
                    <a:pt x="105668" y="633983"/>
                  </a:lnTo>
                  <a:lnTo>
                    <a:pt x="64539" y="625671"/>
                  </a:lnTo>
                  <a:lnTo>
                    <a:pt x="30951" y="603012"/>
                  </a:lnTo>
                  <a:lnTo>
                    <a:pt x="8304" y="569420"/>
                  </a:lnTo>
                  <a:lnTo>
                    <a:pt x="0" y="528309"/>
                  </a:lnTo>
                  <a:lnTo>
                    <a:pt x="0" y="10567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41906" y="2590226"/>
            <a:ext cx="2286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46100" algn="l"/>
                <a:tab pos="2148205" algn="l"/>
              </a:tabLst>
            </a:pPr>
            <a:r>
              <a:rPr spc="-20" dirty="0">
                <a:latin typeface="Calibri"/>
                <a:cs typeface="Calibri"/>
              </a:rPr>
              <a:t>def(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b="1" dirty="0">
                <a:latin typeface="Calibri"/>
                <a:cs typeface="Calibri"/>
              </a:rPr>
              <a:t>(x)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b="1" spc="-25" dirty="0">
                <a:latin typeface="Calibri"/>
                <a:cs typeface="Calibri"/>
              </a:rPr>
              <a:t>-</a:t>
            </a:r>
            <a:r>
              <a:rPr b="1" dirty="0">
                <a:latin typeface="Calibri"/>
                <a:cs typeface="Calibri"/>
              </a:rPr>
              <a:t>&gt;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Calibri"/>
                <a:cs typeface="Calibri"/>
              </a:rPr>
              <a:t>x.length()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Calibri"/>
                <a:cs typeface="Calibri"/>
              </a:rPr>
              <a:t>);</a:t>
            </a:r>
            <a:endParaRPr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143125" y="3209925"/>
            <a:ext cx="3382010" cy="704850"/>
            <a:chOff x="619125" y="3209925"/>
            <a:chExt cx="3382010" cy="704850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9125" y="3209925"/>
              <a:ext cx="3381390" cy="70485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5800" y="3295650"/>
              <a:ext cx="3295650" cy="5905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8642" y="3224784"/>
              <a:ext cx="3303757" cy="63398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58642" y="3224784"/>
              <a:ext cx="3303904" cy="634365"/>
            </a:xfrm>
            <a:custGeom>
              <a:avLst/>
              <a:gdLst/>
              <a:ahLst/>
              <a:cxnLst/>
              <a:rect l="l" t="t" r="r" b="b"/>
              <a:pathLst>
                <a:path w="3303904" h="634364">
                  <a:moveTo>
                    <a:pt x="0" y="105674"/>
                  </a:moveTo>
                  <a:lnTo>
                    <a:pt x="8304" y="64512"/>
                  </a:lnTo>
                  <a:lnTo>
                    <a:pt x="30951" y="30925"/>
                  </a:lnTo>
                  <a:lnTo>
                    <a:pt x="64539" y="8294"/>
                  </a:lnTo>
                  <a:lnTo>
                    <a:pt x="105668" y="0"/>
                  </a:lnTo>
                  <a:lnTo>
                    <a:pt x="3198083" y="0"/>
                  </a:lnTo>
                  <a:lnTo>
                    <a:pt x="3239193" y="8294"/>
                  </a:lnTo>
                  <a:lnTo>
                    <a:pt x="3272786" y="30925"/>
                  </a:lnTo>
                  <a:lnTo>
                    <a:pt x="3295445" y="64512"/>
                  </a:lnTo>
                  <a:lnTo>
                    <a:pt x="3303757" y="105674"/>
                  </a:lnTo>
                  <a:lnTo>
                    <a:pt x="3303757" y="528309"/>
                  </a:lnTo>
                  <a:lnTo>
                    <a:pt x="3295445" y="569416"/>
                  </a:lnTo>
                  <a:lnTo>
                    <a:pt x="3272786" y="603009"/>
                  </a:lnTo>
                  <a:lnTo>
                    <a:pt x="3239193" y="625670"/>
                  </a:lnTo>
                  <a:lnTo>
                    <a:pt x="3198083" y="633983"/>
                  </a:lnTo>
                  <a:lnTo>
                    <a:pt x="105668" y="633983"/>
                  </a:lnTo>
                  <a:lnTo>
                    <a:pt x="64539" y="625670"/>
                  </a:lnTo>
                  <a:lnTo>
                    <a:pt x="30951" y="603009"/>
                  </a:lnTo>
                  <a:lnTo>
                    <a:pt x="8304" y="569416"/>
                  </a:lnTo>
                  <a:lnTo>
                    <a:pt x="0" y="528309"/>
                  </a:lnTo>
                  <a:lnTo>
                    <a:pt x="0" y="10567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389185" y="3377626"/>
            <a:ext cx="28873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46735" algn="l"/>
                <a:tab pos="2748915" algn="l"/>
              </a:tabLst>
            </a:pPr>
            <a:r>
              <a:rPr spc="-20" dirty="0">
                <a:latin typeface="Calibri"/>
                <a:cs typeface="Calibri"/>
              </a:rPr>
              <a:t>def(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b="1" dirty="0">
                <a:latin typeface="Calibri"/>
                <a:cs typeface="Calibri"/>
              </a:rPr>
              <a:t>(String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x)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b="1" spc="-30" dirty="0">
                <a:latin typeface="Calibri"/>
                <a:cs typeface="Calibri"/>
              </a:rPr>
              <a:t>-</a:t>
            </a:r>
            <a:r>
              <a:rPr b="1" dirty="0">
                <a:latin typeface="Calibri"/>
                <a:cs typeface="Calibri"/>
              </a:rPr>
              <a:t>&gt;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Calibri"/>
                <a:cs typeface="Calibri"/>
              </a:rPr>
              <a:t>x.length()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Calibri"/>
                <a:cs typeface="Calibri"/>
              </a:rPr>
              <a:t>);</a:t>
            </a:r>
            <a:endParaRPr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143126" y="3990976"/>
            <a:ext cx="3381375" cy="714375"/>
            <a:chOff x="619125" y="3990975"/>
            <a:chExt cx="3381375" cy="714375"/>
          </a:xfrm>
        </p:grpSpPr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9125" y="3990975"/>
              <a:ext cx="3381375" cy="71437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6300" y="4076700"/>
              <a:ext cx="2914650" cy="59055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2546" y="4011168"/>
              <a:ext cx="3309853" cy="63398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52546" y="4011168"/>
              <a:ext cx="3310254" cy="634365"/>
            </a:xfrm>
            <a:custGeom>
              <a:avLst/>
              <a:gdLst/>
              <a:ahLst/>
              <a:cxnLst/>
              <a:rect l="l" t="t" r="r" b="b"/>
              <a:pathLst>
                <a:path w="3310254" h="634364">
                  <a:moveTo>
                    <a:pt x="0" y="105668"/>
                  </a:moveTo>
                  <a:lnTo>
                    <a:pt x="8304" y="64509"/>
                  </a:lnTo>
                  <a:lnTo>
                    <a:pt x="30951" y="30925"/>
                  </a:lnTo>
                  <a:lnTo>
                    <a:pt x="64539" y="8294"/>
                  </a:lnTo>
                  <a:lnTo>
                    <a:pt x="105668" y="0"/>
                  </a:lnTo>
                  <a:lnTo>
                    <a:pt x="3204179" y="0"/>
                  </a:lnTo>
                  <a:lnTo>
                    <a:pt x="3245289" y="8294"/>
                  </a:lnTo>
                  <a:lnTo>
                    <a:pt x="3278882" y="30925"/>
                  </a:lnTo>
                  <a:lnTo>
                    <a:pt x="3301541" y="64509"/>
                  </a:lnTo>
                  <a:lnTo>
                    <a:pt x="3309853" y="105668"/>
                  </a:lnTo>
                  <a:lnTo>
                    <a:pt x="3309853" y="528315"/>
                  </a:lnTo>
                  <a:lnTo>
                    <a:pt x="3301541" y="569418"/>
                  </a:lnTo>
                  <a:lnTo>
                    <a:pt x="3278882" y="603009"/>
                  </a:lnTo>
                  <a:lnTo>
                    <a:pt x="3245289" y="625670"/>
                  </a:lnTo>
                  <a:lnTo>
                    <a:pt x="3204179" y="633983"/>
                  </a:lnTo>
                  <a:lnTo>
                    <a:pt x="105668" y="633983"/>
                  </a:lnTo>
                  <a:lnTo>
                    <a:pt x="64539" y="625670"/>
                  </a:lnTo>
                  <a:lnTo>
                    <a:pt x="30951" y="603009"/>
                  </a:lnTo>
                  <a:lnTo>
                    <a:pt x="8304" y="569418"/>
                  </a:lnTo>
                  <a:lnTo>
                    <a:pt x="0" y="528315"/>
                  </a:lnTo>
                  <a:lnTo>
                    <a:pt x="0" y="105668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583185" y="4165027"/>
            <a:ext cx="25063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46100" algn="l"/>
                <a:tab pos="2367280" algn="l"/>
              </a:tabLst>
            </a:pPr>
            <a:r>
              <a:rPr spc="-20" dirty="0">
                <a:latin typeface="Calibri"/>
                <a:cs typeface="Calibri"/>
              </a:rPr>
              <a:t>def(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b="1" dirty="0">
                <a:latin typeface="Calibri"/>
                <a:cs typeface="Calibri"/>
              </a:rPr>
              <a:t>(x,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y)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b="1" spc="-30" dirty="0">
                <a:latin typeface="Calibri"/>
                <a:cs typeface="Calibri"/>
              </a:rPr>
              <a:t>-</a:t>
            </a:r>
            <a:r>
              <a:rPr b="1" dirty="0">
                <a:latin typeface="Calibri"/>
                <a:cs typeface="Calibri"/>
              </a:rPr>
              <a:t>&gt;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Calibri"/>
                <a:cs typeface="Calibri"/>
              </a:rPr>
              <a:t>x.length()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Calibri"/>
                <a:cs typeface="Calibri"/>
              </a:rPr>
              <a:t>);</a:t>
            </a:r>
            <a:endParaRPr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133600" y="4781550"/>
            <a:ext cx="4124960" cy="704850"/>
            <a:chOff x="609600" y="4781550"/>
            <a:chExt cx="4124960" cy="704850"/>
          </a:xfrm>
        </p:grpSpPr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9125" y="4781550"/>
              <a:ext cx="4067175" cy="70485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9600" y="4867275"/>
              <a:ext cx="4124340" cy="59055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2546" y="4797552"/>
              <a:ext cx="3995653" cy="63398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52546" y="4797552"/>
              <a:ext cx="3996054" cy="634365"/>
            </a:xfrm>
            <a:custGeom>
              <a:avLst/>
              <a:gdLst/>
              <a:ahLst/>
              <a:cxnLst/>
              <a:rect l="l" t="t" r="r" b="b"/>
              <a:pathLst>
                <a:path w="3996054" h="634364">
                  <a:moveTo>
                    <a:pt x="0" y="105668"/>
                  </a:moveTo>
                  <a:lnTo>
                    <a:pt x="8304" y="64509"/>
                  </a:lnTo>
                  <a:lnTo>
                    <a:pt x="30951" y="30925"/>
                  </a:lnTo>
                  <a:lnTo>
                    <a:pt x="64539" y="8294"/>
                  </a:lnTo>
                  <a:lnTo>
                    <a:pt x="105668" y="0"/>
                  </a:lnTo>
                  <a:lnTo>
                    <a:pt x="3889979" y="0"/>
                  </a:lnTo>
                  <a:lnTo>
                    <a:pt x="3931089" y="8294"/>
                  </a:lnTo>
                  <a:lnTo>
                    <a:pt x="3964682" y="30925"/>
                  </a:lnTo>
                  <a:lnTo>
                    <a:pt x="3987341" y="64509"/>
                  </a:lnTo>
                  <a:lnTo>
                    <a:pt x="3995653" y="105668"/>
                  </a:lnTo>
                  <a:lnTo>
                    <a:pt x="3995653" y="528315"/>
                  </a:lnTo>
                  <a:lnTo>
                    <a:pt x="3987341" y="569418"/>
                  </a:lnTo>
                  <a:lnTo>
                    <a:pt x="3964682" y="603009"/>
                  </a:lnTo>
                  <a:lnTo>
                    <a:pt x="3931089" y="625670"/>
                  </a:lnTo>
                  <a:lnTo>
                    <a:pt x="3889979" y="633983"/>
                  </a:lnTo>
                  <a:lnTo>
                    <a:pt x="105668" y="633983"/>
                  </a:lnTo>
                  <a:lnTo>
                    <a:pt x="64539" y="625670"/>
                  </a:lnTo>
                  <a:lnTo>
                    <a:pt x="30951" y="603009"/>
                  </a:lnTo>
                  <a:lnTo>
                    <a:pt x="8304" y="569418"/>
                  </a:lnTo>
                  <a:lnTo>
                    <a:pt x="0" y="528315"/>
                  </a:lnTo>
                  <a:lnTo>
                    <a:pt x="0" y="105668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316163" y="4952427"/>
            <a:ext cx="3717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46735" algn="l"/>
                <a:tab pos="3578225" algn="l"/>
              </a:tabLst>
            </a:pPr>
            <a:r>
              <a:rPr spc="-20" dirty="0">
                <a:latin typeface="Calibri"/>
                <a:cs typeface="Calibri"/>
              </a:rPr>
              <a:t>def(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b="1" dirty="0">
                <a:latin typeface="Calibri"/>
                <a:cs typeface="Calibri"/>
              </a:rPr>
              <a:t>(String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x,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String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y)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b="1" spc="-30" dirty="0">
                <a:latin typeface="Calibri"/>
                <a:cs typeface="Calibri"/>
              </a:rPr>
              <a:t>-</a:t>
            </a:r>
            <a:r>
              <a:rPr b="1" dirty="0">
                <a:latin typeface="Calibri"/>
                <a:cs typeface="Calibri"/>
              </a:rPr>
              <a:t>&gt;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Calibri"/>
                <a:cs typeface="Calibri"/>
              </a:rPr>
              <a:t>x.length()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Calibri"/>
                <a:cs typeface="Calibri"/>
              </a:rPr>
              <a:t>);</a:t>
            </a:r>
            <a:endParaRPr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134101" y="3990976"/>
            <a:ext cx="3381375" cy="714375"/>
            <a:chOff x="4610100" y="3990975"/>
            <a:chExt cx="3381375" cy="714375"/>
          </a:xfrm>
        </p:grpSpPr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10100" y="3990975"/>
              <a:ext cx="3381375" cy="71437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43459" y="4076700"/>
              <a:ext cx="2771775" cy="59055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648199" y="4011168"/>
              <a:ext cx="3309884" cy="63398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648199" y="4011168"/>
              <a:ext cx="3310254" cy="634365"/>
            </a:xfrm>
            <a:custGeom>
              <a:avLst/>
              <a:gdLst/>
              <a:ahLst/>
              <a:cxnLst/>
              <a:rect l="l" t="t" r="r" b="b"/>
              <a:pathLst>
                <a:path w="3310254" h="634364">
                  <a:moveTo>
                    <a:pt x="0" y="105668"/>
                  </a:moveTo>
                  <a:lnTo>
                    <a:pt x="8311" y="64509"/>
                  </a:lnTo>
                  <a:lnTo>
                    <a:pt x="30971" y="30925"/>
                  </a:lnTo>
                  <a:lnTo>
                    <a:pt x="64563" y="8294"/>
                  </a:lnTo>
                  <a:lnTo>
                    <a:pt x="105674" y="0"/>
                  </a:lnTo>
                  <a:lnTo>
                    <a:pt x="3204209" y="0"/>
                  </a:lnTo>
                  <a:lnTo>
                    <a:pt x="3245320" y="8294"/>
                  </a:lnTo>
                  <a:lnTo>
                    <a:pt x="3278912" y="30925"/>
                  </a:lnTo>
                  <a:lnTo>
                    <a:pt x="3301572" y="64509"/>
                  </a:lnTo>
                  <a:lnTo>
                    <a:pt x="3309884" y="105668"/>
                  </a:lnTo>
                  <a:lnTo>
                    <a:pt x="3309884" y="528315"/>
                  </a:lnTo>
                  <a:lnTo>
                    <a:pt x="3301572" y="569418"/>
                  </a:lnTo>
                  <a:lnTo>
                    <a:pt x="3278912" y="603009"/>
                  </a:lnTo>
                  <a:lnTo>
                    <a:pt x="3245320" y="625670"/>
                  </a:lnTo>
                  <a:lnTo>
                    <a:pt x="3204209" y="633983"/>
                  </a:lnTo>
                  <a:lnTo>
                    <a:pt x="105674" y="633983"/>
                  </a:lnTo>
                  <a:lnTo>
                    <a:pt x="64563" y="625670"/>
                  </a:lnTo>
                  <a:lnTo>
                    <a:pt x="30971" y="603009"/>
                  </a:lnTo>
                  <a:lnTo>
                    <a:pt x="8311" y="569418"/>
                  </a:lnTo>
                  <a:lnTo>
                    <a:pt x="0" y="528315"/>
                  </a:lnTo>
                  <a:lnTo>
                    <a:pt x="0" y="105668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649724" y="4165027"/>
            <a:ext cx="2362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46100" algn="l"/>
                <a:tab pos="2224405" algn="l"/>
              </a:tabLst>
            </a:pPr>
            <a:r>
              <a:rPr spc="-20" dirty="0">
                <a:solidFill>
                  <a:srgbClr val="FF0000"/>
                </a:solidFill>
                <a:latin typeface="Calibri"/>
                <a:cs typeface="Calibri"/>
              </a:rPr>
              <a:t>def(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x,</a:t>
            </a:r>
            <a:r>
              <a:rPr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3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r>
              <a:rPr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x.length()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pc="-25" dirty="0">
                <a:solidFill>
                  <a:srgbClr val="FF0000"/>
                </a:solidFill>
                <a:latin typeface="Calibri"/>
                <a:cs typeface="Calibri"/>
              </a:rPr>
              <a:t>);</a:t>
            </a:r>
            <a:endParaRPr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134101" y="1638284"/>
            <a:ext cx="3381375" cy="704850"/>
            <a:chOff x="4610100" y="1638284"/>
            <a:chExt cx="3381375" cy="704850"/>
          </a:xfrm>
        </p:grpSpPr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10100" y="1638284"/>
              <a:ext cx="3381375" cy="70485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62550" y="1714499"/>
              <a:ext cx="2343150" cy="59055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648199" y="1652016"/>
              <a:ext cx="3309884" cy="63398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648199" y="1652016"/>
              <a:ext cx="3310254" cy="634365"/>
            </a:xfrm>
            <a:custGeom>
              <a:avLst/>
              <a:gdLst/>
              <a:ahLst/>
              <a:cxnLst/>
              <a:rect l="l" t="t" r="r" b="b"/>
              <a:pathLst>
                <a:path w="3310254" h="634364">
                  <a:moveTo>
                    <a:pt x="0" y="105674"/>
                  </a:moveTo>
                  <a:lnTo>
                    <a:pt x="8311" y="64563"/>
                  </a:lnTo>
                  <a:lnTo>
                    <a:pt x="30971" y="30971"/>
                  </a:lnTo>
                  <a:lnTo>
                    <a:pt x="64563" y="8311"/>
                  </a:lnTo>
                  <a:lnTo>
                    <a:pt x="105674" y="0"/>
                  </a:lnTo>
                  <a:lnTo>
                    <a:pt x="3204209" y="0"/>
                  </a:lnTo>
                  <a:lnTo>
                    <a:pt x="3245320" y="8311"/>
                  </a:lnTo>
                  <a:lnTo>
                    <a:pt x="3278912" y="30971"/>
                  </a:lnTo>
                  <a:lnTo>
                    <a:pt x="3301572" y="64563"/>
                  </a:lnTo>
                  <a:lnTo>
                    <a:pt x="3309884" y="105674"/>
                  </a:lnTo>
                  <a:lnTo>
                    <a:pt x="3309884" y="528309"/>
                  </a:lnTo>
                  <a:lnTo>
                    <a:pt x="3301572" y="569420"/>
                  </a:lnTo>
                  <a:lnTo>
                    <a:pt x="3278912" y="603012"/>
                  </a:lnTo>
                  <a:lnTo>
                    <a:pt x="3245320" y="625671"/>
                  </a:lnTo>
                  <a:lnTo>
                    <a:pt x="3204209" y="633983"/>
                  </a:lnTo>
                  <a:lnTo>
                    <a:pt x="105674" y="633983"/>
                  </a:lnTo>
                  <a:lnTo>
                    <a:pt x="64563" y="625671"/>
                  </a:lnTo>
                  <a:lnTo>
                    <a:pt x="30971" y="603012"/>
                  </a:lnTo>
                  <a:lnTo>
                    <a:pt x="8311" y="569420"/>
                  </a:lnTo>
                  <a:lnTo>
                    <a:pt x="0" y="528309"/>
                  </a:lnTo>
                  <a:lnTo>
                    <a:pt x="0" y="10567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869180" y="1802444"/>
            <a:ext cx="19342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Compile</a:t>
            </a:r>
            <a:r>
              <a:rPr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errors:</a:t>
            </a:r>
            <a:endParaRPr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143625" y="2419335"/>
            <a:ext cx="3371850" cy="714375"/>
            <a:chOff x="4619625" y="2419334"/>
            <a:chExt cx="3371850" cy="714375"/>
          </a:xfrm>
        </p:grpSpPr>
        <p:pic>
          <p:nvPicPr>
            <p:cNvPr id="51" name="object 5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619625" y="2419334"/>
              <a:ext cx="3371850" cy="71437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53000" y="2505059"/>
              <a:ext cx="2771775" cy="59055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655697" y="2438400"/>
              <a:ext cx="3302386" cy="633983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655697" y="2438400"/>
              <a:ext cx="3302635" cy="634365"/>
            </a:xfrm>
            <a:custGeom>
              <a:avLst/>
              <a:gdLst/>
              <a:ahLst/>
              <a:cxnLst/>
              <a:rect l="l" t="t" r="r" b="b"/>
              <a:pathLst>
                <a:path w="3302634" h="634364">
                  <a:moveTo>
                    <a:pt x="0" y="105674"/>
                  </a:moveTo>
                  <a:lnTo>
                    <a:pt x="8294" y="64512"/>
                  </a:lnTo>
                  <a:lnTo>
                    <a:pt x="30925" y="30925"/>
                  </a:lnTo>
                  <a:lnTo>
                    <a:pt x="64512" y="8294"/>
                  </a:lnTo>
                  <a:lnTo>
                    <a:pt x="105674" y="0"/>
                  </a:lnTo>
                  <a:lnTo>
                    <a:pt x="3196711" y="0"/>
                  </a:lnTo>
                  <a:lnTo>
                    <a:pt x="3237822" y="8294"/>
                  </a:lnTo>
                  <a:lnTo>
                    <a:pt x="3271414" y="30925"/>
                  </a:lnTo>
                  <a:lnTo>
                    <a:pt x="3294074" y="64512"/>
                  </a:lnTo>
                  <a:lnTo>
                    <a:pt x="3302386" y="105674"/>
                  </a:lnTo>
                  <a:lnTo>
                    <a:pt x="3302386" y="528309"/>
                  </a:lnTo>
                  <a:lnTo>
                    <a:pt x="3294074" y="569420"/>
                  </a:lnTo>
                  <a:lnTo>
                    <a:pt x="3271414" y="603012"/>
                  </a:lnTo>
                  <a:lnTo>
                    <a:pt x="3237822" y="625671"/>
                  </a:lnTo>
                  <a:lnTo>
                    <a:pt x="3196711" y="633983"/>
                  </a:lnTo>
                  <a:lnTo>
                    <a:pt x="105674" y="633983"/>
                  </a:lnTo>
                  <a:lnTo>
                    <a:pt x="64512" y="625671"/>
                  </a:lnTo>
                  <a:lnTo>
                    <a:pt x="30925" y="603012"/>
                  </a:lnTo>
                  <a:lnTo>
                    <a:pt x="8294" y="569420"/>
                  </a:lnTo>
                  <a:lnTo>
                    <a:pt x="0" y="528309"/>
                  </a:lnTo>
                  <a:lnTo>
                    <a:pt x="0" y="10567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656710" y="2590226"/>
            <a:ext cx="2362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46100" algn="l"/>
                <a:tab pos="2224405" algn="l"/>
              </a:tabLst>
            </a:pPr>
            <a:r>
              <a:rPr spc="-20" dirty="0">
                <a:solidFill>
                  <a:srgbClr val="FF0000"/>
                </a:solidFill>
                <a:latin typeface="Calibri"/>
                <a:cs typeface="Calibri"/>
              </a:rPr>
              <a:t>def(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3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r>
              <a:rPr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{x.length();}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pc="-25" dirty="0">
                <a:solidFill>
                  <a:srgbClr val="FF0000"/>
                </a:solidFill>
                <a:latin typeface="Calibri"/>
                <a:cs typeface="Calibri"/>
              </a:rPr>
              <a:t>);</a:t>
            </a:r>
            <a:endParaRPr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143625" y="3209925"/>
            <a:ext cx="3401060" cy="704850"/>
            <a:chOff x="4619625" y="3209925"/>
            <a:chExt cx="3401060" cy="704850"/>
          </a:xfrm>
        </p:grpSpPr>
        <p:pic>
          <p:nvPicPr>
            <p:cNvPr id="57" name="object 5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619625" y="3209925"/>
              <a:ext cx="3371850" cy="70485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657740" y="3295650"/>
              <a:ext cx="3362340" cy="59055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655697" y="3224784"/>
              <a:ext cx="3302386" cy="633983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4655697" y="3224784"/>
              <a:ext cx="3302635" cy="634365"/>
            </a:xfrm>
            <a:custGeom>
              <a:avLst/>
              <a:gdLst/>
              <a:ahLst/>
              <a:cxnLst/>
              <a:rect l="l" t="t" r="r" b="b"/>
              <a:pathLst>
                <a:path w="3302634" h="634364">
                  <a:moveTo>
                    <a:pt x="0" y="105674"/>
                  </a:moveTo>
                  <a:lnTo>
                    <a:pt x="8294" y="64512"/>
                  </a:lnTo>
                  <a:lnTo>
                    <a:pt x="30925" y="30925"/>
                  </a:lnTo>
                  <a:lnTo>
                    <a:pt x="64512" y="8294"/>
                  </a:lnTo>
                  <a:lnTo>
                    <a:pt x="105674" y="0"/>
                  </a:lnTo>
                  <a:lnTo>
                    <a:pt x="3196711" y="0"/>
                  </a:lnTo>
                  <a:lnTo>
                    <a:pt x="3237822" y="8294"/>
                  </a:lnTo>
                  <a:lnTo>
                    <a:pt x="3271414" y="30925"/>
                  </a:lnTo>
                  <a:lnTo>
                    <a:pt x="3294074" y="64512"/>
                  </a:lnTo>
                  <a:lnTo>
                    <a:pt x="3302386" y="105674"/>
                  </a:lnTo>
                  <a:lnTo>
                    <a:pt x="3302386" y="528309"/>
                  </a:lnTo>
                  <a:lnTo>
                    <a:pt x="3294074" y="569416"/>
                  </a:lnTo>
                  <a:lnTo>
                    <a:pt x="3271414" y="603009"/>
                  </a:lnTo>
                  <a:lnTo>
                    <a:pt x="3237822" y="625670"/>
                  </a:lnTo>
                  <a:lnTo>
                    <a:pt x="3196711" y="633983"/>
                  </a:lnTo>
                  <a:lnTo>
                    <a:pt x="105674" y="633983"/>
                  </a:lnTo>
                  <a:lnTo>
                    <a:pt x="64512" y="625670"/>
                  </a:lnTo>
                  <a:lnTo>
                    <a:pt x="30925" y="603009"/>
                  </a:lnTo>
                  <a:lnTo>
                    <a:pt x="8294" y="569416"/>
                  </a:lnTo>
                  <a:lnTo>
                    <a:pt x="0" y="528309"/>
                  </a:lnTo>
                  <a:lnTo>
                    <a:pt x="0" y="10567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361179" y="3377626"/>
            <a:ext cx="400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>
                <a:solidFill>
                  <a:srgbClr val="FF0000"/>
                </a:solidFill>
                <a:latin typeface="Calibri"/>
                <a:cs typeface="Calibri"/>
              </a:rPr>
              <a:t>def(</a:t>
            </a:r>
            <a:endParaRPr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895081" y="3377626"/>
            <a:ext cx="2419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281555" algn="l"/>
              </a:tabLst>
            </a:pP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3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r>
              <a:rPr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{return</a:t>
            </a:r>
            <a:r>
              <a:rPr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x.length()}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pc="-25" dirty="0">
                <a:solidFill>
                  <a:srgbClr val="FF0000"/>
                </a:solidFill>
                <a:latin typeface="Calibri"/>
                <a:cs typeface="Calibri"/>
              </a:rPr>
              <a:t>);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57275"/>
            <a:chOff x="800100" y="390525"/>
            <a:chExt cx="7572375" cy="1057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10572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6075" y="552465"/>
              <a:ext cx="34766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7308320" y="0"/>
                  </a:moveTo>
                  <a:lnTo>
                    <a:pt x="159328" y="0"/>
                  </a:lnTo>
                  <a:lnTo>
                    <a:pt x="108966" y="8115"/>
                  </a:lnTo>
                  <a:lnTo>
                    <a:pt x="65229" y="30716"/>
                  </a:lnTo>
                  <a:lnTo>
                    <a:pt x="30739" y="65185"/>
                  </a:lnTo>
                  <a:lnTo>
                    <a:pt x="8122" y="108904"/>
                  </a:lnTo>
                  <a:lnTo>
                    <a:pt x="0" y="159257"/>
                  </a:lnTo>
                  <a:lnTo>
                    <a:pt x="0" y="796564"/>
                  </a:lnTo>
                  <a:lnTo>
                    <a:pt x="8122" y="846930"/>
                  </a:lnTo>
                  <a:lnTo>
                    <a:pt x="30739" y="890680"/>
                  </a:lnTo>
                  <a:lnTo>
                    <a:pt x="65229" y="925185"/>
                  </a:lnTo>
                  <a:lnTo>
                    <a:pt x="108966" y="947816"/>
                  </a:lnTo>
                  <a:lnTo>
                    <a:pt x="159328" y="955944"/>
                  </a:lnTo>
                  <a:lnTo>
                    <a:pt x="7308320" y="955944"/>
                  </a:lnTo>
                  <a:lnTo>
                    <a:pt x="7358638" y="947816"/>
                  </a:lnTo>
                  <a:lnTo>
                    <a:pt x="7402353" y="925185"/>
                  </a:lnTo>
                  <a:lnTo>
                    <a:pt x="7436836" y="890680"/>
                  </a:lnTo>
                  <a:lnTo>
                    <a:pt x="7459454" y="846930"/>
                  </a:lnTo>
                  <a:lnTo>
                    <a:pt x="7467578" y="796564"/>
                  </a:lnTo>
                  <a:lnTo>
                    <a:pt x="7467578" y="159257"/>
                  </a:lnTo>
                  <a:lnTo>
                    <a:pt x="7459454" y="108904"/>
                  </a:lnTo>
                  <a:lnTo>
                    <a:pt x="7436836" y="65185"/>
                  </a:lnTo>
                  <a:lnTo>
                    <a:pt x="7402353" y="30716"/>
                  </a:lnTo>
                  <a:lnTo>
                    <a:pt x="7358638" y="8115"/>
                  </a:lnTo>
                  <a:lnTo>
                    <a:pt x="73083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0" y="159257"/>
                  </a:moveTo>
                  <a:lnTo>
                    <a:pt x="8122" y="108904"/>
                  </a:lnTo>
                  <a:lnTo>
                    <a:pt x="30739" y="65185"/>
                  </a:lnTo>
                  <a:lnTo>
                    <a:pt x="65229" y="30716"/>
                  </a:lnTo>
                  <a:lnTo>
                    <a:pt x="108966" y="8115"/>
                  </a:lnTo>
                  <a:lnTo>
                    <a:pt x="159328" y="0"/>
                  </a:lnTo>
                  <a:lnTo>
                    <a:pt x="7308320" y="0"/>
                  </a:lnTo>
                  <a:lnTo>
                    <a:pt x="7358638" y="8115"/>
                  </a:lnTo>
                  <a:lnTo>
                    <a:pt x="7402353" y="30716"/>
                  </a:lnTo>
                  <a:lnTo>
                    <a:pt x="7436836" y="65185"/>
                  </a:lnTo>
                  <a:lnTo>
                    <a:pt x="7459454" y="108904"/>
                  </a:lnTo>
                  <a:lnTo>
                    <a:pt x="7467578" y="159257"/>
                  </a:lnTo>
                  <a:lnTo>
                    <a:pt x="7467578" y="796564"/>
                  </a:lnTo>
                  <a:lnTo>
                    <a:pt x="7459454" y="846930"/>
                  </a:lnTo>
                  <a:lnTo>
                    <a:pt x="7436836" y="890680"/>
                  </a:lnTo>
                  <a:lnTo>
                    <a:pt x="7402353" y="925185"/>
                  </a:lnTo>
                  <a:lnTo>
                    <a:pt x="7358638" y="947816"/>
                  </a:lnTo>
                  <a:lnTo>
                    <a:pt x="7308320" y="955944"/>
                  </a:lnTo>
                  <a:lnTo>
                    <a:pt x="159328" y="955944"/>
                  </a:lnTo>
                  <a:lnTo>
                    <a:pt x="108966" y="947816"/>
                  </a:lnTo>
                  <a:lnTo>
                    <a:pt x="65229" y="925185"/>
                  </a:lnTo>
                  <a:lnTo>
                    <a:pt x="30739" y="890680"/>
                  </a:lnTo>
                  <a:lnTo>
                    <a:pt x="8122" y="846930"/>
                  </a:lnTo>
                  <a:lnTo>
                    <a:pt x="0" y="796564"/>
                  </a:lnTo>
                  <a:lnTo>
                    <a:pt x="0" y="1592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6059" y="527440"/>
            <a:ext cx="7491839" cy="693138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dirty="0"/>
              <a:t>Lambda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0" dirty="0"/>
              <a:t>expressions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247900" y="1962135"/>
            <a:ext cx="5181600" cy="714375"/>
            <a:chOff x="723900" y="1962134"/>
            <a:chExt cx="5181600" cy="7143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900" y="1962134"/>
              <a:ext cx="5181600" cy="7143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5825" y="2047859"/>
              <a:ext cx="4914900" cy="5905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1999" y="1981200"/>
              <a:ext cx="5105399" cy="63398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61999" y="1981200"/>
              <a:ext cx="5105400" cy="634365"/>
            </a:xfrm>
            <a:custGeom>
              <a:avLst/>
              <a:gdLst/>
              <a:ahLst/>
              <a:cxnLst/>
              <a:rect l="l" t="t" r="r" b="b"/>
              <a:pathLst>
                <a:path w="5105400" h="634364">
                  <a:moveTo>
                    <a:pt x="0" y="105674"/>
                  </a:moveTo>
                  <a:lnTo>
                    <a:pt x="8303" y="64512"/>
                  </a:lnTo>
                  <a:lnTo>
                    <a:pt x="30947" y="30925"/>
                  </a:lnTo>
                  <a:lnTo>
                    <a:pt x="64535" y="8294"/>
                  </a:lnTo>
                  <a:lnTo>
                    <a:pt x="105668" y="0"/>
                  </a:lnTo>
                  <a:lnTo>
                    <a:pt x="4999725" y="0"/>
                  </a:lnTo>
                  <a:lnTo>
                    <a:pt x="5040836" y="8294"/>
                  </a:lnTo>
                  <a:lnTo>
                    <a:pt x="5074428" y="30925"/>
                  </a:lnTo>
                  <a:lnTo>
                    <a:pt x="5097087" y="64512"/>
                  </a:lnTo>
                  <a:lnTo>
                    <a:pt x="5105399" y="105674"/>
                  </a:lnTo>
                  <a:lnTo>
                    <a:pt x="5105399" y="528309"/>
                  </a:lnTo>
                  <a:lnTo>
                    <a:pt x="5097087" y="569420"/>
                  </a:lnTo>
                  <a:lnTo>
                    <a:pt x="5074428" y="603012"/>
                  </a:lnTo>
                  <a:lnTo>
                    <a:pt x="5040836" y="625671"/>
                  </a:lnTo>
                  <a:lnTo>
                    <a:pt x="4999725" y="633983"/>
                  </a:lnTo>
                  <a:lnTo>
                    <a:pt x="105668" y="633983"/>
                  </a:lnTo>
                  <a:lnTo>
                    <a:pt x="64535" y="625671"/>
                  </a:lnTo>
                  <a:lnTo>
                    <a:pt x="30947" y="603012"/>
                  </a:lnTo>
                  <a:lnTo>
                    <a:pt x="8303" y="569420"/>
                  </a:lnTo>
                  <a:lnTo>
                    <a:pt x="0" y="528309"/>
                  </a:lnTo>
                  <a:lnTo>
                    <a:pt x="0" y="10567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87947" y="2132263"/>
            <a:ext cx="4508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975360" algn="l"/>
                <a:tab pos="4370070" algn="l"/>
              </a:tabLst>
            </a:pPr>
            <a:r>
              <a:rPr spc="-10" dirty="0">
                <a:latin typeface="Calibri"/>
                <a:cs typeface="Calibri"/>
              </a:rPr>
              <a:t>method(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b="1" dirty="0">
                <a:latin typeface="Calibri"/>
                <a:cs typeface="Calibri"/>
              </a:rPr>
              <a:t>(int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x,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int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y)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b="1" spc="-25" dirty="0">
                <a:latin typeface="Calibri"/>
                <a:cs typeface="Calibri"/>
              </a:rPr>
              <a:t>-</a:t>
            </a:r>
            <a:r>
              <a:rPr b="1" dirty="0">
                <a:latin typeface="Calibri"/>
                <a:cs typeface="Calibri"/>
              </a:rPr>
              <a:t>&gt;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{int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x=5;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Calibri"/>
                <a:cs typeface="Calibri"/>
              </a:rPr>
              <a:t>return10;}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Calibri"/>
                <a:cs typeface="Calibri"/>
              </a:rPr>
              <a:t>);</a:t>
            </a:r>
            <a:endParaRPr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734300" y="1962135"/>
            <a:ext cx="2286000" cy="714375"/>
            <a:chOff x="6210300" y="1962134"/>
            <a:chExt cx="2286000" cy="71437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10300" y="1962134"/>
              <a:ext cx="2286000" cy="7143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91340" y="2047859"/>
              <a:ext cx="1181100" cy="5905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48399" y="1981200"/>
              <a:ext cx="2209799" cy="63398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248399" y="1981200"/>
              <a:ext cx="2209800" cy="634365"/>
            </a:xfrm>
            <a:custGeom>
              <a:avLst/>
              <a:gdLst/>
              <a:ahLst/>
              <a:cxnLst/>
              <a:rect l="l" t="t" r="r" b="b"/>
              <a:pathLst>
                <a:path w="2209800" h="634364">
                  <a:moveTo>
                    <a:pt x="0" y="105674"/>
                  </a:moveTo>
                  <a:lnTo>
                    <a:pt x="8311" y="64512"/>
                  </a:lnTo>
                  <a:lnTo>
                    <a:pt x="30971" y="30925"/>
                  </a:lnTo>
                  <a:lnTo>
                    <a:pt x="64563" y="8294"/>
                  </a:lnTo>
                  <a:lnTo>
                    <a:pt x="105674" y="0"/>
                  </a:lnTo>
                  <a:lnTo>
                    <a:pt x="2104125" y="0"/>
                  </a:lnTo>
                  <a:lnTo>
                    <a:pt x="2145236" y="8294"/>
                  </a:lnTo>
                  <a:lnTo>
                    <a:pt x="2178828" y="30925"/>
                  </a:lnTo>
                  <a:lnTo>
                    <a:pt x="2201487" y="64512"/>
                  </a:lnTo>
                  <a:lnTo>
                    <a:pt x="2209799" y="105674"/>
                  </a:lnTo>
                  <a:lnTo>
                    <a:pt x="2209799" y="528309"/>
                  </a:lnTo>
                  <a:lnTo>
                    <a:pt x="2201487" y="569420"/>
                  </a:lnTo>
                  <a:lnTo>
                    <a:pt x="2178828" y="603012"/>
                  </a:lnTo>
                  <a:lnTo>
                    <a:pt x="2145236" y="625671"/>
                  </a:lnTo>
                  <a:lnTo>
                    <a:pt x="2104125" y="633983"/>
                  </a:lnTo>
                  <a:lnTo>
                    <a:pt x="105674" y="633983"/>
                  </a:lnTo>
                  <a:lnTo>
                    <a:pt x="64563" y="625671"/>
                  </a:lnTo>
                  <a:lnTo>
                    <a:pt x="30971" y="603012"/>
                  </a:lnTo>
                  <a:lnTo>
                    <a:pt x="8311" y="569420"/>
                  </a:lnTo>
                  <a:lnTo>
                    <a:pt x="0" y="528309"/>
                  </a:lnTo>
                  <a:lnTo>
                    <a:pt x="0" y="10567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499480" y="2132263"/>
            <a:ext cx="769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25" dirty="0">
                <a:solidFill>
                  <a:srgbClr val="FF0000"/>
                </a:solidFill>
                <a:latin typeface="Calibri"/>
                <a:cs typeface="Calibri"/>
              </a:rPr>
              <a:t>OK</a:t>
            </a:r>
            <a:endParaRPr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247900" y="2952735"/>
            <a:ext cx="5181600" cy="714375"/>
            <a:chOff x="723900" y="2952734"/>
            <a:chExt cx="5181600" cy="714375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900" y="2952734"/>
              <a:ext cx="5181600" cy="7143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8225" y="3038459"/>
              <a:ext cx="4600590" cy="5905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1999" y="2971800"/>
              <a:ext cx="5105399" cy="63398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61999" y="2971800"/>
              <a:ext cx="5105400" cy="634365"/>
            </a:xfrm>
            <a:custGeom>
              <a:avLst/>
              <a:gdLst/>
              <a:ahLst/>
              <a:cxnLst/>
              <a:rect l="l" t="t" r="r" b="b"/>
              <a:pathLst>
                <a:path w="5105400" h="634364">
                  <a:moveTo>
                    <a:pt x="0" y="105674"/>
                  </a:moveTo>
                  <a:lnTo>
                    <a:pt x="8303" y="64563"/>
                  </a:lnTo>
                  <a:lnTo>
                    <a:pt x="30947" y="30971"/>
                  </a:lnTo>
                  <a:lnTo>
                    <a:pt x="64535" y="8311"/>
                  </a:lnTo>
                  <a:lnTo>
                    <a:pt x="105668" y="0"/>
                  </a:lnTo>
                  <a:lnTo>
                    <a:pt x="4999725" y="0"/>
                  </a:lnTo>
                  <a:lnTo>
                    <a:pt x="5040836" y="8311"/>
                  </a:lnTo>
                  <a:lnTo>
                    <a:pt x="5074428" y="30971"/>
                  </a:lnTo>
                  <a:lnTo>
                    <a:pt x="5097087" y="64563"/>
                  </a:lnTo>
                  <a:lnTo>
                    <a:pt x="5105399" y="105674"/>
                  </a:lnTo>
                  <a:lnTo>
                    <a:pt x="5105399" y="528309"/>
                  </a:lnTo>
                  <a:lnTo>
                    <a:pt x="5097087" y="569420"/>
                  </a:lnTo>
                  <a:lnTo>
                    <a:pt x="5074428" y="603012"/>
                  </a:lnTo>
                  <a:lnTo>
                    <a:pt x="5040836" y="625671"/>
                  </a:lnTo>
                  <a:lnTo>
                    <a:pt x="4999725" y="633983"/>
                  </a:lnTo>
                  <a:lnTo>
                    <a:pt x="105668" y="633983"/>
                  </a:lnTo>
                  <a:lnTo>
                    <a:pt x="64535" y="625671"/>
                  </a:lnTo>
                  <a:lnTo>
                    <a:pt x="30947" y="603012"/>
                  </a:lnTo>
                  <a:lnTo>
                    <a:pt x="8303" y="569420"/>
                  </a:lnTo>
                  <a:lnTo>
                    <a:pt x="0" y="528309"/>
                  </a:lnTo>
                  <a:lnTo>
                    <a:pt x="0" y="10567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740347" y="3124134"/>
            <a:ext cx="41935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975360" algn="l"/>
                <a:tab pos="4055110" algn="l"/>
              </a:tabLst>
            </a:pPr>
            <a:r>
              <a:rPr spc="-10" dirty="0">
                <a:latin typeface="Calibri"/>
                <a:cs typeface="Calibri"/>
              </a:rPr>
              <a:t>method(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b="1" dirty="0">
                <a:latin typeface="Calibri"/>
                <a:cs typeface="Calibri"/>
              </a:rPr>
              <a:t>(int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x,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int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y)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b="1" spc="-30" dirty="0">
                <a:latin typeface="Calibri"/>
                <a:cs typeface="Calibri"/>
              </a:rPr>
              <a:t>-</a:t>
            </a:r>
            <a:r>
              <a:rPr b="1" dirty="0">
                <a:latin typeface="Calibri"/>
                <a:cs typeface="Calibri"/>
              </a:rPr>
              <a:t>&gt;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{x=5;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Calibri"/>
                <a:cs typeface="Calibri"/>
              </a:rPr>
              <a:t>return10;}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Calibri"/>
                <a:cs typeface="Calibri"/>
              </a:rPr>
              <a:t>);</a:t>
            </a:r>
            <a:endParaRPr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734300" y="2952735"/>
            <a:ext cx="2286000" cy="714375"/>
            <a:chOff x="6210300" y="2952734"/>
            <a:chExt cx="2286000" cy="714375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10300" y="2952734"/>
              <a:ext cx="2286000" cy="71437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19940" y="3038459"/>
              <a:ext cx="714375" cy="59055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48399" y="2971800"/>
              <a:ext cx="2209799" cy="63398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248399" y="2971800"/>
              <a:ext cx="2209800" cy="634365"/>
            </a:xfrm>
            <a:custGeom>
              <a:avLst/>
              <a:gdLst/>
              <a:ahLst/>
              <a:cxnLst/>
              <a:rect l="l" t="t" r="r" b="b"/>
              <a:pathLst>
                <a:path w="2209800" h="634364">
                  <a:moveTo>
                    <a:pt x="0" y="105674"/>
                  </a:moveTo>
                  <a:lnTo>
                    <a:pt x="8311" y="64512"/>
                  </a:lnTo>
                  <a:lnTo>
                    <a:pt x="30971" y="30925"/>
                  </a:lnTo>
                  <a:lnTo>
                    <a:pt x="64563" y="8294"/>
                  </a:lnTo>
                  <a:lnTo>
                    <a:pt x="105674" y="0"/>
                  </a:lnTo>
                  <a:lnTo>
                    <a:pt x="2104125" y="0"/>
                  </a:lnTo>
                  <a:lnTo>
                    <a:pt x="2145236" y="8294"/>
                  </a:lnTo>
                  <a:lnTo>
                    <a:pt x="2178828" y="30925"/>
                  </a:lnTo>
                  <a:lnTo>
                    <a:pt x="2201487" y="64512"/>
                  </a:lnTo>
                  <a:lnTo>
                    <a:pt x="2209799" y="105674"/>
                  </a:lnTo>
                  <a:lnTo>
                    <a:pt x="2209799" y="528309"/>
                  </a:lnTo>
                  <a:lnTo>
                    <a:pt x="2201487" y="569420"/>
                  </a:lnTo>
                  <a:lnTo>
                    <a:pt x="2178828" y="603012"/>
                  </a:lnTo>
                  <a:lnTo>
                    <a:pt x="2145236" y="625671"/>
                  </a:lnTo>
                  <a:lnTo>
                    <a:pt x="2104125" y="633983"/>
                  </a:lnTo>
                  <a:lnTo>
                    <a:pt x="105674" y="633983"/>
                  </a:lnTo>
                  <a:lnTo>
                    <a:pt x="64563" y="625671"/>
                  </a:lnTo>
                  <a:lnTo>
                    <a:pt x="30971" y="603012"/>
                  </a:lnTo>
                  <a:lnTo>
                    <a:pt x="8311" y="569420"/>
                  </a:lnTo>
                  <a:lnTo>
                    <a:pt x="0" y="528309"/>
                  </a:lnTo>
                  <a:lnTo>
                    <a:pt x="0" y="10567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728080" y="3124134"/>
            <a:ext cx="3009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25" dirty="0">
                <a:solidFill>
                  <a:srgbClr val="00AF50"/>
                </a:solidFill>
                <a:latin typeface="Calibri"/>
                <a:cs typeface="Calibri"/>
              </a:rPr>
              <a:t>OK</a:t>
            </a:r>
            <a:endParaRPr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47900" y="3943351"/>
            <a:ext cx="5181600" cy="714375"/>
            <a:chOff x="723900" y="3943350"/>
            <a:chExt cx="5181600" cy="714375"/>
          </a:xfrm>
        </p:grpSpPr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900" y="3943350"/>
              <a:ext cx="5181600" cy="7143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8675" y="4029075"/>
              <a:ext cx="5029200" cy="59055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1999" y="3962400"/>
              <a:ext cx="5105399" cy="63398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61999" y="3962400"/>
              <a:ext cx="5105400" cy="634365"/>
            </a:xfrm>
            <a:custGeom>
              <a:avLst/>
              <a:gdLst/>
              <a:ahLst/>
              <a:cxnLst/>
              <a:rect l="l" t="t" r="r" b="b"/>
              <a:pathLst>
                <a:path w="5105400" h="634364">
                  <a:moveTo>
                    <a:pt x="0" y="105668"/>
                  </a:moveTo>
                  <a:lnTo>
                    <a:pt x="8303" y="64565"/>
                  </a:lnTo>
                  <a:lnTo>
                    <a:pt x="30947" y="30974"/>
                  </a:lnTo>
                  <a:lnTo>
                    <a:pt x="64535" y="8313"/>
                  </a:lnTo>
                  <a:lnTo>
                    <a:pt x="105668" y="0"/>
                  </a:lnTo>
                  <a:lnTo>
                    <a:pt x="4999725" y="0"/>
                  </a:lnTo>
                  <a:lnTo>
                    <a:pt x="5040836" y="8313"/>
                  </a:lnTo>
                  <a:lnTo>
                    <a:pt x="5074428" y="30974"/>
                  </a:lnTo>
                  <a:lnTo>
                    <a:pt x="5097087" y="64565"/>
                  </a:lnTo>
                  <a:lnTo>
                    <a:pt x="5105399" y="105668"/>
                  </a:lnTo>
                  <a:lnTo>
                    <a:pt x="5105399" y="528315"/>
                  </a:lnTo>
                  <a:lnTo>
                    <a:pt x="5097087" y="569418"/>
                  </a:lnTo>
                  <a:lnTo>
                    <a:pt x="5074428" y="603009"/>
                  </a:lnTo>
                  <a:lnTo>
                    <a:pt x="5040836" y="625670"/>
                  </a:lnTo>
                  <a:lnTo>
                    <a:pt x="4999725" y="633983"/>
                  </a:lnTo>
                  <a:lnTo>
                    <a:pt x="105668" y="633983"/>
                  </a:lnTo>
                  <a:lnTo>
                    <a:pt x="64535" y="625670"/>
                  </a:lnTo>
                  <a:lnTo>
                    <a:pt x="30947" y="603009"/>
                  </a:lnTo>
                  <a:lnTo>
                    <a:pt x="8303" y="569418"/>
                  </a:lnTo>
                  <a:lnTo>
                    <a:pt x="0" y="528315"/>
                  </a:lnTo>
                  <a:lnTo>
                    <a:pt x="0" y="105668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530475" y="4116005"/>
            <a:ext cx="4622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975360" algn="l"/>
                <a:tab pos="4484370" algn="l"/>
              </a:tabLst>
            </a:pPr>
            <a:r>
              <a:rPr spc="-10" dirty="0">
                <a:latin typeface="Calibri"/>
                <a:cs typeface="Calibri"/>
              </a:rPr>
              <a:t>method(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b="1" dirty="0">
                <a:latin typeface="Calibri"/>
                <a:cs typeface="Calibri"/>
              </a:rPr>
              <a:t>(int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x,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int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y)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b="1" spc="-30" dirty="0">
                <a:latin typeface="Calibri"/>
                <a:cs typeface="Calibri"/>
              </a:rPr>
              <a:t>-</a:t>
            </a:r>
            <a:r>
              <a:rPr b="1" dirty="0">
                <a:latin typeface="Calibri"/>
                <a:cs typeface="Calibri"/>
              </a:rPr>
              <a:t>&gt;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{int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x2=5;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Calibri"/>
                <a:cs typeface="Calibri"/>
              </a:rPr>
              <a:t>return10;}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Calibri"/>
                <a:cs typeface="Calibri"/>
              </a:rPr>
              <a:t>);</a:t>
            </a:r>
            <a:endParaRPr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734300" y="3943351"/>
            <a:ext cx="2286000" cy="714375"/>
            <a:chOff x="6210300" y="3943350"/>
            <a:chExt cx="2286000" cy="714375"/>
          </a:xfrm>
        </p:grpSpPr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10300" y="3943350"/>
              <a:ext cx="2286000" cy="71437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19940" y="4029075"/>
              <a:ext cx="714375" cy="59055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48399" y="3962400"/>
              <a:ext cx="2209799" cy="63398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248399" y="3962400"/>
              <a:ext cx="2209800" cy="634365"/>
            </a:xfrm>
            <a:custGeom>
              <a:avLst/>
              <a:gdLst/>
              <a:ahLst/>
              <a:cxnLst/>
              <a:rect l="l" t="t" r="r" b="b"/>
              <a:pathLst>
                <a:path w="2209800" h="634364">
                  <a:moveTo>
                    <a:pt x="0" y="105668"/>
                  </a:moveTo>
                  <a:lnTo>
                    <a:pt x="8311" y="64565"/>
                  </a:lnTo>
                  <a:lnTo>
                    <a:pt x="30971" y="30974"/>
                  </a:lnTo>
                  <a:lnTo>
                    <a:pt x="64563" y="8313"/>
                  </a:lnTo>
                  <a:lnTo>
                    <a:pt x="105674" y="0"/>
                  </a:lnTo>
                  <a:lnTo>
                    <a:pt x="2104125" y="0"/>
                  </a:lnTo>
                  <a:lnTo>
                    <a:pt x="2145236" y="8313"/>
                  </a:lnTo>
                  <a:lnTo>
                    <a:pt x="2178828" y="30974"/>
                  </a:lnTo>
                  <a:lnTo>
                    <a:pt x="2201487" y="64565"/>
                  </a:lnTo>
                  <a:lnTo>
                    <a:pt x="2209799" y="105668"/>
                  </a:lnTo>
                  <a:lnTo>
                    <a:pt x="2209799" y="528315"/>
                  </a:lnTo>
                  <a:lnTo>
                    <a:pt x="2201487" y="569418"/>
                  </a:lnTo>
                  <a:lnTo>
                    <a:pt x="2178828" y="603009"/>
                  </a:lnTo>
                  <a:lnTo>
                    <a:pt x="2145236" y="625670"/>
                  </a:lnTo>
                  <a:lnTo>
                    <a:pt x="2104125" y="633983"/>
                  </a:lnTo>
                  <a:lnTo>
                    <a:pt x="105674" y="633983"/>
                  </a:lnTo>
                  <a:lnTo>
                    <a:pt x="64563" y="625670"/>
                  </a:lnTo>
                  <a:lnTo>
                    <a:pt x="30971" y="603009"/>
                  </a:lnTo>
                  <a:lnTo>
                    <a:pt x="8311" y="569418"/>
                  </a:lnTo>
                  <a:lnTo>
                    <a:pt x="0" y="528315"/>
                  </a:lnTo>
                  <a:lnTo>
                    <a:pt x="0" y="105668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728080" y="4116005"/>
            <a:ext cx="3009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25" dirty="0">
                <a:solidFill>
                  <a:srgbClr val="00AF50"/>
                </a:solidFill>
                <a:latin typeface="Calibri"/>
                <a:cs typeface="Calibri"/>
              </a:rPr>
              <a:t>OK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57275"/>
            <a:chOff x="800100" y="390525"/>
            <a:chExt cx="7572375" cy="1057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10572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5100" y="552465"/>
              <a:ext cx="382905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7308320" y="0"/>
                  </a:moveTo>
                  <a:lnTo>
                    <a:pt x="159328" y="0"/>
                  </a:lnTo>
                  <a:lnTo>
                    <a:pt x="108966" y="8115"/>
                  </a:lnTo>
                  <a:lnTo>
                    <a:pt x="65229" y="30716"/>
                  </a:lnTo>
                  <a:lnTo>
                    <a:pt x="30739" y="65185"/>
                  </a:lnTo>
                  <a:lnTo>
                    <a:pt x="8122" y="108904"/>
                  </a:lnTo>
                  <a:lnTo>
                    <a:pt x="0" y="159257"/>
                  </a:lnTo>
                  <a:lnTo>
                    <a:pt x="0" y="796564"/>
                  </a:lnTo>
                  <a:lnTo>
                    <a:pt x="8122" y="846930"/>
                  </a:lnTo>
                  <a:lnTo>
                    <a:pt x="30739" y="890680"/>
                  </a:lnTo>
                  <a:lnTo>
                    <a:pt x="65229" y="925185"/>
                  </a:lnTo>
                  <a:lnTo>
                    <a:pt x="108966" y="947816"/>
                  </a:lnTo>
                  <a:lnTo>
                    <a:pt x="159328" y="955944"/>
                  </a:lnTo>
                  <a:lnTo>
                    <a:pt x="7308320" y="955944"/>
                  </a:lnTo>
                  <a:lnTo>
                    <a:pt x="7358638" y="947816"/>
                  </a:lnTo>
                  <a:lnTo>
                    <a:pt x="7402353" y="925185"/>
                  </a:lnTo>
                  <a:lnTo>
                    <a:pt x="7436836" y="890680"/>
                  </a:lnTo>
                  <a:lnTo>
                    <a:pt x="7459454" y="846930"/>
                  </a:lnTo>
                  <a:lnTo>
                    <a:pt x="7467578" y="796564"/>
                  </a:lnTo>
                  <a:lnTo>
                    <a:pt x="7467578" y="159257"/>
                  </a:lnTo>
                  <a:lnTo>
                    <a:pt x="7459454" y="108904"/>
                  </a:lnTo>
                  <a:lnTo>
                    <a:pt x="7436836" y="65185"/>
                  </a:lnTo>
                  <a:lnTo>
                    <a:pt x="7402353" y="30716"/>
                  </a:lnTo>
                  <a:lnTo>
                    <a:pt x="7358638" y="8115"/>
                  </a:lnTo>
                  <a:lnTo>
                    <a:pt x="73083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0" y="159257"/>
                  </a:moveTo>
                  <a:lnTo>
                    <a:pt x="8122" y="108904"/>
                  </a:lnTo>
                  <a:lnTo>
                    <a:pt x="30739" y="65185"/>
                  </a:lnTo>
                  <a:lnTo>
                    <a:pt x="65229" y="30716"/>
                  </a:lnTo>
                  <a:lnTo>
                    <a:pt x="108966" y="8115"/>
                  </a:lnTo>
                  <a:lnTo>
                    <a:pt x="159328" y="0"/>
                  </a:lnTo>
                  <a:lnTo>
                    <a:pt x="7308320" y="0"/>
                  </a:lnTo>
                  <a:lnTo>
                    <a:pt x="7358638" y="8115"/>
                  </a:lnTo>
                  <a:lnTo>
                    <a:pt x="7402353" y="30716"/>
                  </a:lnTo>
                  <a:lnTo>
                    <a:pt x="7436836" y="65185"/>
                  </a:lnTo>
                  <a:lnTo>
                    <a:pt x="7459454" y="108904"/>
                  </a:lnTo>
                  <a:lnTo>
                    <a:pt x="7467578" y="159257"/>
                  </a:lnTo>
                  <a:lnTo>
                    <a:pt x="7467578" y="796564"/>
                  </a:lnTo>
                  <a:lnTo>
                    <a:pt x="7459454" y="846930"/>
                  </a:lnTo>
                  <a:lnTo>
                    <a:pt x="7436836" y="890680"/>
                  </a:lnTo>
                  <a:lnTo>
                    <a:pt x="7402353" y="925185"/>
                  </a:lnTo>
                  <a:lnTo>
                    <a:pt x="7358638" y="947816"/>
                  </a:lnTo>
                  <a:lnTo>
                    <a:pt x="7308320" y="955944"/>
                  </a:lnTo>
                  <a:lnTo>
                    <a:pt x="159328" y="955944"/>
                  </a:lnTo>
                  <a:lnTo>
                    <a:pt x="108966" y="947816"/>
                  </a:lnTo>
                  <a:lnTo>
                    <a:pt x="65229" y="925185"/>
                  </a:lnTo>
                  <a:lnTo>
                    <a:pt x="30739" y="890680"/>
                  </a:lnTo>
                  <a:lnTo>
                    <a:pt x="8122" y="846930"/>
                  </a:lnTo>
                  <a:lnTo>
                    <a:pt x="0" y="796564"/>
                  </a:lnTo>
                  <a:lnTo>
                    <a:pt x="0" y="1592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05025" y="66676"/>
            <a:ext cx="10515600" cy="1167178"/>
          </a:xfrm>
          <a:prstGeom prst="rect">
            <a:avLst/>
          </a:prstGeom>
        </p:spPr>
        <p:txBody>
          <a:bodyPr vert="horz" wrap="square" lIns="0" tIns="485330" rIns="0" bIns="0" rtlCol="0" anchor="ctr">
            <a:spAutoFit/>
          </a:bodyPr>
          <a:lstStyle/>
          <a:p>
            <a:pPr marL="1850389">
              <a:lnSpc>
                <a:spcPct val="100000"/>
              </a:lnSpc>
              <a:spcBef>
                <a:spcPts val="125"/>
              </a:spcBef>
            </a:pPr>
            <a:r>
              <a:rPr dirty="0"/>
              <a:t>interface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/>
              <a:t>Predicate&lt;T&gt;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133601" y="1619251"/>
            <a:ext cx="7992109" cy="2314575"/>
            <a:chOff x="609600" y="1619250"/>
            <a:chExt cx="7992109" cy="23145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0300" y="2800350"/>
              <a:ext cx="3609990" cy="1066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0775" y="2790825"/>
              <a:ext cx="3267090" cy="1143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38400" y="2819400"/>
              <a:ext cx="3532388" cy="9905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438400" y="2819400"/>
              <a:ext cx="3532504" cy="990600"/>
            </a:xfrm>
            <a:custGeom>
              <a:avLst/>
              <a:gdLst/>
              <a:ahLst/>
              <a:cxnLst/>
              <a:rect l="l" t="t" r="r" b="b"/>
              <a:pathLst>
                <a:path w="3532504" h="990600">
                  <a:moveTo>
                    <a:pt x="0" y="165110"/>
                  </a:moveTo>
                  <a:lnTo>
                    <a:pt x="5897" y="121214"/>
                  </a:lnTo>
                  <a:lnTo>
                    <a:pt x="22540" y="81772"/>
                  </a:lnTo>
                  <a:lnTo>
                    <a:pt x="48355" y="48356"/>
                  </a:lnTo>
                  <a:lnTo>
                    <a:pt x="81770" y="22540"/>
                  </a:lnTo>
                  <a:lnTo>
                    <a:pt x="121210" y="5897"/>
                  </a:lnTo>
                  <a:lnTo>
                    <a:pt x="165104" y="0"/>
                  </a:lnTo>
                  <a:lnTo>
                    <a:pt x="3367277" y="0"/>
                  </a:lnTo>
                  <a:lnTo>
                    <a:pt x="3411173" y="5897"/>
                  </a:lnTo>
                  <a:lnTo>
                    <a:pt x="3450615" y="22540"/>
                  </a:lnTo>
                  <a:lnTo>
                    <a:pt x="3484031" y="48356"/>
                  </a:lnTo>
                  <a:lnTo>
                    <a:pt x="3509847" y="81772"/>
                  </a:lnTo>
                  <a:lnTo>
                    <a:pt x="3526490" y="121214"/>
                  </a:lnTo>
                  <a:lnTo>
                    <a:pt x="3532388" y="165110"/>
                  </a:lnTo>
                  <a:lnTo>
                    <a:pt x="3532388" y="825489"/>
                  </a:lnTo>
                  <a:lnTo>
                    <a:pt x="3526490" y="869385"/>
                  </a:lnTo>
                  <a:lnTo>
                    <a:pt x="3509847" y="908827"/>
                  </a:lnTo>
                  <a:lnTo>
                    <a:pt x="3484031" y="942243"/>
                  </a:lnTo>
                  <a:lnTo>
                    <a:pt x="3450615" y="968059"/>
                  </a:lnTo>
                  <a:lnTo>
                    <a:pt x="3411173" y="984702"/>
                  </a:lnTo>
                  <a:lnTo>
                    <a:pt x="3367277" y="990599"/>
                  </a:lnTo>
                  <a:lnTo>
                    <a:pt x="165104" y="990599"/>
                  </a:lnTo>
                  <a:lnTo>
                    <a:pt x="121210" y="984702"/>
                  </a:lnTo>
                  <a:lnTo>
                    <a:pt x="81770" y="968059"/>
                  </a:lnTo>
                  <a:lnTo>
                    <a:pt x="48355" y="942243"/>
                  </a:lnTo>
                  <a:lnTo>
                    <a:pt x="22540" y="908827"/>
                  </a:lnTo>
                  <a:lnTo>
                    <a:pt x="5897" y="869385"/>
                  </a:lnTo>
                  <a:lnTo>
                    <a:pt x="0" y="825489"/>
                  </a:lnTo>
                  <a:lnTo>
                    <a:pt x="0" y="1651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124" y="1638300"/>
              <a:ext cx="7924784" cy="1066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600" y="1619250"/>
              <a:ext cx="7991490" cy="11430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8642" y="1652016"/>
              <a:ext cx="7851617" cy="9905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58642" y="1652016"/>
              <a:ext cx="7851775" cy="990600"/>
            </a:xfrm>
            <a:custGeom>
              <a:avLst/>
              <a:gdLst/>
              <a:ahLst/>
              <a:cxnLst/>
              <a:rect l="l" t="t" r="r" b="b"/>
              <a:pathLst>
                <a:path w="7851775" h="990600">
                  <a:moveTo>
                    <a:pt x="0" y="165110"/>
                  </a:moveTo>
                  <a:lnTo>
                    <a:pt x="5897" y="121214"/>
                  </a:lnTo>
                  <a:lnTo>
                    <a:pt x="22540" y="81772"/>
                  </a:lnTo>
                  <a:lnTo>
                    <a:pt x="48355" y="48356"/>
                  </a:lnTo>
                  <a:lnTo>
                    <a:pt x="81770" y="22540"/>
                  </a:lnTo>
                  <a:lnTo>
                    <a:pt x="121210" y="5897"/>
                  </a:lnTo>
                  <a:lnTo>
                    <a:pt x="165104" y="0"/>
                  </a:lnTo>
                  <a:lnTo>
                    <a:pt x="7686537" y="0"/>
                  </a:lnTo>
                  <a:lnTo>
                    <a:pt x="7730420" y="5897"/>
                  </a:lnTo>
                  <a:lnTo>
                    <a:pt x="7769854" y="22540"/>
                  </a:lnTo>
                  <a:lnTo>
                    <a:pt x="7803264" y="48356"/>
                  </a:lnTo>
                  <a:lnTo>
                    <a:pt x="7829077" y="81772"/>
                  </a:lnTo>
                  <a:lnTo>
                    <a:pt x="7845720" y="121214"/>
                  </a:lnTo>
                  <a:lnTo>
                    <a:pt x="7851617" y="165110"/>
                  </a:lnTo>
                  <a:lnTo>
                    <a:pt x="7851617" y="825489"/>
                  </a:lnTo>
                  <a:lnTo>
                    <a:pt x="7845720" y="869385"/>
                  </a:lnTo>
                  <a:lnTo>
                    <a:pt x="7829077" y="908827"/>
                  </a:lnTo>
                  <a:lnTo>
                    <a:pt x="7803264" y="942243"/>
                  </a:lnTo>
                  <a:lnTo>
                    <a:pt x="7769854" y="968059"/>
                  </a:lnTo>
                  <a:lnTo>
                    <a:pt x="7730420" y="984702"/>
                  </a:lnTo>
                  <a:lnTo>
                    <a:pt x="7686537" y="990599"/>
                  </a:lnTo>
                  <a:lnTo>
                    <a:pt x="165104" y="990599"/>
                  </a:lnTo>
                  <a:lnTo>
                    <a:pt x="121210" y="984702"/>
                  </a:lnTo>
                  <a:lnTo>
                    <a:pt x="81770" y="968059"/>
                  </a:lnTo>
                  <a:lnTo>
                    <a:pt x="48355" y="942243"/>
                  </a:lnTo>
                  <a:lnTo>
                    <a:pt x="22540" y="908827"/>
                  </a:lnTo>
                  <a:lnTo>
                    <a:pt x="5897" y="869385"/>
                  </a:lnTo>
                  <a:lnTo>
                    <a:pt x="0" y="825489"/>
                  </a:lnTo>
                  <a:lnTo>
                    <a:pt x="0" y="1651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105025" y="3990976"/>
            <a:ext cx="7962900" cy="600075"/>
            <a:chOff x="581025" y="3990975"/>
            <a:chExt cx="7962900" cy="600075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9124" y="3990975"/>
              <a:ext cx="7924784" cy="5619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1025" y="4000500"/>
              <a:ext cx="5638800" cy="5905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8642" y="4005072"/>
              <a:ext cx="7851617" cy="49072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58642" y="4005072"/>
              <a:ext cx="7851775" cy="490855"/>
            </a:xfrm>
            <a:custGeom>
              <a:avLst/>
              <a:gdLst/>
              <a:ahLst/>
              <a:cxnLst/>
              <a:rect l="l" t="t" r="r" b="b"/>
              <a:pathLst>
                <a:path w="7851775" h="490854">
                  <a:moveTo>
                    <a:pt x="0" y="81783"/>
                  </a:moveTo>
                  <a:lnTo>
                    <a:pt x="6427" y="49933"/>
                  </a:lnTo>
                  <a:lnTo>
                    <a:pt x="23957" y="23938"/>
                  </a:lnTo>
                  <a:lnTo>
                    <a:pt x="49957" y="6421"/>
                  </a:lnTo>
                  <a:lnTo>
                    <a:pt x="81796" y="0"/>
                  </a:lnTo>
                  <a:lnTo>
                    <a:pt x="7769839" y="0"/>
                  </a:lnTo>
                  <a:lnTo>
                    <a:pt x="7801686" y="6421"/>
                  </a:lnTo>
                  <a:lnTo>
                    <a:pt x="7827679" y="23938"/>
                  </a:lnTo>
                  <a:lnTo>
                    <a:pt x="7845196" y="49933"/>
                  </a:lnTo>
                  <a:lnTo>
                    <a:pt x="7851617" y="81783"/>
                  </a:lnTo>
                  <a:lnTo>
                    <a:pt x="7851617" y="408944"/>
                  </a:lnTo>
                  <a:lnTo>
                    <a:pt x="7845196" y="440794"/>
                  </a:lnTo>
                  <a:lnTo>
                    <a:pt x="7827679" y="466788"/>
                  </a:lnTo>
                  <a:lnTo>
                    <a:pt x="7801686" y="484306"/>
                  </a:lnTo>
                  <a:lnTo>
                    <a:pt x="7769839" y="490727"/>
                  </a:lnTo>
                  <a:lnTo>
                    <a:pt x="81796" y="490727"/>
                  </a:lnTo>
                  <a:lnTo>
                    <a:pt x="49957" y="484306"/>
                  </a:lnTo>
                  <a:lnTo>
                    <a:pt x="23957" y="466788"/>
                  </a:lnTo>
                  <a:lnTo>
                    <a:pt x="6427" y="440794"/>
                  </a:lnTo>
                  <a:lnTo>
                    <a:pt x="0" y="408944"/>
                  </a:lnTo>
                  <a:lnTo>
                    <a:pt x="0" y="8178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105025" y="4914901"/>
            <a:ext cx="7962900" cy="600075"/>
            <a:chOff x="581025" y="4914900"/>
            <a:chExt cx="7962900" cy="600075"/>
          </a:xfrm>
        </p:grpSpPr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9124" y="4914900"/>
              <a:ext cx="7924784" cy="56197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1025" y="4924425"/>
              <a:ext cx="7239000" cy="5905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8642" y="4927092"/>
              <a:ext cx="7851617" cy="49072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58642" y="4927092"/>
              <a:ext cx="7851775" cy="490855"/>
            </a:xfrm>
            <a:custGeom>
              <a:avLst/>
              <a:gdLst/>
              <a:ahLst/>
              <a:cxnLst/>
              <a:rect l="l" t="t" r="r" b="b"/>
              <a:pathLst>
                <a:path w="7851775" h="490854">
                  <a:moveTo>
                    <a:pt x="0" y="81783"/>
                  </a:moveTo>
                  <a:lnTo>
                    <a:pt x="6427" y="49933"/>
                  </a:lnTo>
                  <a:lnTo>
                    <a:pt x="23957" y="23938"/>
                  </a:lnTo>
                  <a:lnTo>
                    <a:pt x="49957" y="6421"/>
                  </a:lnTo>
                  <a:lnTo>
                    <a:pt x="81796" y="0"/>
                  </a:lnTo>
                  <a:lnTo>
                    <a:pt x="7769839" y="0"/>
                  </a:lnTo>
                  <a:lnTo>
                    <a:pt x="7801686" y="6421"/>
                  </a:lnTo>
                  <a:lnTo>
                    <a:pt x="7827679" y="23938"/>
                  </a:lnTo>
                  <a:lnTo>
                    <a:pt x="7845196" y="49933"/>
                  </a:lnTo>
                  <a:lnTo>
                    <a:pt x="7851617" y="81783"/>
                  </a:lnTo>
                  <a:lnTo>
                    <a:pt x="7851617" y="408944"/>
                  </a:lnTo>
                  <a:lnTo>
                    <a:pt x="7845196" y="440794"/>
                  </a:lnTo>
                  <a:lnTo>
                    <a:pt x="7827679" y="466788"/>
                  </a:lnTo>
                  <a:lnTo>
                    <a:pt x="7801686" y="484306"/>
                  </a:lnTo>
                  <a:lnTo>
                    <a:pt x="7769839" y="490727"/>
                  </a:lnTo>
                  <a:lnTo>
                    <a:pt x="81796" y="490727"/>
                  </a:lnTo>
                  <a:lnTo>
                    <a:pt x="49957" y="484306"/>
                  </a:lnTo>
                  <a:lnTo>
                    <a:pt x="23957" y="466788"/>
                  </a:lnTo>
                  <a:lnTo>
                    <a:pt x="6427" y="440794"/>
                  </a:lnTo>
                  <a:lnTo>
                    <a:pt x="0" y="408944"/>
                  </a:lnTo>
                  <a:lnTo>
                    <a:pt x="0" y="8178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286005" y="1706558"/>
            <a:ext cx="7609205" cy="36042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830" marR="5080">
              <a:lnSpc>
                <a:spcPct val="100800"/>
              </a:lnSpc>
              <a:spcBef>
                <a:spcPts val="85"/>
              </a:spcBef>
            </a:pPr>
            <a:r>
              <a:rPr dirty="0">
                <a:latin typeface="Calibri"/>
                <a:cs typeface="Calibri"/>
              </a:rPr>
              <a:t>Лямбда</a:t>
            </a:r>
            <a:r>
              <a:rPr spc="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выражения</a:t>
            </a:r>
            <a:r>
              <a:rPr spc="-20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работают</a:t>
            </a:r>
            <a:r>
              <a:rPr spc="-1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интерфейсом,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котором</a:t>
            </a:r>
            <a:r>
              <a:rPr spc="-1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есть</a:t>
            </a:r>
            <a:r>
              <a:rPr spc="1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только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1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метод. Такие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интерфейсы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называются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функциональными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интерфейсами,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т.е.</a:t>
            </a:r>
            <a:endParaRPr>
              <a:latin typeface="Calibri"/>
              <a:cs typeface="Calibri"/>
            </a:endParaRPr>
          </a:p>
          <a:p>
            <a:pPr marL="36830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интерфейсами,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пригодными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для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функционального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программирования.</a:t>
            </a:r>
            <a:endParaRPr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2150">
              <a:latin typeface="Calibri"/>
              <a:cs typeface="Calibri"/>
            </a:endParaRPr>
          </a:p>
          <a:p>
            <a:pPr marL="1818639" marR="2959735">
              <a:lnSpc>
                <a:spcPct val="101000"/>
              </a:lnSpc>
              <a:spcBef>
                <a:spcPts val="5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interface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Predicate&lt;T&gt;</a:t>
            </a:r>
            <a:r>
              <a:rPr spc="-17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boolean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test(T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t);</a:t>
            </a:r>
            <a:endParaRPr>
              <a:latin typeface="Calibri"/>
              <a:cs typeface="Calibri"/>
            </a:endParaRPr>
          </a:p>
          <a:p>
            <a:pPr marL="1818639">
              <a:spcBef>
                <a:spcPts val="15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245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Интерфейс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Predicate&lt;T&gt;</a:t>
            </a:r>
            <a:r>
              <a:rPr spc="-2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находится в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java.util.function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dirty="0">
                <a:latin typeface="Calibri"/>
                <a:cs typeface="Calibri"/>
              </a:rPr>
              <a:t>Метод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класса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ArrayList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removeIf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использует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параметре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Predicate&lt;T&gt;.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2576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JetBrains Mono</vt:lpstr>
      <vt:lpstr>Times New Roman</vt:lpstr>
      <vt:lpstr>Office Theme</vt:lpstr>
      <vt:lpstr>Lesson 29</vt:lpstr>
      <vt:lpstr>Урок 29</vt:lpstr>
      <vt:lpstr>Краткий повтор пройденного материала</vt:lpstr>
      <vt:lpstr>Проверка д/з</vt:lpstr>
      <vt:lpstr>Lambda expressions</vt:lpstr>
      <vt:lpstr>Lambda expressions</vt:lpstr>
      <vt:lpstr>Lambda expressions</vt:lpstr>
      <vt:lpstr>Lambda expressions</vt:lpstr>
      <vt:lpstr>interface Predicate&lt;T&gt;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Подведение итогов</vt:lpstr>
      <vt:lpstr>Домашнее задание: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29</dc:title>
  <dc:creator>Olga Dubanevych</dc:creator>
  <cp:lastModifiedBy>Olga Dubanevych</cp:lastModifiedBy>
  <cp:revision>3</cp:revision>
  <dcterms:created xsi:type="dcterms:W3CDTF">2023-09-10T17:30:52Z</dcterms:created>
  <dcterms:modified xsi:type="dcterms:W3CDTF">2023-09-11T15:40:32Z</dcterms:modified>
</cp:coreProperties>
</file>