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4" r:id="rId6"/>
    <p:sldId id="269" r:id="rId7"/>
    <p:sldId id="268" r:id="rId8"/>
    <p:sldId id="261" r:id="rId9"/>
    <p:sldId id="262" r:id="rId10"/>
    <p:sldId id="263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877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61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5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16E7B1-C590-4143-B115-0D95D5E26467}"/>
              </a:ext>
            </a:extLst>
          </p:cNvPr>
          <p:cNvSpPr txBox="1">
            <a:spLocks/>
          </p:cNvSpPr>
          <p:nvPr/>
        </p:nvSpPr>
        <p:spPr>
          <a:xfrm>
            <a:off x="2209800" y="2068038"/>
            <a:ext cx="6172200" cy="751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Network Messenger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29" y="2103141"/>
            <a:ext cx="6172200" cy="7513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Network Messenger</a:t>
            </a:r>
            <a:endParaRPr lang="en-US" sz="4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02376"/>
            <a:ext cx="5029200" cy="220980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>
                <a:solidFill>
                  <a:schemeClr val="tx1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CIT243_H1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Aliaksei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Petrusevich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Olga Gavrylchenko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Sean </a:t>
            </a:r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Bamforth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9894"/>
            <a:ext cx="290562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VIII. 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29660-763D-4312-B96D-B12901ACAA8A}"/>
              </a:ext>
            </a:extLst>
          </p:cNvPr>
          <p:cNvSpPr txBox="1"/>
          <p:nvPr/>
        </p:nvSpPr>
        <p:spPr>
          <a:xfrm>
            <a:off x="1066800" y="1981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204784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9E3D8-3EA0-43E9-9F64-78BD581CC037}"/>
              </a:ext>
            </a:extLst>
          </p:cNvPr>
          <p:cNvSpPr txBox="1"/>
          <p:nvPr/>
        </p:nvSpPr>
        <p:spPr>
          <a:xfrm>
            <a:off x="1066800" y="1981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125271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3700"/>
            <a:ext cx="3657600" cy="990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 </a:t>
            </a:r>
          </a:p>
        </p:txBody>
      </p:sp>
      <p:pic>
        <p:nvPicPr>
          <p:cNvPr id="1026" name="Picture 2" descr="http://www.humanresourcesblog.in/wp-content/uploads/2012/09/Top-10-HR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3352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I.  Project Objective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983D3-CF31-4B16-B852-028B8A7ABA1E}"/>
              </a:ext>
            </a:extLst>
          </p:cNvPr>
          <p:cNvSpPr txBox="1"/>
          <p:nvPr/>
        </p:nvSpPr>
        <p:spPr>
          <a:xfrm>
            <a:off x="762000" y="1741113"/>
            <a:ext cx="7391399" cy="481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the major concepts of computer science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the knowledge of Java programming language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 experience in developing applications for Android OS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Teamwork and GitHub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new concepts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II.  Team Members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ED31D9-3DE6-461B-8E50-5D95A1014672}"/>
              </a:ext>
            </a:extLst>
          </p:cNvPr>
          <p:cNvSpPr txBox="1">
            <a:spLocks/>
          </p:cNvSpPr>
          <p:nvPr/>
        </p:nvSpPr>
        <p:spPr>
          <a:xfrm>
            <a:off x="1066800" y="1905000"/>
            <a:ext cx="59436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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Aliaksei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Petrusevich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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Olga Gavrylchenko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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Sean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Bamforth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III.  Definition of Terms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EB4494-5DCA-4E86-BD6C-9BB3993707CE}"/>
              </a:ext>
            </a:extLst>
          </p:cNvPr>
          <p:cNvSpPr txBox="1">
            <a:spLocks/>
          </p:cNvSpPr>
          <p:nvPr/>
        </p:nvSpPr>
        <p:spPr>
          <a:xfrm>
            <a:off x="1066800" y="1524000"/>
            <a:ext cx="5943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Broadcast Intents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Service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Mail Transfer Protocol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21885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71" y="76200"/>
            <a:ext cx="7467600" cy="6858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IV.   Architecture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EFBB7-FD4F-4A53-B836-9DB8244C8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686800" cy="61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20480-8BAE-4472-9BD6-F3A33290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0966"/>
            <a:ext cx="7372895" cy="58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CA7FD5-678D-496A-950F-62AA4B103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FDC325-98AF-4A88-A613-D927F7AC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l"/>
            <a:r>
              <a:rPr lang="en-US" dirty="0"/>
              <a:t>V.   Layouts</a:t>
            </a:r>
          </a:p>
        </p:txBody>
      </p:sp>
    </p:spTree>
    <p:extLst>
      <p:ext uri="{BB962C8B-B14F-4D97-AF65-F5344CB8AC3E}">
        <p14:creationId xmlns:p14="http://schemas.microsoft.com/office/powerpoint/2010/main" val="27555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VI.   Code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44081-83A2-48EC-86A6-EDD8BD0504A1}"/>
              </a:ext>
            </a:extLst>
          </p:cNvPr>
          <p:cNvSpPr txBox="1"/>
          <p:nvPr/>
        </p:nvSpPr>
        <p:spPr>
          <a:xfrm>
            <a:off x="1066800" y="1981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41881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VII.  Project Demo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3AE8-CB8F-44EE-8E98-F3DCE98F1124}"/>
              </a:ext>
            </a:extLst>
          </p:cNvPr>
          <p:cNvSpPr txBox="1"/>
          <p:nvPr/>
        </p:nvSpPr>
        <p:spPr>
          <a:xfrm>
            <a:off x="1066800" y="1981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34969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3349EE-D229-4DF4-9B3B-A5881C8EB7B3}" vid="{73CD2491-7257-4218-A8B0-6213C849B8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152</TotalTime>
  <Words>112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Century Schoolbook</vt:lpstr>
      <vt:lpstr>Courier New</vt:lpstr>
      <vt:lpstr>Tahoma</vt:lpstr>
      <vt:lpstr>Wingdings</vt:lpstr>
      <vt:lpstr>Wingdings 2</vt:lpstr>
      <vt:lpstr>Theme1</vt:lpstr>
      <vt:lpstr>Network Messenger</vt:lpstr>
      <vt:lpstr>I.  Project Objective </vt:lpstr>
      <vt:lpstr>II.  Team Members</vt:lpstr>
      <vt:lpstr>III.  Definition of Terms</vt:lpstr>
      <vt:lpstr>IV.   Architecture Picture</vt:lpstr>
      <vt:lpstr>PowerPoint Presentation</vt:lpstr>
      <vt:lpstr>V.   Layouts</vt:lpstr>
      <vt:lpstr>VI.   Code Example</vt:lpstr>
      <vt:lpstr>VII.  Project Demo </vt:lpstr>
      <vt:lpstr>VIII.  Summary</vt:lpstr>
      <vt:lpstr>References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 Here&gt;</dc:title>
  <dc:creator>Cronin, William Robert</dc:creator>
  <cp:lastModifiedBy>Olga Gavrylchenko</cp:lastModifiedBy>
  <cp:revision>25</cp:revision>
  <dcterms:created xsi:type="dcterms:W3CDTF">2013-03-14T11:45:42Z</dcterms:created>
  <dcterms:modified xsi:type="dcterms:W3CDTF">2018-02-28T21:05:59Z</dcterms:modified>
</cp:coreProperties>
</file>