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4" r:id="rId6"/>
    <p:sldId id="261" r:id="rId7"/>
    <p:sldId id="262" r:id="rId8"/>
    <p:sldId id="263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6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4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2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8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6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0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7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57FCD-8316-467A-88CE-C750D97C072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5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Network Messenger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067800" cy="1752600"/>
          </a:xfrm>
        </p:spPr>
        <p:txBody>
          <a:bodyPr>
            <a:normAutofit/>
          </a:bodyPr>
          <a:lstStyle/>
          <a:p>
            <a:r>
              <a:rPr lang="en-US" dirty="0"/>
              <a:t>CIT243 Android Programming</a:t>
            </a:r>
          </a:p>
          <a:p>
            <a:r>
              <a:rPr lang="en-US" dirty="0"/>
              <a:t>Aliaksei </a:t>
            </a:r>
            <a:r>
              <a:rPr lang="en-US" dirty="0" err="1"/>
              <a:t>Petrusevich</a:t>
            </a:r>
            <a:r>
              <a:rPr lang="en-US" dirty="0"/>
              <a:t> Olga </a:t>
            </a:r>
            <a:r>
              <a:rPr lang="en-US" dirty="0" err="1"/>
              <a:t>Gavrylchenko</a:t>
            </a:r>
            <a:r>
              <a:rPr lang="en-US" dirty="0"/>
              <a:t> Sean </a:t>
            </a:r>
            <a:r>
              <a:rPr lang="en-US" dirty="0" err="1"/>
              <a:t>Banforth</a:t>
            </a:r>
            <a:endParaRPr lang="en-US" dirty="0"/>
          </a:p>
          <a:p>
            <a:r>
              <a:rPr lang="en-US" dirty="0"/>
              <a:t>April 26,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2905626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7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You! </a:t>
            </a:r>
          </a:p>
        </p:txBody>
      </p:sp>
      <p:pic>
        <p:nvPicPr>
          <p:cNvPr id="1026" name="Picture 2" descr="http://www.humanresourcesblog.in/wp-content/uploads/2012/09/Top-10-HR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28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39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I.  Project Objective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1" y="2819400"/>
            <a:ext cx="73913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Apply the major concepts of computer science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Implement the knowledge of Java programming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Gain experience in developing applications for Android 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Teamwork and GitHub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Learn new concepts</a:t>
            </a:r>
          </a:p>
        </p:txBody>
      </p:sp>
    </p:spTree>
    <p:extLst>
      <p:ext uri="{BB962C8B-B14F-4D97-AF65-F5344CB8AC3E}">
        <p14:creationId xmlns:p14="http://schemas.microsoft.com/office/powerpoint/2010/main" val="247885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II.  Team Members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133600"/>
            <a:ext cx="529035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Aliaksei </a:t>
            </a:r>
            <a:r>
              <a:rPr lang="en-US" sz="4400" dirty="0" err="1"/>
              <a:t>Petrusevich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Olga </a:t>
            </a:r>
            <a:r>
              <a:rPr lang="en-US" sz="4400" dirty="0" err="1"/>
              <a:t>Gavrylchenko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Sean </a:t>
            </a:r>
            <a:r>
              <a:rPr lang="en-US" sz="4400" dirty="0" err="1"/>
              <a:t>Bamforth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9AA5E-01B7-46A9-A11F-79A1AB334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828800"/>
            <a:ext cx="914400" cy="88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4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III.  Definition of Terms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286000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&lt;In progress&gt;</a:t>
            </a:r>
          </a:p>
        </p:txBody>
      </p:sp>
    </p:spTree>
    <p:extLst>
      <p:ext uri="{BB962C8B-B14F-4D97-AF65-F5344CB8AC3E}">
        <p14:creationId xmlns:p14="http://schemas.microsoft.com/office/powerpoint/2010/main" val="221885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IV.   Architecture Picture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&lt;In progress&gt;</a:t>
            </a:r>
          </a:p>
        </p:txBody>
      </p:sp>
    </p:spTree>
    <p:extLst>
      <p:ext uri="{BB962C8B-B14F-4D97-AF65-F5344CB8AC3E}">
        <p14:creationId xmlns:p14="http://schemas.microsoft.com/office/powerpoint/2010/main" val="3288683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VI.   Code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8224" y="2667000"/>
            <a:ext cx="2150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&lt;In progress&gt;</a:t>
            </a:r>
          </a:p>
        </p:txBody>
      </p:sp>
    </p:spTree>
    <p:extLst>
      <p:ext uri="{BB962C8B-B14F-4D97-AF65-F5344CB8AC3E}">
        <p14:creationId xmlns:p14="http://schemas.microsoft.com/office/powerpoint/2010/main" val="418818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VII.  Project Demo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9812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&lt;In progress&gt;</a:t>
            </a:r>
          </a:p>
        </p:txBody>
      </p:sp>
    </p:spTree>
    <p:extLst>
      <p:ext uri="{BB962C8B-B14F-4D97-AF65-F5344CB8AC3E}">
        <p14:creationId xmlns:p14="http://schemas.microsoft.com/office/powerpoint/2010/main" val="34969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VIII. 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0574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&lt;In progress&gt;</a:t>
            </a:r>
          </a:p>
        </p:txBody>
      </p:sp>
    </p:spTree>
    <p:extLst>
      <p:ext uri="{BB962C8B-B14F-4D97-AF65-F5344CB8AC3E}">
        <p14:creationId xmlns:p14="http://schemas.microsoft.com/office/powerpoint/2010/main" val="204784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6400" y="205740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&lt;In progress&gt;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271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105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Network Messenger</vt:lpstr>
      <vt:lpstr>I.  Project Objective </vt:lpstr>
      <vt:lpstr>II.  Team Members</vt:lpstr>
      <vt:lpstr>III.  Definition of Terms</vt:lpstr>
      <vt:lpstr>IV.   Architecture Picture</vt:lpstr>
      <vt:lpstr>VI.   Code Example</vt:lpstr>
      <vt:lpstr>VII.  Project Demo </vt:lpstr>
      <vt:lpstr>VIII.  Summary</vt:lpstr>
      <vt:lpstr>References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Project Title Here&gt;</dc:title>
  <dc:creator>Cronin, William Robert</dc:creator>
  <cp:lastModifiedBy>Aliaksei</cp:lastModifiedBy>
  <cp:revision>19</cp:revision>
  <dcterms:created xsi:type="dcterms:W3CDTF">2013-03-14T11:45:42Z</dcterms:created>
  <dcterms:modified xsi:type="dcterms:W3CDTF">2018-02-28T01:16:23Z</dcterms:modified>
</cp:coreProperties>
</file>