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4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2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757FCD-8316-467A-88CE-C750D97C072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0368472-2D06-4C2D-A667-67F52EEF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-139172"/>
            <a:ext cx="7063740" cy="404164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Network Messenger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85326"/>
            <a:ext cx="9067800" cy="1752600"/>
          </a:xfrm>
        </p:spPr>
        <p:txBody>
          <a:bodyPr>
            <a:normAutofit/>
          </a:bodyPr>
          <a:lstStyle/>
          <a:p>
            <a:r>
              <a:rPr lang="en-US" dirty="0"/>
              <a:t>CIT243 Android Programming</a:t>
            </a:r>
          </a:p>
          <a:p>
            <a:r>
              <a:rPr lang="en-US" dirty="0"/>
              <a:t>Aliaksei </a:t>
            </a:r>
            <a:r>
              <a:rPr lang="en-US" dirty="0" err="1"/>
              <a:t>Petrusevich</a:t>
            </a:r>
            <a:r>
              <a:rPr lang="en-US" dirty="0"/>
              <a:t> Olga </a:t>
            </a:r>
            <a:r>
              <a:rPr lang="en-US" dirty="0" err="1"/>
              <a:t>Gavrylchenko</a:t>
            </a:r>
            <a:r>
              <a:rPr lang="en-US" dirty="0"/>
              <a:t> Sean </a:t>
            </a:r>
            <a:r>
              <a:rPr lang="en-US" dirty="0" err="1"/>
              <a:t>Bamforth</a:t>
            </a:r>
            <a:endParaRPr lang="en-US" dirty="0"/>
          </a:p>
          <a:p>
            <a:r>
              <a:rPr lang="en-US" dirty="0"/>
              <a:t>ETA: April 26,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290562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 </a:t>
            </a:r>
          </a:p>
        </p:txBody>
      </p:sp>
      <p:pic>
        <p:nvPicPr>
          <p:cNvPr id="1026" name="Picture 2" descr="http://www.humanresourcesblog.in/wp-content/uploads/2012/09/Top-10-HR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I.  Project Objective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2819400"/>
            <a:ext cx="7391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Apply the major concepts of computer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 the knowledge of Java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Gain experience in developing applications for Android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Teamwork and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 new concepts</a:t>
            </a:r>
          </a:p>
        </p:txBody>
      </p:sp>
    </p:spTree>
    <p:extLst>
      <p:ext uri="{BB962C8B-B14F-4D97-AF65-F5344CB8AC3E}">
        <p14:creationId xmlns:p14="http://schemas.microsoft.com/office/powerpoint/2010/main" val="247885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II.  Team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5290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Aliaksei </a:t>
            </a:r>
            <a:r>
              <a:rPr lang="en-US" sz="4400" dirty="0" err="1"/>
              <a:t>Petrusevich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Olga </a:t>
            </a:r>
            <a:r>
              <a:rPr lang="en-US" sz="4400" dirty="0" err="1"/>
              <a:t>Gavrylchenko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Sean </a:t>
            </a:r>
            <a:r>
              <a:rPr lang="en-US" sz="4400" dirty="0" err="1"/>
              <a:t>Bamforth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9AA5E-01B7-46A9-A11F-79A1AB33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981200"/>
            <a:ext cx="78372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III.  Definition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221885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IV.   Architecture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DAA4C-741F-4FCC-BC04-8AFF68C6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5943600" cy="47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VI.  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224" y="2667000"/>
            <a:ext cx="215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41881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VII.  Project Demo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4969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VIII. 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steps are made, and the project is in progress. Expected completion – first quart of April to mid April.</a:t>
            </a:r>
          </a:p>
        </p:txBody>
      </p:sp>
    </p:spTree>
    <p:extLst>
      <p:ext uri="{BB962C8B-B14F-4D97-AF65-F5344CB8AC3E}">
        <p14:creationId xmlns:p14="http://schemas.microsoft.com/office/powerpoint/2010/main" val="20478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2057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&lt;In progress&gt;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7188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</TotalTime>
  <Words>123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Network Messenger</vt:lpstr>
      <vt:lpstr>I.  Project Objective </vt:lpstr>
      <vt:lpstr>II.  Team Members</vt:lpstr>
      <vt:lpstr>III.  Definition of Terms</vt:lpstr>
      <vt:lpstr>IV.   Architecture Picture</vt:lpstr>
      <vt:lpstr>VI.   Code Example</vt:lpstr>
      <vt:lpstr>VII.  Project Demo </vt:lpstr>
      <vt:lpstr>VIII.  Summary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 Here&gt;</dc:title>
  <dc:creator>Cronin, William Robert</dc:creator>
  <cp:lastModifiedBy>Aliaksei</cp:lastModifiedBy>
  <cp:revision>24</cp:revision>
  <dcterms:created xsi:type="dcterms:W3CDTF">2013-03-14T11:45:42Z</dcterms:created>
  <dcterms:modified xsi:type="dcterms:W3CDTF">2018-02-28T07:07:32Z</dcterms:modified>
</cp:coreProperties>
</file>