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7F636-3C3B-9D2C-8239-028158A2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7223DE-9F3B-98A6-E7AF-7F59807E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5BE0D-2184-F848-0196-FB3D358F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97847-CCE7-D9C0-C1B7-F9085180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1DD17-966A-47AC-C29E-CF732B56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C943A-E6B8-142A-1629-2D642FAE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C6539B-CEF9-1F07-6138-D33D4D82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49255-55B6-F957-5521-955CB8C7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F8CE4-F7C8-F5B7-6B2E-2C0B7602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1A793-A904-F857-1B5D-1D8A29F9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C3F768-97DA-3E42-F63C-5832D997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2EA6F-25D6-2DC5-FF9B-3F8BA2C8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61CBF-DC16-D81B-0153-1D69AE48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CD11E-E967-22A3-AACF-89D8474B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4E7972-4A01-0336-1515-6799E4C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75D68-561B-4E4F-86A5-E63FC47A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A8250-7E5B-405C-C84B-B3E918AC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71BAE-C046-2D46-B73E-FE0AF243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690FE-0179-9760-A194-4D2125FA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BFFCB-6EFC-1A3B-C4E7-B86B188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F26A-476E-6ED9-07BC-D026C696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7F638-FF10-81CB-D2DB-2248BA66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28AF0-4970-3705-BB28-139EEE5F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51D12-D56F-0415-CC15-85F0CC52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7C8A2-C6D5-0821-637B-5D455773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0BB1E-F0DE-E228-2E56-025662E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5F6685-0039-F803-E55C-AADE98E12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A62D3B-52A8-1B31-209C-4C63B70F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80DC5-984D-9E5E-5B63-2014FAB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7427C-30CC-AC39-C2D7-7926407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A482CE-8132-0AB2-323A-EDEFE13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8E715-748A-FAC7-844E-AD2C1435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88E893-A148-C7A2-E488-B1157124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BF273-8163-D643-14E2-6511C355D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604224-48D7-4947-F9D5-E0E4C616D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0F2B3F-46AA-7101-6F67-9AC3CE7BF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217633-F2F0-7DBB-E479-A3FA6C3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E81706-E802-DE05-DA91-3C214206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7A9D90-7A75-2850-7230-42E3BE8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52DD9-9F9E-C5B6-E87D-D0B82D9D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552478-E893-FDB4-74FB-6140E7C4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F3A7BC-1691-431B-BD80-BD5A8B34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63FECA-20DC-CBF1-F05D-6231A297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5D1DAC-0924-8A97-8B13-17799193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918E27-C477-9EF5-EBBF-8834D0C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34F853-A6A8-FABF-4593-3BB8E04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39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B20EE-3C17-7E8A-93D7-8C7EE5A1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03149-4B6E-66F5-D4AD-F2CA3719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A1540F-6E68-32BB-C378-D033AB18A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7896BC-8761-7EC5-291B-4C28FAA4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1A6F30-E57B-78FC-1315-16912127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B0EC73-0B71-433F-23F4-E69A6B07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24F09-00FC-F58F-8ECA-50AFEEAE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431B2A-6614-3CC7-BC4C-F2DED090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10C7FF-D58E-5D62-9014-A2369C99B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2EF12-26CB-1C9C-18D7-9854BFE2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B14D2-7349-5F0B-007D-41432F78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9B659-ECF8-9E92-F81E-C9E03329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365FB-BF0A-4600-F152-9590B125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268CC-EEAE-16AC-1A7F-7BABD586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22852-9249-774C-1E77-7D825A17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427-AE6C-41D1-8CC1-6A7DBF6A5228}" type="datetimeFigureOut">
              <a:rPr lang="ru-RU" smtClean="0"/>
              <a:t>24.02.2024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FC863-8489-7DE2-5D7F-841E1754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E738D-8A0F-D73D-857F-53E1A4C32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8984-5C2E-4561-B7F1-42D379F35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F921D-A09B-ECDB-EB7A-878E7D6A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6605"/>
            <a:ext cx="9144000" cy="366479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Анализ кодовых переключений в устной и письменной речи русскоязычных блогеров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1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4F5EA-0617-CF73-841F-031824FC6B2B}"/>
              </a:ext>
            </a:extLst>
          </p:cNvPr>
          <p:cNvSpPr txBox="1"/>
          <p:nvPr/>
        </p:nvSpPr>
        <p:spPr>
          <a:xfrm>
            <a:off x="2299447" y="466164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Объем материала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48B32-EF4A-834E-9D41-B4363BFDA603}"/>
              </a:ext>
            </a:extLst>
          </p:cNvPr>
          <p:cNvSpPr txBox="1"/>
          <p:nvPr/>
        </p:nvSpPr>
        <p:spPr>
          <a:xfrm>
            <a:off x="1228165" y="1658471"/>
            <a:ext cx="36755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Письменная речь:</a:t>
            </a:r>
          </a:p>
          <a:p>
            <a:endParaRPr lang="ru-RU" sz="2400" dirty="0"/>
          </a:p>
          <a:p>
            <a:r>
              <a:rPr lang="ru-RU" sz="2400" dirty="0"/>
              <a:t>3 </a:t>
            </a:r>
            <a:r>
              <a:rPr lang="ru-RU" sz="2400" dirty="0" err="1"/>
              <a:t>телеграм</a:t>
            </a:r>
            <a:r>
              <a:rPr lang="ru-RU" sz="2400" dirty="0"/>
              <a:t> – канала:</a:t>
            </a:r>
          </a:p>
          <a:p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Антонов такой Антонов – </a:t>
            </a:r>
            <a:r>
              <a:rPr lang="ru-RU" sz="2400" b="0" i="0" dirty="0">
                <a:solidFill>
                  <a:srgbClr val="212121"/>
                </a:solidFill>
                <a:effectLst/>
              </a:rPr>
              <a:t>127001 токен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212121"/>
                </a:solidFill>
              </a:rPr>
              <a:t>Джонни детка – </a:t>
            </a:r>
            <a:r>
              <a:rPr lang="ru-RU" sz="2400" b="0" i="0" dirty="0">
                <a:solidFill>
                  <a:srgbClr val="212121"/>
                </a:solidFill>
                <a:effectLst/>
              </a:rPr>
              <a:t>3222 токена</a:t>
            </a:r>
          </a:p>
          <a:p>
            <a:pPr marL="342900" indent="-342900">
              <a:buAutoNum type="arabicPeriod"/>
            </a:pPr>
            <a:r>
              <a:rPr lang="ru-RU" sz="2400" dirty="0" err="1">
                <a:solidFill>
                  <a:srgbClr val="212121"/>
                </a:solidFill>
              </a:rPr>
              <a:t>Культас</a:t>
            </a:r>
            <a:r>
              <a:rPr lang="en-US" sz="2400" dirty="0">
                <a:solidFill>
                  <a:srgbClr val="212121"/>
                </a:solidFill>
              </a:rPr>
              <a:t>LIVE</a:t>
            </a:r>
            <a:r>
              <a:rPr lang="ru-RU" sz="2400" dirty="0">
                <a:solidFill>
                  <a:srgbClr val="212121"/>
                </a:solidFill>
              </a:rPr>
              <a:t> – </a:t>
            </a:r>
            <a:r>
              <a:rPr lang="ru-RU" sz="2400" b="0" i="0" dirty="0">
                <a:solidFill>
                  <a:srgbClr val="212121"/>
                </a:solidFill>
                <a:effectLst/>
              </a:rPr>
              <a:t>36769</a:t>
            </a:r>
            <a:r>
              <a:rPr lang="ru-RU" sz="2400" dirty="0">
                <a:solidFill>
                  <a:srgbClr val="212121"/>
                </a:solidFill>
              </a:rPr>
              <a:t> токенов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EB9EC-4ED9-A52D-C88C-E28F1C2D6843}"/>
              </a:ext>
            </a:extLst>
          </p:cNvPr>
          <p:cNvSpPr txBox="1"/>
          <p:nvPr/>
        </p:nvSpPr>
        <p:spPr>
          <a:xfrm>
            <a:off x="7037295" y="1658471"/>
            <a:ext cx="3756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Устная речь:</a:t>
            </a:r>
          </a:p>
          <a:p>
            <a:endParaRPr lang="ru-RU" sz="2400" dirty="0"/>
          </a:p>
          <a:p>
            <a:r>
              <a:rPr lang="ru-RU" sz="2400" dirty="0"/>
              <a:t>3 видео:</a:t>
            </a:r>
          </a:p>
          <a:p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Антонов такой Антонов – </a:t>
            </a:r>
            <a:r>
              <a:rPr lang="ru-RU" sz="2400" b="0" i="0" dirty="0">
                <a:solidFill>
                  <a:srgbClr val="212121"/>
                </a:solidFill>
                <a:effectLst/>
              </a:rPr>
              <a:t>41405 токенов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12121"/>
                </a:solidFill>
              </a:rPr>
              <a:t>Johnny B –</a:t>
            </a:r>
            <a:r>
              <a:rPr lang="ru-RU" sz="2400" dirty="0">
                <a:solidFill>
                  <a:srgbClr val="212121"/>
                </a:solidFill>
              </a:rPr>
              <a:t> </a:t>
            </a:r>
            <a:r>
              <a:rPr lang="ru-RU" sz="2400" b="0" i="0" dirty="0">
                <a:solidFill>
                  <a:srgbClr val="212121"/>
                </a:solidFill>
                <a:effectLst/>
              </a:rPr>
              <a:t>39871 токен </a:t>
            </a:r>
            <a:endParaRPr lang="ru-RU" sz="2400" dirty="0">
              <a:solidFill>
                <a:srgbClr val="21212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 err="1">
                <a:solidFill>
                  <a:srgbClr val="212121"/>
                </a:solidFill>
              </a:rPr>
              <a:t>Культас</a:t>
            </a:r>
            <a:r>
              <a:rPr lang="ru-RU" sz="2400" dirty="0">
                <a:solidFill>
                  <a:srgbClr val="212121"/>
                </a:solidFill>
              </a:rPr>
              <a:t> ЖИВЬЕМ – </a:t>
            </a:r>
            <a:r>
              <a:rPr lang="ru-RU" sz="2400" b="0" i="0" dirty="0">
                <a:solidFill>
                  <a:srgbClr val="212121"/>
                </a:solidFill>
                <a:effectLst/>
              </a:rPr>
              <a:t>22356</a:t>
            </a:r>
            <a:r>
              <a:rPr lang="ru-RU" sz="2400" dirty="0">
                <a:solidFill>
                  <a:srgbClr val="212121"/>
                </a:solidFill>
              </a:rPr>
              <a:t> токенов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4E4A5-58AC-E03B-A928-BF864B1ED531}"/>
              </a:ext>
            </a:extLst>
          </p:cNvPr>
          <p:cNvSpPr txBox="1"/>
          <p:nvPr/>
        </p:nvSpPr>
        <p:spPr>
          <a:xfrm>
            <a:off x="5513294" y="5736511"/>
            <a:ext cx="467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Всего: 270 624 токена</a:t>
            </a:r>
          </a:p>
        </p:txBody>
      </p:sp>
    </p:spTree>
    <p:extLst>
      <p:ext uri="{BB962C8B-B14F-4D97-AF65-F5344CB8AC3E}">
        <p14:creationId xmlns:p14="http://schemas.microsoft.com/office/powerpoint/2010/main" val="4273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0AE61-201F-39B0-24F9-17A1D6853487}"/>
              </a:ext>
            </a:extLst>
          </p:cNvPr>
          <p:cNvSpPr txBox="1"/>
          <p:nvPr/>
        </p:nvSpPr>
        <p:spPr>
          <a:xfrm>
            <a:off x="609601" y="537882"/>
            <a:ext cx="415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Алгоритм работы: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7D87-6E4E-E0C6-AA90-562431B8D880}"/>
              </a:ext>
            </a:extLst>
          </p:cNvPr>
          <p:cNvSpPr txBox="1"/>
          <p:nvPr/>
        </p:nvSpPr>
        <p:spPr>
          <a:xfrm>
            <a:off x="735106" y="1497106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Очистка </a:t>
            </a:r>
            <a:r>
              <a:rPr lang="en-US" sz="2400" dirty="0"/>
              <a:t>html</a:t>
            </a:r>
            <a:r>
              <a:rPr lang="ru-RU" sz="2400" dirty="0"/>
              <a:t>-файлов от технических данных</a:t>
            </a:r>
          </a:p>
          <a:p>
            <a:pPr marL="342900" indent="-342900">
              <a:buAutoNum type="arabicPeriod"/>
            </a:pPr>
            <a:r>
              <a:rPr lang="ru-RU" sz="2400" dirty="0"/>
              <a:t>Отделение сообщений телеграм-каналов, содержащих кодовые переключения</a:t>
            </a:r>
          </a:p>
          <a:p>
            <a:pPr marL="342900" indent="-342900">
              <a:buAutoNum type="arabicPeriod"/>
            </a:pPr>
            <a:r>
              <a:rPr lang="ru-RU" sz="2400" dirty="0"/>
              <a:t>Очистка текстов от имен собственных, пунктуации и цифр</a:t>
            </a:r>
          </a:p>
          <a:p>
            <a:pPr marL="342900" indent="-342900">
              <a:buAutoNum type="arabicPeriod"/>
            </a:pPr>
            <a:r>
              <a:rPr lang="ru-RU" sz="2400" dirty="0"/>
              <a:t>Визуализация данных по соотношению сообщений с кодовыми переключениями и без</a:t>
            </a:r>
          </a:p>
          <a:p>
            <a:pPr marL="342900" indent="-342900">
              <a:buAutoNum type="arabicPeriod"/>
            </a:pPr>
            <a:r>
              <a:rPr lang="ru-RU" sz="2400" dirty="0"/>
              <a:t>Визуализация данных процента кодовых переключений</a:t>
            </a:r>
          </a:p>
          <a:p>
            <a:pPr marL="342900" indent="-342900">
              <a:buAutoNum type="arabicPeriod"/>
            </a:pPr>
            <a:r>
              <a:rPr lang="ru-RU" sz="2400" dirty="0"/>
              <a:t>Визуализация частотности кодовых переключений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2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AA5B0A-538B-3911-0C2C-B27D89D8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0" y="1499420"/>
            <a:ext cx="4404742" cy="3482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AC8241-04E3-6D0C-8966-F3EA0DD6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56" y="1499420"/>
            <a:ext cx="3886537" cy="3635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B2F0F0-6E33-82F5-8FD5-8E31F4028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13" y="1499420"/>
            <a:ext cx="3596952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0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F5FD46-F69F-4317-6D6D-B223AE22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84" y="887404"/>
            <a:ext cx="8616831" cy="50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3559D8-2ECA-4486-B94E-E072842EE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3" y="1196487"/>
            <a:ext cx="10074513" cy="17756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CC881C-BE06-6E2D-4946-3840A50D2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4" y="3429000"/>
            <a:ext cx="10044030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4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4ADB2-F73F-4BC6-8B0C-608C61979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761FA2-FDCF-FD99-0B57-22C3A90A0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3" y="1196487"/>
            <a:ext cx="10074513" cy="17756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CF5B9-00A0-17A7-30A7-E0BFF654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4" y="3429000"/>
            <a:ext cx="10044030" cy="1752752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C5C6ECFE-A41A-FD59-EF43-5E1577B45CD1}"/>
              </a:ext>
            </a:extLst>
          </p:cNvPr>
          <p:cNvSpPr/>
          <p:nvPr/>
        </p:nvSpPr>
        <p:spPr>
          <a:xfrm>
            <a:off x="2711823" y="3330240"/>
            <a:ext cx="600635" cy="5556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C9F8F6-220C-2888-7916-54A3712422DB}"/>
              </a:ext>
            </a:extLst>
          </p:cNvPr>
          <p:cNvSpPr/>
          <p:nvPr/>
        </p:nvSpPr>
        <p:spPr>
          <a:xfrm>
            <a:off x="3012140" y="1129552"/>
            <a:ext cx="600635" cy="5556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3BD818-1389-F286-F85B-E19DECA8CBCA}"/>
              </a:ext>
            </a:extLst>
          </p:cNvPr>
          <p:cNvSpPr/>
          <p:nvPr/>
        </p:nvSpPr>
        <p:spPr>
          <a:xfrm>
            <a:off x="5029199" y="1196487"/>
            <a:ext cx="600635" cy="5556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95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Тема Office</vt:lpstr>
      <vt:lpstr>Анализ кодовых переключений в устной и письменной речи русскоязычных блогеров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кодовых переключений в устной и письменной речи русскоязычных блогеров</dc:title>
  <dc:creator>Гич Ольга Николаевна</dc:creator>
  <cp:lastModifiedBy>Гич Ольга Николаевна</cp:lastModifiedBy>
  <cp:revision>2</cp:revision>
  <dcterms:created xsi:type="dcterms:W3CDTF">2024-02-23T15:00:35Z</dcterms:created>
  <dcterms:modified xsi:type="dcterms:W3CDTF">2024-02-23T15:16:58Z</dcterms:modified>
</cp:coreProperties>
</file>