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0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4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69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47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8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74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1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5C46B-359E-4535-B8E9-D03342488A5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7B98D-AD42-4088-ADD3-9BC08AE505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88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5819313" cy="646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80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26765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94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Экран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</dc:creator>
  <cp:lastModifiedBy>Olga</cp:lastModifiedBy>
  <cp:revision>1</cp:revision>
  <dcterms:created xsi:type="dcterms:W3CDTF">2019-05-28T17:25:33Z</dcterms:created>
  <dcterms:modified xsi:type="dcterms:W3CDTF">2019-05-28T17:28:54Z</dcterms:modified>
</cp:coreProperties>
</file>