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7" r:id="rId3"/>
    <p:sldId id="263" r:id="rId4"/>
    <p:sldId id="256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 з малю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" TargetMode="External"/><Relationship Id="rId2" Type="http://schemas.openxmlformats.org/officeDocument/2006/relationships/hyperlink" Target="https://docs.google.com/spreadsheets/d/158NbgiLCGAxirl2W_a8wOfNXAUJ-bTg9-SbjjQn3szA/edit?usp=shar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4CA98A6-A547-4DEB-B441-B18DDEF26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301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DF54B0-AC33-463D-820C-9A961EC93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873" y="792787"/>
            <a:ext cx="4987636" cy="2989504"/>
          </a:xfrm>
        </p:spPr>
        <p:txBody>
          <a:bodyPr>
            <a:normAutofit/>
          </a:bodyPr>
          <a:lstStyle/>
          <a:p>
            <a:pPr algn="ctr"/>
            <a:r>
              <a:rPr lang="uk-UA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Оскар 2000-2020</a:t>
            </a:r>
            <a:endParaRPr lang="ru-UA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D6D8F944-7CBA-4A16-B306-BAA5AEDE2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909" y="5015344"/>
            <a:ext cx="5611091" cy="1371600"/>
          </a:xfrm>
        </p:spPr>
        <p:txBody>
          <a:bodyPr>
            <a:noAutofit/>
          </a:bodyPr>
          <a:lstStyle/>
          <a:p>
            <a:pPr algn="ctr"/>
            <a:r>
              <a:rPr lang="uk-UA" sz="4800" b="1" dirty="0"/>
              <a:t>Ольга Кабалюк</a:t>
            </a:r>
            <a:endParaRPr lang="ru-UA" sz="4800" b="1" dirty="0"/>
          </a:p>
        </p:txBody>
      </p:sp>
      <p:pic>
        <p:nvPicPr>
          <p:cNvPr id="15" name="Місце для зображення 14">
            <a:extLst>
              <a:ext uri="{FF2B5EF4-FFF2-40B4-BE49-F238E27FC236}">
                <a16:creationId xmlns:a16="http://schemas.microsoft.com/office/drawing/2014/main" id="{3972D5EA-A6B3-4AD6-9DF0-965F79904E2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7265" r="7265"/>
          <a:stretch>
            <a:fillRect/>
          </a:stretch>
        </p:blipFill>
        <p:spPr>
          <a:xfrm>
            <a:off x="6096000" y="484909"/>
            <a:ext cx="4225636" cy="5902035"/>
          </a:xfrm>
        </p:spPr>
      </p:pic>
    </p:spTree>
    <p:extLst>
      <p:ext uri="{BB962C8B-B14F-4D97-AF65-F5344CB8AC3E}">
        <p14:creationId xmlns:p14="http://schemas.microsoft.com/office/powerpoint/2010/main" val="1059492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0EEEC9-DE7C-4A69-8111-98A414A4A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31273"/>
            <a:ext cx="8761413" cy="997527"/>
          </a:xfrm>
        </p:spPr>
        <p:txBody>
          <a:bodyPr/>
          <a:lstStyle/>
          <a:p>
            <a:pPr algn="ctr"/>
            <a:r>
              <a:rPr lang="uk-UA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Тема та опис проєкту</a:t>
            </a:r>
            <a:endParaRPr lang="ru-UA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59F51A5-C086-4571-A12E-4F646FA0A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45" y="2230581"/>
            <a:ext cx="11249891" cy="4627419"/>
          </a:xfrm>
        </p:spPr>
        <p:txBody>
          <a:bodyPr>
            <a:normAutofit/>
          </a:bodyPr>
          <a:lstStyle/>
          <a:p>
            <a:r>
              <a:rPr lang="uk-UA" b="1" dirty="0"/>
              <a:t>Тема:</a:t>
            </a:r>
            <a:r>
              <a:rPr lang="uk-UA" dirty="0"/>
              <a:t> Аналіз фільмів що отримали премію Оскар у період 2000-2020 роки.</a:t>
            </a:r>
            <a:endParaRPr lang="ru-UA" dirty="0"/>
          </a:p>
          <a:p>
            <a:r>
              <a:rPr lang="uk-UA" b="1" dirty="0"/>
              <a:t>Опис проєкту:</a:t>
            </a:r>
            <a:r>
              <a:rPr lang="uk-UA" dirty="0"/>
              <a:t> Мій </a:t>
            </a:r>
            <a:r>
              <a:rPr lang="en-US" dirty="0"/>
              <a:t>PET</a:t>
            </a:r>
            <a:r>
              <a:rPr lang="uk-UA" dirty="0"/>
              <a:t>-проєкт стосуватиметься дослідження фільмів, що вирізнилися отриманням нагороди Кіноакадемії з поміж усіх, що були відзняті у світі з 2000 по 2020 рік. </a:t>
            </a:r>
            <a:endParaRPr lang="ru-UA" dirty="0"/>
          </a:p>
          <a:p>
            <a:r>
              <a:rPr lang="uk-UA" b="1" dirty="0"/>
              <a:t>Моя робота включатиме </a:t>
            </a:r>
            <a:r>
              <a:rPr lang="uk-UA" dirty="0"/>
              <a:t>аналіз інформації про країни-походження, мови, жанри, тривалість фільмів та вплив цих показників на вибір Американської Академії кінематографічних мистецтв і наук. Пошук закономірностей та інсайтів. </a:t>
            </a:r>
            <a:endParaRPr lang="ru-UA" dirty="0"/>
          </a:p>
          <a:p>
            <a:r>
              <a:rPr lang="uk-UA" b="1" dirty="0"/>
              <a:t>Мета проєкту: </a:t>
            </a:r>
            <a:r>
              <a:rPr lang="uk-UA" dirty="0"/>
              <a:t>визначення найпопулярніших жанрів та типових картин, що стають переможцями для прогнозування майбутніх вінерів.</a:t>
            </a:r>
            <a:endParaRPr lang="ru-UA" dirty="0"/>
          </a:p>
          <a:p>
            <a:r>
              <a:rPr lang="uk-UA" b="1" dirty="0"/>
              <a:t>Для проєкту </a:t>
            </a:r>
            <a:r>
              <a:rPr lang="uk-UA" dirty="0"/>
              <a:t>використаний оброблений, очищений та перевірений датасет </a:t>
            </a:r>
            <a:r>
              <a:rPr lang="uk-UA" u="sng" dirty="0">
                <a:hlinkClick r:id="rId2"/>
              </a:rPr>
              <a:t>https://docs.google.com/spreadsheets/d/158NbgiLCGAxirl2W_a8wOfNXAUJ-bTg9-SbjjQn3szA/edit?usp=sharing</a:t>
            </a:r>
            <a:r>
              <a:rPr lang="uk-UA" dirty="0"/>
              <a:t> . Подальші дії виконувалися за допомогою </a:t>
            </a:r>
            <a:r>
              <a:rPr lang="uk-UA" u="sng" dirty="0">
                <a:hlinkClick r:id="rId3"/>
              </a:rPr>
              <a:t>https://public.tableau.com</a:t>
            </a:r>
            <a:r>
              <a:rPr lang="uk-UA" dirty="0"/>
              <a:t>. Були використані різного типу візуалізації такі як таблиці, гістограми, бульбашкові діаграми, карти та ін.</a:t>
            </a:r>
            <a:endParaRPr lang="ru-UA" dirty="0"/>
          </a:p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943225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16" descr="Movies Analysis">
            <a:extLst>
              <a:ext uri="{FF2B5EF4-FFF2-40B4-BE49-F238E27FC236}">
                <a16:creationId xmlns:a16="http://schemas.microsoft.com/office/drawing/2014/main" id="{36813784-3507-4FE6-9E50-C863D90F86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31" y="450272"/>
            <a:ext cx="8574646" cy="595745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456F81F-D18A-4263-A453-EEEA5709C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5578" y="1191490"/>
            <a:ext cx="2715492" cy="521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711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29B3D35-E999-413A-98BE-8A07E8A0A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51" y="464127"/>
            <a:ext cx="8583223" cy="592974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1FE02D8-6711-4D14-93B4-F1C7E2308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7574" y="1191490"/>
            <a:ext cx="2683496" cy="521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159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47D7C15-596E-455B-8F7E-D21667F75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73" y="477981"/>
            <a:ext cx="8645237" cy="5902037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AE9EC8E-FE92-4066-83FF-AE47E7F77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3164" y="1191490"/>
            <a:ext cx="2707906" cy="521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924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A2A8A5C-89FF-4756-86C1-28E4328A4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46" y="457200"/>
            <a:ext cx="8683631" cy="59436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6D0F61D-2A63-41F6-B326-A6874D09F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5577" y="1191490"/>
            <a:ext cx="2715493" cy="521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875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60B611-400B-49C2-B844-0330EB4F3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8" y="1693333"/>
            <a:ext cx="4738254" cy="1735667"/>
          </a:xfrm>
        </p:spPr>
        <p:txBody>
          <a:bodyPr>
            <a:noAutofit/>
          </a:bodyPr>
          <a:lstStyle/>
          <a:p>
            <a:pPr algn="ctr"/>
            <a:r>
              <a:rPr lang="uk-UA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Висновки</a:t>
            </a:r>
            <a:endParaRPr lang="ru-UA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Місце для зображення 5">
            <a:extLst>
              <a:ext uri="{FF2B5EF4-FFF2-40B4-BE49-F238E27FC236}">
                <a16:creationId xmlns:a16="http://schemas.microsoft.com/office/drawing/2014/main" id="{89E686F3-3EF8-4DDA-9DFE-E3EE3B765D0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7265" r="7265"/>
          <a:stretch>
            <a:fillRect/>
          </a:stretch>
        </p:blipFill>
        <p:spPr>
          <a:xfrm>
            <a:off x="6192982" y="471054"/>
            <a:ext cx="4103264" cy="5915891"/>
          </a:xfrm>
        </p:spPr>
      </p:pic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D35DB4F5-7A62-4813-9BAE-B2DFFF14F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183554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2C97A6-5F46-4121-BE85-4C5F15034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314495C3-6F70-4C68-BDE7-2C8376A2A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945" y="2285999"/>
            <a:ext cx="11499273" cy="440574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Отже на основі даних, які я мала можу зробити наступні висновки. Бачимо що типовим фільмом що знімають у світі є драма знята в США та відповідно англійською мовою, тривалістю в середньому 1год 40 хв. Фільмом що удостоюється нагороди «Найкращий фільм» Кіноакадемія також найчастіше обирає драму (хоча з домішками комедії чи історії, трилеру чи фантастики). Країною походження є США і мова відповідно англійська, тривалість приблизно 2 год. Ще цікавим фактом, який я помітила є те, що у фільмі завжди має бути «зірка». Людина, що вже стала відомою, (не обов’язково оскароносною) «прогриміла», так би мовити, попередньою роботою чи роботами. Ну і головне режисерська робота. Для кожного режисера його фільм – це його дитина. Дані про це не кажуть, але треба дійсно вкласти всього себе у роботу, щоб вона стала успішною.</a:t>
            </a:r>
            <a:endParaRPr lang="ru-UA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ru-UA" sz="2200" dirty="0"/>
          </a:p>
        </p:txBody>
      </p:sp>
    </p:spTree>
    <p:extLst>
      <p:ext uri="{BB962C8B-B14F-4D97-AF65-F5344CB8AC3E}">
        <p14:creationId xmlns:p14="http://schemas.microsoft.com/office/powerpoint/2010/main" val="42870143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Зал засідань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TM02900722[[fn=Іон із полями]]</Template>
  <TotalTime>755</TotalTime>
  <Words>320</Words>
  <Application>Microsoft Office PowerPoint</Application>
  <PresentationFormat>Широкий екран</PresentationFormat>
  <Paragraphs>10</Paragraphs>
  <Slides>9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Зал засідань</vt:lpstr>
      <vt:lpstr>Презентація PowerPoint</vt:lpstr>
      <vt:lpstr>Оскар 2000-2020</vt:lpstr>
      <vt:lpstr>Тема та опис проєкту</vt:lpstr>
      <vt:lpstr>Презентація PowerPoint</vt:lpstr>
      <vt:lpstr>Презентація PowerPoint</vt:lpstr>
      <vt:lpstr>Презентація PowerPoint</vt:lpstr>
      <vt:lpstr>Презентація PowerPoint</vt:lpstr>
      <vt:lpstr>Висновки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Пользователь Windows</dc:creator>
  <cp:lastModifiedBy>Пользователь Windows</cp:lastModifiedBy>
  <cp:revision>2</cp:revision>
  <dcterms:created xsi:type="dcterms:W3CDTF">2024-03-21T12:21:03Z</dcterms:created>
  <dcterms:modified xsi:type="dcterms:W3CDTF">2024-03-22T16:19:04Z</dcterms:modified>
</cp:coreProperties>
</file>