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4" r:id="rId6"/>
    <p:sldId id="275" r:id="rId7"/>
    <p:sldId id="278" r:id="rId8"/>
    <p:sldId id="279" r:id="rId9"/>
    <p:sldId id="280" r:id="rId10"/>
    <p:sldId id="265" r:id="rId11"/>
    <p:sldId id="267" r:id="rId12"/>
    <p:sldId id="268" r:id="rId13"/>
    <p:sldId id="276" r:id="rId14"/>
    <p:sldId id="269" r:id="rId15"/>
    <p:sldId id="282" r:id="rId16"/>
    <p:sldId id="270" r:id="rId17"/>
    <p:sldId id="271" r:id="rId18"/>
    <p:sldId id="273" r:id="rId19"/>
    <p:sldId id="274" r:id="rId20"/>
    <p:sldId id="28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4649BD-54F5-4054-8698-2C3B8AD7000D}" type="datetimeFigureOut">
              <a:rPr lang="ru-RU" smtClean="0"/>
              <a:t>07.11.2017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8763924-61A6-4F90-87CF-4C6CF4F9D0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1340768"/>
            <a:ext cx="7632848" cy="144259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Разработка сайта для</a:t>
            </a:r>
            <a:br>
              <a:rPr lang="ru-RU" dirty="0" smtClean="0"/>
            </a:br>
            <a:r>
              <a:rPr lang="ru-RU" dirty="0" smtClean="0"/>
              <a:t> ИП </a:t>
            </a:r>
            <a:r>
              <a:rPr lang="ru-RU" dirty="0" err="1" smtClean="0"/>
              <a:t>Пупкин</a:t>
            </a:r>
            <a:r>
              <a:rPr lang="ru-RU" dirty="0" smtClean="0"/>
              <a:t> </a:t>
            </a:r>
            <a:r>
              <a:rPr lang="ru-RU" dirty="0" smtClean="0"/>
              <a:t>В.А.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35896" y="3717032"/>
            <a:ext cx="4608512" cy="192176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Руководитель </a:t>
            </a:r>
            <a:r>
              <a:rPr lang="ru-RU" dirty="0" smtClean="0"/>
              <a:t>Демиденко А.В</a:t>
            </a:r>
            <a:r>
              <a:rPr lang="ru-RU" dirty="0" smtClean="0"/>
              <a:t>.</a:t>
            </a:r>
          </a:p>
          <a:p>
            <a:pPr algn="r"/>
            <a:r>
              <a:rPr lang="ru-RU" dirty="0" smtClean="0"/>
              <a:t>Гр ПОКС 41 </a:t>
            </a:r>
            <a:endParaRPr lang="ru-RU" dirty="0" smtClean="0"/>
          </a:p>
          <a:p>
            <a:pPr algn="r"/>
            <a:r>
              <a:rPr lang="ru-RU" dirty="0" smtClean="0"/>
              <a:t>Студентка </a:t>
            </a:r>
            <a:r>
              <a:rPr lang="ru-RU" dirty="0" err="1" smtClean="0"/>
              <a:t>Перекатова</a:t>
            </a:r>
            <a:r>
              <a:rPr lang="ru-RU" dirty="0" smtClean="0"/>
              <a:t>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1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Архитектура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60466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Функциональную/логическую структуру сайта удобно иллюстрировать с помощью карты сайта.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7559878" cy="302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5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64" y="404664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Архитектура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8229600" cy="53265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Схема развертывания </a:t>
            </a:r>
            <a:r>
              <a:rPr lang="ru-RU" dirty="0"/>
              <a:t>сайта на хостинге</a:t>
            </a:r>
          </a:p>
        </p:txBody>
      </p:sp>
      <p:pic>
        <p:nvPicPr>
          <p:cNvPr id="11266" name="Picture 2" descr="php mysq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47844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40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928992" cy="79208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Методы обеспечения информационной 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183880" cy="4608512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Сайт предполагается загружать на надежный хостинг и выполнять резервные копии по мере обновления контента. </a:t>
            </a:r>
            <a:endParaRPr lang="ru-RU" sz="2400" i="1" dirty="0"/>
          </a:p>
          <a:p>
            <a:pPr algn="just"/>
            <a:r>
              <a:rPr lang="ru-RU" sz="2400" dirty="0" smtClean="0"/>
              <a:t> </a:t>
            </a:r>
            <a:r>
              <a:rPr lang="ru-RU" sz="2400" dirty="0"/>
              <a:t>Контент редактируется через панель управления с правами администратора при этом используется парольная защита. </a:t>
            </a:r>
            <a:endParaRPr lang="ru-RU" sz="2400" i="1" dirty="0"/>
          </a:p>
          <a:p>
            <a:pPr algn="just"/>
            <a:r>
              <a:rPr lang="ru-RU" sz="2400" dirty="0" smtClean="0"/>
              <a:t> </a:t>
            </a:r>
            <a:r>
              <a:rPr lang="ru-RU" sz="2400" dirty="0"/>
              <a:t>При регистрации в базу данных записывается логин пользователя и пароль (в двойном md5 шифровании). </a:t>
            </a:r>
            <a:endParaRPr lang="ru-RU" sz="2400" dirty="0" smtClean="0"/>
          </a:p>
          <a:p>
            <a:pPr algn="just"/>
            <a:r>
              <a:rPr lang="ru-RU" sz="2400" dirty="0"/>
              <a:t>Наличие антивирусной программы также является методом защиты от хакеров и хакерских программ.</a:t>
            </a:r>
          </a:p>
          <a:p>
            <a:pPr algn="just"/>
            <a:r>
              <a:rPr lang="ru-RU" sz="2400" dirty="0" smtClean="0"/>
              <a:t>Не хранить пароли </a:t>
            </a:r>
            <a:r>
              <a:rPr lang="ru-RU" sz="2400" dirty="0"/>
              <a:t>в интернет браузерах. </a:t>
            </a:r>
          </a:p>
        </p:txBody>
      </p:sp>
    </p:spTree>
    <p:extLst>
      <p:ext uri="{BB962C8B-B14F-4D97-AF65-F5344CB8AC3E}">
        <p14:creationId xmlns:p14="http://schemas.microsoft.com/office/powerpoint/2010/main" val="731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240650" cy="60113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Выбор инструментальных средств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115616" y="1844824"/>
            <a:ext cx="7128908" cy="441985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 основе требований </a:t>
            </a:r>
            <a:r>
              <a:rPr lang="ru-RU" dirty="0"/>
              <a:t>заказчика о </a:t>
            </a:r>
            <a:r>
              <a:rPr lang="ru-RU" dirty="0" smtClean="0"/>
              <a:t>простоте, быстродействии и простом </a:t>
            </a:r>
            <a:r>
              <a:rPr lang="ru-RU" dirty="0"/>
              <a:t>функционале </a:t>
            </a:r>
            <a:r>
              <a:rPr lang="ru-RU" dirty="0" smtClean="0"/>
              <a:t>для </a:t>
            </a:r>
            <a:r>
              <a:rPr lang="ru-RU" dirty="0"/>
              <a:t>разработки сайта использовать </a:t>
            </a:r>
            <a:r>
              <a:rPr lang="en-US" dirty="0" smtClean="0"/>
              <a:t>PHP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 smtClean="0"/>
              <a:t>MY SQL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работы со страницами и скриптами </a:t>
            </a:r>
            <a:r>
              <a:rPr lang="ru-RU" dirty="0" smtClean="0"/>
              <a:t>были </a:t>
            </a:r>
            <a:r>
              <a:rPr lang="ru-RU" dirty="0"/>
              <a:t>использованы бесплатные свободно распространяемые </a:t>
            </a:r>
            <a:r>
              <a:rPr lang="ru-RU" dirty="0" err="1"/>
              <a:t>инструметальные</a:t>
            </a:r>
            <a:r>
              <a:rPr lang="ru-RU" dirty="0"/>
              <a:t> средства </a:t>
            </a:r>
            <a:r>
              <a:rPr lang="en-US" dirty="0" err="1"/>
              <a:t>NotePad</a:t>
            </a:r>
            <a:r>
              <a:rPr lang="ru-RU" dirty="0"/>
              <a:t>++ и </a:t>
            </a:r>
            <a:r>
              <a:rPr lang="en-US" dirty="0" err="1" smtClean="0"/>
              <a:t>phpMyAdmin</a:t>
            </a:r>
            <a:r>
              <a:rPr lang="ru-RU" dirty="0" smtClean="0"/>
              <a:t>.</a:t>
            </a:r>
          </a:p>
          <a:p>
            <a:r>
              <a:rPr lang="ru-RU" dirty="0"/>
              <a:t>Для загрузки файлов по </a:t>
            </a:r>
            <a:r>
              <a:rPr lang="en-US" dirty="0"/>
              <a:t>ftp </a:t>
            </a:r>
            <a:r>
              <a:rPr lang="ru-RU" dirty="0"/>
              <a:t>использовался бесплатный </a:t>
            </a:r>
            <a:r>
              <a:rPr lang="en-US" dirty="0"/>
              <a:t>ftp </a:t>
            </a:r>
            <a:r>
              <a:rPr lang="ru-RU" dirty="0"/>
              <a:t>клиент </a:t>
            </a:r>
            <a:r>
              <a:rPr lang="en-US" dirty="0"/>
              <a:t>FileZilla 3.17.0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892480" cy="77809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Диаграмма </a:t>
            </a:r>
            <a:r>
              <a:rPr lang="ru-RU" sz="3200" dirty="0" err="1" smtClean="0"/>
              <a:t>Гантта</a:t>
            </a:r>
            <a:r>
              <a:rPr lang="ru-RU" sz="3200" dirty="0" smtClean="0"/>
              <a:t> </a:t>
            </a:r>
            <a:r>
              <a:rPr lang="ru-RU" sz="3200" dirty="0" smtClean="0"/>
              <a:t>– календарный график работ</a:t>
            </a:r>
            <a:endParaRPr lang="ru-RU" sz="3200" dirty="0"/>
          </a:p>
        </p:txBody>
      </p:sp>
      <p:pic>
        <p:nvPicPr>
          <p:cNvPr id="8194" name="Диаграмма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6" y="2132856"/>
            <a:ext cx="705678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Обоснование выбора метода тестирования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Мною было выбрано ручное функциональное тестирование в связи с простым алгоритмом тестирования и функционалом сайта.</a:t>
            </a:r>
          </a:p>
          <a:p>
            <a:r>
              <a:rPr lang="ru-RU" dirty="0" smtClean="0"/>
              <a:t>Были составлены тест план и тест-кейсы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38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13807" y="1556792"/>
            <a:ext cx="8229600" cy="74868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Было проведено ручное функциональное тестирование </a:t>
            </a:r>
            <a:r>
              <a:rPr lang="ru-RU" sz="2400" dirty="0"/>
              <a:t>и функциональное тестирование интерфейса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99" y="2348880"/>
            <a:ext cx="7012682" cy="418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2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692696"/>
            <a:ext cx="8229600" cy="274042"/>
          </a:xfrm>
        </p:spPr>
        <p:txBody>
          <a:bodyPr>
            <a:noAutofit/>
          </a:bodyPr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670600" cy="384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9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Тестирование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1650"/>
            <a:ext cx="7868612" cy="388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9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79208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Тестирование</a:t>
            </a:r>
            <a:endParaRPr lang="ru-RU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565410" cy="401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7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Сбор требований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84976" cy="345638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 целью сбора требований  был проведен анкетный опрос </a:t>
            </a:r>
            <a:r>
              <a:rPr lang="ru-RU" sz="2400" dirty="0" smtClean="0"/>
              <a:t>заказчика (или была сформулирована идея </a:t>
            </a:r>
            <a:r>
              <a:rPr lang="ru-RU" sz="2400" dirty="0" err="1" smtClean="0"/>
              <a:t>стартапа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Вставить </a:t>
            </a:r>
            <a:r>
              <a:rPr lang="ru-RU" sz="2400" dirty="0" err="1" smtClean="0"/>
              <a:t>скрин</a:t>
            </a:r>
            <a:r>
              <a:rPr lang="ru-RU" sz="2400" dirty="0" smtClean="0"/>
              <a:t> </a:t>
            </a:r>
            <a:r>
              <a:rPr lang="en-US" sz="2400" dirty="0" smtClean="0"/>
              <a:t>/</a:t>
            </a:r>
            <a:r>
              <a:rPr lang="ru-RU" sz="2400" dirty="0" smtClean="0"/>
              <a:t>текст</a:t>
            </a:r>
            <a:r>
              <a:rPr lang="en-US" sz="2400" dirty="0" smtClean="0"/>
              <a:t> </a:t>
            </a:r>
            <a:r>
              <a:rPr lang="ru-RU" sz="2400" dirty="0" err="1" smtClean="0"/>
              <a:t>практич</a:t>
            </a:r>
            <a:r>
              <a:rPr lang="ru-RU" sz="2400" dirty="0" smtClean="0"/>
              <a:t> раб №1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57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Тестирование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84784"/>
            <a:ext cx="67818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4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5248" y="404664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и </a:t>
            </a:r>
            <a:r>
              <a:rPr lang="ru-RU" sz="2800" dirty="0" smtClean="0"/>
              <a:t>архитектура 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0" y="2204864"/>
            <a:ext cx="899740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8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83880" cy="517808"/>
          </a:xfrm>
        </p:spPr>
        <p:txBody>
          <a:bodyPr>
            <a:noAutofit/>
          </a:bodyPr>
          <a:lstStyle/>
          <a:p>
            <a:r>
              <a:rPr lang="ru-RU" sz="2800" dirty="0" smtClean="0"/>
              <a:t>Проектирование и архитектура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83940" y="1556792"/>
            <a:ext cx="7859216" cy="648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	Для представления функций сайта составлены </a:t>
            </a:r>
            <a:r>
              <a:rPr lang="en-US" sz="2400" dirty="0" smtClean="0"/>
              <a:t>UML</a:t>
            </a:r>
            <a:r>
              <a:rPr lang="ru-RU" sz="2400" dirty="0" smtClean="0"/>
              <a:t> диаграммы  </a:t>
            </a:r>
            <a:r>
              <a:rPr lang="en-US" sz="2400" dirty="0" smtClean="0"/>
              <a:t>Use Case 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05" y="2348880"/>
            <a:ext cx="5988887" cy="398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0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580063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024744" cy="529128"/>
          </a:xfrm>
        </p:spPr>
        <p:txBody>
          <a:bodyPr>
            <a:noAutofit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15302"/>
            <a:ext cx="578198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4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570962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20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48321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7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Прототип интерфейса пользователя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2816"/>
            <a:ext cx="5663375" cy="428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6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288</TotalTime>
  <Words>247</Words>
  <Application>Microsoft Office PowerPoint</Application>
  <PresentationFormat>Экран (4:3)</PresentationFormat>
  <Paragraphs>39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Обычная</vt:lpstr>
      <vt:lpstr>Разработка сайта для  ИП Пупкин В.А.</vt:lpstr>
      <vt:lpstr>Сбор требований</vt:lpstr>
      <vt:lpstr>Проектирование и архитектура </vt:lpstr>
      <vt:lpstr>Проектирование и архитектура </vt:lpstr>
      <vt:lpstr>Прототип интерфейса пользователя</vt:lpstr>
      <vt:lpstr>Прототип интерфейса пользователя</vt:lpstr>
      <vt:lpstr>Прототип интерфейса пользователя</vt:lpstr>
      <vt:lpstr>Прототип интерфейса пользователя</vt:lpstr>
      <vt:lpstr>Прототип интерфейса пользователя</vt:lpstr>
      <vt:lpstr>Архитектура</vt:lpstr>
      <vt:lpstr>Архитектура</vt:lpstr>
      <vt:lpstr>Методы обеспечения информационной безопасности</vt:lpstr>
      <vt:lpstr>Выбор инструментальных средств</vt:lpstr>
      <vt:lpstr>Диаграмма Гантта – календарный график работ</vt:lpstr>
      <vt:lpstr>Обоснование выбора метода тестирования</vt:lpstr>
      <vt:lpstr>Тестирование</vt:lpstr>
      <vt:lpstr>Тестирование</vt:lpstr>
      <vt:lpstr>Тестирование </vt:lpstr>
      <vt:lpstr>Тестирование</vt:lpstr>
      <vt:lpstr>Тестирование</vt:lpstr>
    </vt:vector>
  </TitlesOfParts>
  <Company>RSEU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33</cp:revision>
  <dcterms:created xsi:type="dcterms:W3CDTF">2015-06-01T12:10:32Z</dcterms:created>
  <dcterms:modified xsi:type="dcterms:W3CDTF">2017-11-07T09:02:16Z</dcterms:modified>
</cp:coreProperties>
</file>