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UNVdFpzEiQGZqJgaOX+CsoLk4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945a12d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6945a12da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7453f1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717453f16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945a12da0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6945a12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17453f16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1717453f167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0bff7f0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70bff7f0e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17453f16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1717453f16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17453f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717453f1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45a12d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6945a12da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Циклы. Операторы break и continue. Массивы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 for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51525" y="1331642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тип циклов представляет конструкция for. Этот цикл пробегается по набору значений, помещает каждое значение в переменную, и затем в цикле мы можем с этой переменной производить различные действия. Формальное определение цикла for: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705317"/>
            <a:ext cx="2867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251525" y="3343500"/>
            <a:ext cx="8435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ключевого слова for идет название переменной, в которую будут помещаться значения. Затем после оператора in указывается набор значений и двоеточие.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со следующей строки располагается блок инструкций цикла, которые также должны иметь отступы от начала цикла.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цикла Python последовательно получает все значения из набора и передает их в переменную. Когда все значения из набора будут перебраны, цикл завершает свою работу.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945a12da0_0_8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цикла for</a:t>
            </a:r>
            <a:endParaRPr/>
          </a:p>
        </p:txBody>
      </p:sp>
      <p:sp>
        <p:nvSpPr>
          <p:cNvPr id="171" name="Google Shape;171;g16945a12da0_0_82"/>
          <p:cNvSpPr/>
          <p:nvPr/>
        </p:nvSpPr>
        <p:spPr>
          <a:xfrm>
            <a:off x="251525" y="1725750"/>
            <a:ext cx="8435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набора значений, например, можно рассматривать строку, которая по сути представляет набор символов. Посмотрим на примере: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6945a12da0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3" name="Google Shape;173;g16945a12da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508142"/>
            <a:ext cx="16764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6945a12da0_0_82"/>
          <p:cNvSpPr txBox="1"/>
          <p:nvPr/>
        </p:nvSpPr>
        <p:spPr>
          <a:xfrm>
            <a:off x="251525" y="3486400"/>
            <a:ext cx="8435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цикле определяется переменную c, после оператора in в качестве перебираемого набора указана переменная message, которая хранит строку "Hello". В итоге цикл for будет перебирать последовательно все символы из строки message и помещать их в переменную c. Блок самого цикла состоит из одной инструкции, которая выводит значение переменной с на консоль. Консольный вывод программы: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6945a12da0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5222500"/>
            <a:ext cx="2361524" cy="1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Блок for-else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251525" y="1240475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также может иметь дополнительный блок else, который выполняется после завершения цикла: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087675"/>
            <a:ext cx="57340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251525" y="3154650"/>
            <a:ext cx="84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мы получим следующий консольный вывод: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3616350"/>
            <a:ext cx="32861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51525" y="5439350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отметить, что блок else имеет доступ ко всем переменным, которые определены в цикле for.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Вложенные циклы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51518" y="1772816"/>
            <a:ext cx="820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Одни циклы внутри себя могут содержать другие циклы. Рассмотрим на примере вывода таблицы умножения: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495545"/>
            <a:ext cx="30765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47300" y="4444750"/>
            <a:ext cx="8712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Внешний цикл while i &lt; 10: срабатывает 9 раз пока переменная i не станет равна 10. Внутри этого цикла срабатывает внутренний цикл while j &lt; 10:. Внутренний цикл также срабатывает 9 раз пока переменная j не станет равна 10. Причем все 9 итераций внутреннего цикла срабатывают в рамках одной итерации внешнего цикла.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17453f167_0_5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Вложенные циклы</a:t>
            </a:r>
            <a:endParaRPr/>
          </a:p>
        </p:txBody>
      </p:sp>
      <p:sp>
        <p:nvSpPr>
          <p:cNvPr id="201" name="Google Shape;201;g1717453f167_0_56"/>
          <p:cNvSpPr/>
          <p:nvPr/>
        </p:nvSpPr>
        <p:spPr>
          <a:xfrm>
            <a:off x="251518" y="1772816"/>
            <a:ext cx="820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итоге мы получим следующий консольный вывод: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717453f167_0_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g1717453f167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223166"/>
            <a:ext cx="2790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Вложенный цикл for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251525" y="1772818"/>
            <a:ext cx="82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Подобным образом можно определять вложенные циклы for: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137918"/>
            <a:ext cx="23145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251525" y="2907000"/>
            <a:ext cx="8435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внешний цикл проходит по строке "ab" и каждый символ помещает в переменную c1. Внутренний цикл проходит по строке "ba", помещает каждый символ строки в переменную c2 и выводит сочетание обоих символов на консоль. То есть в итоге мы получим все возможные сочетания символов a и b: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4379200"/>
            <a:ext cx="27432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945a12da0_0_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Прерывание цикла</a:t>
            </a:r>
            <a:endParaRPr/>
          </a:p>
        </p:txBody>
      </p:sp>
      <p:sp>
        <p:nvSpPr>
          <p:cNvPr id="219" name="Google Shape;219;g16945a12da0_0_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0" name="Google Shape;220;g16945a12da0_0_89"/>
          <p:cNvSpPr txBox="1"/>
          <p:nvPr/>
        </p:nvSpPr>
        <p:spPr>
          <a:xfrm>
            <a:off x="457200" y="1624275"/>
            <a:ext cx="8229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управления циклом мы можем использовать специальные операторы break и continue. Оператор break осуществляет выход из цикла. А оператор continue выполняет переход к следующей итерации цикла.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break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51525" y="1519213"/>
            <a:ext cx="8435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break может использоваться, если в цикле образуются условия, которые несовместимы с его дальнейшим выполнением. Рассмотрим следующий пример: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270645"/>
            <a:ext cx="47720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251525" y="3666900"/>
            <a:ext cx="8435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цикл while проверяет условие number &lt; 5. И пока number не равно 5, предполагается, что значение number будет выводиться на консоль. Однако внутри цикла также проверяется другое условие: if number == 3. То есть, если значение number равно 3, то с помощью оператора break выходим из цикла. И в итоге мы получим следующий консольный вывод: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5475275"/>
            <a:ext cx="16859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continue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251525" y="1331650"/>
            <a:ext cx="8435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оператора break оператор continue выполняет переход к следующей итерации цикла без его завершения. Например, в предыдущем примере заменим break на continue: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346250"/>
            <a:ext cx="57340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251525" y="3714375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в этом случае если значение переменной number равно 3, последующие инструкции после оператора continue не будут выполняться: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4494675"/>
            <a:ext cx="19145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683568" y="1772816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 (Список или list) представляет тип данных, который хранит набор или последовательность элементов. Во многих языках программирования есть аналогичная структура данных, которая называется массив.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Узнаем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Циклы;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операторы Switch, Break, Continue;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списка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251525" y="1772817"/>
            <a:ext cx="8208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списка применяются квадратные скобки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внутри которых через запятую перечисляются элементы списка. Например, определим список чисел: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498517"/>
            <a:ext cx="2305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251525" y="2973475"/>
            <a:ext cx="82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создания списка можно использовать функцию-конструктор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list()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3483075"/>
            <a:ext cx="17811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Пример создания списка</a:t>
            </a:r>
            <a:endParaRPr sz="3500"/>
          </a:p>
        </p:txBody>
      </p:sp>
      <p:sp>
        <p:nvSpPr>
          <p:cNvPr id="263" name="Google Shape;263;p27"/>
          <p:cNvSpPr/>
          <p:nvPr/>
        </p:nvSpPr>
        <p:spPr>
          <a:xfrm>
            <a:off x="251518" y="17633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Подобным образом можно определять списки с данными других типов, например, определим список строк: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466522"/>
            <a:ext cx="26289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/>
        </p:nvSpPr>
        <p:spPr>
          <a:xfrm>
            <a:off x="251525" y="2862600"/>
            <a:ext cx="8435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необязательно должен содержать только однотипные объекты. Мы можем поместить в один и тот же список одновременно строки, числа, объекты других типов данных: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3961500"/>
            <a:ext cx="28956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 списка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251525" y="1331650"/>
            <a:ext cx="8435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проверки элементов списка можно использовать стандартную функцию print, которая выводит содержимое списка в удобочитаемом виде: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085925"/>
            <a:ext cx="32575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251525" y="3324925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 list может принимать набор значений, на основе которых создается список: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4105225"/>
            <a:ext cx="3819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списка умножением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251525" y="1331644"/>
            <a:ext cx="8208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необходимо создать список, в котором повторяется одно и то же значение несколько раз, то можно использовать символ звездочки *, то есть фактически применить операцию умножения к уже существующему списку: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437244"/>
            <a:ext cx="50387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Обращение к элементам списка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251518" y="13316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обращения к элементам списка надо использовать индексы, которые представляют номер элемента в списка. Индексы начинаются с нуля. То есть первый элемент будет иметь индекс 0, второй элемент - индекс 1 и так далее. Для обращения к элементам с конца можно использовать отрицательные индексы, начиная с -1. То есть у последнего элемента будет индекс -1, у предпоследнего - -2 и так далее.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3428991"/>
            <a:ext cx="33909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17453f167_0_11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Почему индексация с 0?</a:t>
            </a:r>
            <a:endParaRPr/>
          </a:p>
        </p:txBody>
      </p:sp>
      <p:sp>
        <p:nvSpPr>
          <p:cNvPr id="299" name="Google Shape;299;g1717453f167_0_110"/>
          <p:cNvSpPr/>
          <p:nvPr/>
        </p:nvSpPr>
        <p:spPr>
          <a:xfrm>
            <a:off x="251518" y="13316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 начинается с 0 из-за того, что имя массива – это фактически указатель на первый его элемент, тип данных определяет на сколько байт делать отступ от первого элемента.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есть a[1] = a[0] + 1*n байт, n байт – количество памяти, выделяемое на определенный тип данных. Первый элемент в сдвиге не нуждается, поэтому его номер – 0, указатель на первый элемент + 0 байт.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717453f167_0_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1" name="Google Shape;301;g1717453f167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3429002"/>
            <a:ext cx="5400176" cy="1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элемента списка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251525" y="1331645"/>
            <a:ext cx="82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изменения элемента списка достаточно присвоить ему новое значение: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820645"/>
            <a:ext cx="3924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Разложение списка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251525" y="1331642"/>
            <a:ext cx="82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позволяет разложить список на отдельные элементы: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744667"/>
            <a:ext cx="26670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251525" y="3429000"/>
            <a:ext cx="8435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переменным tom, bob и sam последовательно присваиваются элементы из списка people. Однако следует учитывать, что количество переменных должно быть равно числу элементов присваиваемого списка.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0bff7f0e2_0_6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Перебор элементов списка</a:t>
            </a:r>
            <a:endParaRPr/>
          </a:p>
        </p:txBody>
      </p:sp>
      <p:sp>
        <p:nvSpPr>
          <p:cNvPr id="324" name="Google Shape;324;g170bff7f0e2_0_65"/>
          <p:cNvSpPr/>
          <p:nvPr/>
        </p:nvSpPr>
        <p:spPr>
          <a:xfrm>
            <a:off x="251525" y="1331644"/>
            <a:ext cx="820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перебора элементов можно использовать как цикл for, так и цикл while.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Перебор с помощью цикла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70bff7f0e2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6" name="Google Shape;326;g170bff7f0e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399344"/>
            <a:ext cx="25622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70bff7f0e2_0_65"/>
          <p:cNvSpPr txBox="1"/>
          <p:nvPr/>
        </p:nvSpPr>
        <p:spPr>
          <a:xfrm>
            <a:off x="251525" y="3190150"/>
            <a:ext cx="8435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будет производиться перебор списка people, и каждый его элемент будет помещаться в переменную person.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Перебор также можно сделать с помощью цикла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170bff7f0e2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4289050"/>
            <a:ext cx="51625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70bff7f0e2_0_65"/>
          <p:cNvSpPr txBox="1"/>
          <p:nvPr/>
        </p:nvSpPr>
        <p:spPr>
          <a:xfrm>
            <a:off x="251525" y="5446575"/>
            <a:ext cx="871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перебора с помощью функции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получаем длину списка. С помощью счетчика i выводит по элементу, пока значение счетчика не станет равно длине списка.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17453f167_0_131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списков</a:t>
            </a:r>
            <a:endParaRPr/>
          </a:p>
        </p:txBody>
      </p:sp>
      <p:sp>
        <p:nvSpPr>
          <p:cNvPr id="335" name="Google Shape;335;g1717453f167_0_131"/>
          <p:cNvSpPr/>
          <p:nvPr/>
        </p:nvSpPr>
        <p:spPr>
          <a:xfrm>
            <a:off x="251525" y="1331648"/>
            <a:ext cx="8208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списка считаются равными, если они содержат один и тот же набор элементов: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717453f167_0_1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7" name="Google Shape;337;g1717453f167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004248"/>
            <a:ext cx="36957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717453f167_0_131"/>
          <p:cNvSpPr txBox="1"/>
          <p:nvPr/>
        </p:nvSpPr>
        <p:spPr>
          <a:xfrm>
            <a:off x="251525" y="3486425"/>
            <a:ext cx="82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оба списка будут равны.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83568" y="1556792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чем у вас ассоциируется слово цикл?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циклами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операторами break, continue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массивами и методами работы с ними.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7453f167_0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</a:t>
            </a:r>
            <a:endParaRPr/>
          </a:p>
        </p:txBody>
      </p:sp>
      <p:sp>
        <p:nvSpPr>
          <p:cNvPr id="109" name="Google Shape;109;g1717453f167_0_0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брать аналогию из жизни - набор действий, который повторяется из раза в раз. Отличие Python от жизни в том, что этот набор действий повторяется до тех пор, пока не прервется условие повторения. Циклы позволяют перебирать списки, выполнять сортировки, создавать игры и сложные программы.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717453f167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945a12da0_0_7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Формальный Цикл</a:t>
            </a:r>
            <a:endParaRPr/>
          </a:p>
        </p:txBody>
      </p:sp>
      <p:sp>
        <p:nvSpPr>
          <p:cNvPr id="116" name="Google Shape;116;g16945a12da0_0_75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позволяют выполнять некоторое действие в зависимости от соблюдения некоторого условия. В языке Python есть следующие типы циклов: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6945a12da0_0_75"/>
          <p:cNvSpPr txBox="1"/>
          <p:nvPr>
            <p:ph idx="12" type="sldNum"/>
          </p:nvPr>
        </p:nvSpPr>
        <p:spPr>
          <a:xfrm>
            <a:off x="4261000" y="5909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 while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51525" y="1331650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проверяет истинность некоторого условия, и если условие истинно, то выполняет инструкции цикла. Он имеет следующее формальное определение: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281000"/>
            <a:ext cx="21812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251525" y="2973925"/>
            <a:ext cx="8435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ключевого слова while указывается условное выражение, и пока это выражение возвращает значение True, будет выполняться блок инструкций, который идет далее.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инструкции, которые относятся к циклу while, располагаются на последующих строках и должны иметь отступ от начала ключевого слова while.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Пример цикла while</a:t>
            </a:r>
            <a:endParaRPr sz="3500"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331640"/>
            <a:ext cx="30384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251525" y="2765250"/>
            <a:ext cx="8435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цикл while будет выполняться, пока переменная number меньше 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 блок цикла состоит из двух инструкций: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3916625"/>
            <a:ext cx="25336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270798" y="4531075"/>
            <a:ext cx="84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итоге при выполнении кода мы получим следующий консольный вывод: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800" y="5045250"/>
            <a:ext cx="2039699" cy="1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Блок while-else</a:t>
            </a:r>
            <a:endParaRPr sz="3500"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51563" y="1331650"/>
            <a:ext cx="8712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цикла while также можно определить дополнительный блок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инструкции которого выполняются, когда условие равно False: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00" y="2014200"/>
            <a:ext cx="45053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251600" y="3757275"/>
            <a:ext cx="8435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данном случае сначала проверяется условие и выполняются инструкции while. Затем, когда условие становится равным False, выполняются инструкции из блока else. В итоге в данном случае мы получим следующий консольный вывод: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00" y="4922000"/>
            <a:ext cx="28479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while-else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1518" y="15923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else может быть полезен, если условие изначально равно False, и мы можем выполнить некоторые действия по этому поводу: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2348547"/>
            <a:ext cx="44862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251525" y="4163525"/>
            <a:ext cx="843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условие number &lt; 5 изначально равно False, поэтому цикл не выполняет ни одной итерации и сразу переходит в блоку else.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