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hc9fcDG+me0L+FngnfjA5UMisE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Екатерина Курдюк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7T11:45:52.253">
    <p:pos x="6000" y="0"/>
    <p:text>в повторении для практики лучше сразу давать конструкции, которые школьники смогут использовать
просто голая теория не так эффективно работает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P4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0-27T11:46:40.847">
    <p:pos x="6000" y="0"/>
    <p:text>нужна конструкция, а не просто текст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QE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10-27T11:46:27.071">
    <p:pos x="6000" y="0"/>
    <p:text>нужна конструкция, а не только текст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QA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0-27T11:46:09.193">
    <p:pos x="6000" y="0"/>
    <p:text>стоит добавить пример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P8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0-27T11:46:52.321">
    <p:pos x="6000" y="0"/>
    <p:text>нужны примеры использования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QI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2-10-27T11:47:03.388">
    <p:pos x="6000" y="0"/>
    <p:text>нужен пример или конструкция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QM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2-10-27T11:47:20.567">
    <p:pos x="6000" y="0"/>
    <p:text>не хватает подведения итогов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i3FteQ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0bff7f0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170bff7f0e2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17453f16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717453f167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a19cb6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6a19cb64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a19cb64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6a19cb648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a19cb64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6a19cb648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a19cb64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6a19cb648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a19cb64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6a19cb648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a19cb64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6a19cb648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7c26860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77c26860f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82111b97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82111b9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945a12da0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6945a12d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17453f16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717453f167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37306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Циклы. Операторы break и continue. Массивы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11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595959"/>
                </a:solidFill>
              </a:rPr>
              <a:t>Практика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0bff7f0e2_0_6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Перебор элементов списка</a:t>
            </a:r>
            <a:endParaRPr/>
          </a:p>
        </p:txBody>
      </p:sp>
      <p:sp>
        <p:nvSpPr>
          <p:cNvPr id="153" name="Google Shape;153;g170bff7f0e2_0_65"/>
          <p:cNvSpPr/>
          <p:nvPr/>
        </p:nvSpPr>
        <p:spPr>
          <a:xfrm>
            <a:off x="251525" y="1331644"/>
            <a:ext cx="820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Перебор элементов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перебора элементов можно использовать как цикл for, так и цикл while.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перебора с помощью функции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получаем длину списка. С помощью счетчика i выводит по элементу, пока значение счетчика не станет равно длине списка.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70bff7f0e2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17453f167_0_131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Добавление элемента в список</a:t>
            </a:r>
            <a:endParaRPr/>
          </a:p>
        </p:txBody>
      </p:sp>
      <p:sp>
        <p:nvSpPr>
          <p:cNvPr id="160" name="Google Shape;160;g1717453f167_0_131"/>
          <p:cNvSpPr/>
          <p:nvPr/>
        </p:nvSpPr>
        <p:spPr>
          <a:xfrm>
            <a:off x="251525" y="1331648"/>
            <a:ext cx="8208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добавляет элемент в конец массива: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[]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int(input())</a:t>
            </a:r>
            <a:b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a.append(b)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717453f167_0_1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a19cb648e_0_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1</a:t>
            </a:r>
            <a:endParaRPr/>
          </a:p>
        </p:txBody>
      </p:sp>
      <p:sp>
        <p:nvSpPr>
          <p:cNvPr id="167" name="Google Shape;167;g16a19cb648e_0_0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Разработать программу, которая выводит первые 45 чисел Фибоначчи.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чисел Фибоначчи: 1, 1, 2, 3, 5, 8, 13, 21, 34, 55, 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6a19cb648e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a19cb648e_0_8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2</a:t>
            </a:r>
            <a:endParaRPr/>
          </a:p>
        </p:txBody>
      </p:sp>
      <p:sp>
        <p:nvSpPr>
          <p:cNvPr id="174" name="Google Shape;174;g16a19cb648e_0_8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разницу между самым большим положительным числом и самым маленьким отрицательным числом в целочисленном массиве B[n]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6a19cb648e_0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a19cb648e_0_15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181" name="Google Shape;181;g16a19cb648e_0_15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Ученики 8-го класса написали контрольную работу. Всем, кто получил тройку, придется ее переписать.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 список оценок, заканчивающийся нулем. Выведи, сколько учеников переписывали контрольную.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  3	Вывод: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	5	Вывод: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	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6a19cb648e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a19cb648e_0_22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188" name="Google Shape;188;g16a19cb648e_0_22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школьный праздник все принесли воздушные шары, чтобы вместе их запустить.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Дано количество шаров, которое принес каждый ученик, а в конце число 0. Выведи сколько шаров взлетело в небо.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	1	Вывод: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	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6a19cb648e_0_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a19cb648e_0_29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5</a:t>
            </a:r>
            <a:endParaRPr/>
          </a:p>
        </p:txBody>
      </p:sp>
      <p:sp>
        <p:nvSpPr>
          <p:cNvPr id="195" name="Google Shape;195;g16a19cb648e_0_29"/>
          <p:cNvSpPr/>
          <p:nvPr/>
        </p:nvSpPr>
        <p:spPr>
          <a:xfrm>
            <a:off x="683568" y="1340768"/>
            <a:ext cx="8208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Димы есть n маленьких постеров. Он хочет повесить их в ряд один над другим. То место на стене, где будет середина каждого постера, он отмечает символом 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Помоги Диме разметить стену.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Даны символ s и число постеров n. Выведи символ s в столбик n раз, чтобы увидеть, как постеры будут висеть на стене.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	+	Вывод: 	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	3			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+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6a19cb648e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a19cb648e_0_36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6</a:t>
            </a:r>
            <a:endParaRPr/>
          </a:p>
        </p:txBody>
      </p:sp>
      <p:sp>
        <p:nvSpPr>
          <p:cNvPr id="202" name="Google Shape;202;g16a19cb648e_0_36"/>
          <p:cNvSpPr/>
          <p:nvPr/>
        </p:nvSpPr>
        <p:spPr>
          <a:xfrm>
            <a:off x="683575" y="1340778"/>
            <a:ext cx="8208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заново зашифровать послание, Соне нужно найти минимальное из чисел.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Дано число n и последовательность из n чисел. Выведи результат, который получила Соня.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Ввод: 	3	Вывод: 	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	1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2		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6a19cb648e_0_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7c26860f1_1_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 7</a:t>
            </a:r>
            <a:endParaRPr/>
          </a:p>
        </p:txBody>
      </p:sp>
      <p:sp>
        <p:nvSpPr>
          <p:cNvPr id="209" name="Google Shape;209;g177c26860f1_1_0"/>
          <p:cNvSpPr/>
          <p:nvPr/>
        </p:nvSpPr>
        <p:spPr>
          <a:xfrm>
            <a:off x="683575" y="1340778"/>
            <a:ext cx="8208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Разработать программу, которая записывает цифры заданного натурального числа в массив. После чего, пользователь вводит с клавиатуры два любых индекса этого массива. Программа должна вывести на экран сумму соответствующих индексам цифр массива.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77c26860f1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82111b971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6" name="Google Shape;216;g1782111b971_0_1"/>
          <p:cNvSpPr txBox="1"/>
          <p:nvPr/>
        </p:nvSpPr>
        <p:spPr>
          <a:xfrm>
            <a:off x="457200" y="366184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rgbClr val="000000"/>
                </a:solidFill>
              </a:rPr>
              <a:t>Подведение итогов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217" name="Google Shape;217;g1782111b971_0_1"/>
          <p:cNvSpPr/>
          <p:nvPr/>
        </p:nvSpPr>
        <p:spPr>
          <a:xfrm>
            <a:off x="683575" y="1955728"/>
            <a:ext cx="82089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</a:rPr>
              <a:t>Сегодня мы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1800">
                <a:solidFill>
                  <a:srgbClr val="000000"/>
                </a:solidFill>
              </a:rPr>
              <a:t>….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1800">
                <a:solidFill>
                  <a:srgbClr val="000000"/>
                </a:solidFill>
              </a:rPr>
              <a:t>….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Циклы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83568" y="1556792"/>
            <a:ext cx="820891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Циклы позволяют выполнять некоторое действие в зависимости от соблюдения некоторого условия. В языке Python есть следующие типы циклов: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 while</a:t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251525" y="1331650"/>
            <a:ext cx="84354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 проверяет истинность некоторого условия, и если условие истинно, то выполняет инструкции цикла.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ключевого слова while указывается условное выражение, и пока это выражение возвращает значение True, будет выполняться блок инструкций, который идет далее.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инструкции, которые относятся к циклу while, располагаются на последующих строках и должны иметь отступ от начала ключевого слова while. Для цикла while также можно определить дополнительный блок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инструкции которого выполняются, когда условие равно False: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Цикл for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51525" y="1331642"/>
            <a:ext cx="82089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тип циклов представляет конструкция for. Этот цикл пробегается по набору значений, помещает каждое значение в переменную, и затем в цикле мы можем с этой переменной производить различные действия.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ключевого слова for идет название переменной, в которую будут помещаться значения. Затем после оператора in указывается набор значений и двоеточие.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цикла Python последовательно получает все значения из набора и передает их в переменную. Когда все значения из набора будут перебраны, цикл завершает свою работу.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также может иметь дополнительный блок else, который выполняется после завершения цикла.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Вложенные циклы</a:t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51518" y="1772816"/>
            <a:ext cx="8208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Одни циклы внутри себя могут содержать другие циклы.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945a12da0_0_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Прерывание цикла</a:t>
            </a:r>
            <a:endParaRPr/>
          </a:p>
        </p:txBody>
      </p:sp>
      <p:sp>
        <p:nvSpPr>
          <p:cNvPr id="124" name="Google Shape;124;g16945a12da0_0_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5" name="Google Shape;125;g16945a12da0_0_89"/>
          <p:cNvSpPr txBox="1"/>
          <p:nvPr/>
        </p:nvSpPr>
        <p:spPr>
          <a:xfrm>
            <a:off x="457200" y="1624275"/>
            <a:ext cx="8229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Выход из цикла. break и continue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break осуществляет выход из цикла. А оператор continue выполняет переход к следующей итерации цикла.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683568" y="1772816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(Список или list) представляет тип данных, который хранит набор или последовательность элементов.в.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списка применяются квадратные скобки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внутри которых через запятую перечисляются элементы списка.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создания списка можно использовать функцию-конструктор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list()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необязательно должен содержать только однотипные объекты.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Обращение к элементам списка</a:t>
            </a:r>
            <a:endParaRPr/>
          </a:p>
        </p:txBody>
      </p:sp>
      <p:sp>
        <p:nvSpPr>
          <p:cNvPr id="138" name="Google Shape;138;p30"/>
          <p:cNvSpPr/>
          <p:nvPr/>
        </p:nvSpPr>
        <p:spPr>
          <a:xfrm>
            <a:off x="251518" y="1331641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обращения к элементам списка надо использовать индексы, которые представляют номер элемента в списка. Индексы начинаются с нуля. То есть первый элемент будет иметь индекс 0, второй элемент - индекс 1 и так далее.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17453f167_0_110"/>
          <p:cNvSpPr txBox="1"/>
          <p:nvPr>
            <p:ph type="title"/>
          </p:nvPr>
        </p:nvSpPr>
        <p:spPr>
          <a:xfrm>
            <a:off x="251520" y="188640"/>
            <a:ext cx="8712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Почему индексация с 0?</a:t>
            </a:r>
            <a:endParaRPr/>
          </a:p>
        </p:txBody>
      </p:sp>
      <p:sp>
        <p:nvSpPr>
          <p:cNvPr id="145" name="Google Shape;145;g1717453f167_0_110"/>
          <p:cNvSpPr/>
          <p:nvPr/>
        </p:nvSpPr>
        <p:spPr>
          <a:xfrm>
            <a:off x="251518" y="1331641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Индексация начинается с 0 из-за того, что имя массива – это фактически указатель на первый его элемент, тип данных определяет на сколько байт делать отступ от первого элемента.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есть a[1] = a[0] + 1*n байт, n байт – количество памяти, выделяемое на определенный тип данных. Первый элемент в сдвиге не нуждается, поэтому его номер – 0, указатель на первый элемент + 0 байт.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717453f167_0_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7" name="Google Shape;147;g1717453f167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5" y="3429002"/>
            <a:ext cx="5400176" cy="18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