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0" roundtripDataSignature="AMtx7mgeuJIR+MMeEphZoNFWqhJl56g+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77c2458883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0" name="Google Shape;150;g177c2458883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77c245888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7" name="Google Shape;157;g177c2458883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77c245888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4" name="Google Shape;164;g177c2458883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77c2458883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1" name="Google Shape;171;g177c2458883_0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7821c439e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8" name="Google Shape;178;g17821c439ec_0_1:notes"/>
          <p:cNvSpPr/>
          <p:nvPr>
            <p:ph idx="2" type="sldImg"/>
          </p:nvPr>
        </p:nvSpPr>
        <p:spPr>
          <a:xfrm>
            <a:off x="1143213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3" name="Google Shape;9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6945a12da0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7" name="Google Shape;107;g16945a12da0_0_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4" name="Google Shape;11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2" name="Google Shape;12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9" name="Google Shape;12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6" name="Google Shape;136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6f15c096e3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3" name="Google Shape;143;g16f15c096e3_0_8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0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40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4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8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4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4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4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9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4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0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50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5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5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5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g16945a12da0_2_5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g16945a12da0_2_5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  <a:defRPr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  <a:defRPr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»"/>
              <a:defRPr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sp>
        <p:nvSpPr>
          <p:cNvPr id="25" name="Google Shape;25;g16945a12da0_2_5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4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4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4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44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2" name="Google Shape;42;p4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4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5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45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9" name="Google Shape;49;p45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45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1" name="Google Shape;51;p4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4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4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4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4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bequiet.com/ru/psucalculator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395536" y="4471525"/>
            <a:ext cx="84969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ru-RU" sz="4000"/>
              <a:t>Архитектура компьютера, процессор, память, операционные системы </a:t>
            </a:r>
            <a:endParaRPr/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1371600" y="2076025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ru-RU"/>
              <a:t>Занятие 2</a:t>
            </a:r>
            <a:endParaRPr/>
          </a:p>
        </p:txBody>
      </p:sp>
      <p:sp>
        <p:nvSpPr>
          <p:cNvPr id="90" name="Google Shape;90;p1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rgbClr val="595959"/>
                </a:solidFill>
              </a:rPr>
              <a:t>Практика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77c2458883_0_4"/>
          <p:cNvSpPr txBox="1"/>
          <p:nvPr>
            <p:ph type="title"/>
          </p:nvPr>
        </p:nvSpPr>
        <p:spPr>
          <a:xfrm>
            <a:off x="457200" y="16096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Задача 2</a:t>
            </a:r>
            <a:endParaRPr/>
          </a:p>
        </p:txBody>
      </p:sp>
      <p:sp>
        <p:nvSpPr>
          <p:cNvPr id="153" name="Google Shape;153;g177c2458883_0_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54" name="Google Shape;154;g177c2458883_0_4"/>
          <p:cNvSpPr txBox="1"/>
          <p:nvPr/>
        </p:nvSpPr>
        <p:spPr>
          <a:xfrm>
            <a:off x="457200" y="1303975"/>
            <a:ext cx="8229600" cy="22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 что отвечает процессор?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чтение, выполнение, запись и прерывание инструкций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чтение, выполнение, запись инструкций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чтение, выполнение, удаление инструкций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ограничение, воспроизведение, закрытие инструкций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77c2458883_0_10"/>
          <p:cNvSpPr txBox="1"/>
          <p:nvPr>
            <p:ph type="title"/>
          </p:nvPr>
        </p:nvSpPr>
        <p:spPr>
          <a:xfrm>
            <a:off x="457200" y="16096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Задача 3</a:t>
            </a:r>
            <a:endParaRPr/>
          </a:p>
        </p:txBody>
      </p:sp>
      <p:sp>
        <p:nvSpPr>
          <p:cNvPr id="160" name="Google Shape;160;g177c2458883_0_1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61" name="Google Shape;161;g177c2458883_0_10"/>
          <p:cNvSpPr txBox="1"/>
          <p:nvPr/>
        </p:nvSpPr>
        <p:spPr>
          <a:xfrm>
            <a:off x="457200" y="1303975"/>
            <a:ext cx="8229600" cy="41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 программы видеоредактор есть минимальные требования: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ОЗУ - 4гб</a:t>
            </a:r>
            <a:b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ЦП - 4 ядра 5мГц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Объем памяти - 20Гб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Характеристики какого компьютера подойдут: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ОЗУ - 3гб, ЦП - 8 ядер 5мГЦ, Объем памяти - 10Гб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ОЗУ - 8гб, ЦП - 2 ядра 3мГЦ, Объем памяти - 40Гб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ОЗУ - 4гб, ЦП - 4 ядра 6мГЦ, Объем памяти - 30Гб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ОЗУ - 16гб, ЦП - 8 ядер 6мГЦ, Объем памяти - 40Гб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77c2458883_0_16"/>
          <p:cNvSpPr txBox="1"/>
          <p:nvPr>
            <p:ph type="title"/>
          </p:nvPr>
        </p:nvSpPr>
        <p:spPr>
          <a:xfrm>
            <a:off x="457200" y="16096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Задача 4</a:t>
            </a:r>
            <a:endParaRPr/>
          </a:p>
        </p:txBody>
      </p:sp>
      <p:sp>
        <p:nvSpPr>
          <p:cNvPr id="167" name="Google Shape;167;g177c2458883_0_1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68" name="Google Shape;168;g177c2458883_0_16"/>
          <p:cNvSpPr txBox="1"/>
          <p:nvPr/>
        </p:nvSpPr>
        <p:spPr>
          <a:xfrm>
            <a:off x="457200" y="1303975"/>
            <a:ext cx="8229600" cy="25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Представьте, что вы владеете своей компанией, производящей электронику. Вам поступила задача - привезти некоторое количество компьютеров на киберспортивный фестиваль. Заказчик хочет получить максимально производительную и дешевую сборку. Какие элементы были бы в нём? Исследуйте рынок, подберите такие комплектующие, чтобы сборка получилась максимально мощной и дешевой. Бюджет на сборку: 70000 рублей.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77c2458883_0_22"/>
          <p:cNvSpPr txBox="1"/>
          <p:nvPr>
            <p:ph type="title"/>
          </p:nvPr>
        </p:nvSpPr>
        <p:spPr>
          <a:xfrm>
            <a:off x="457200" y="16096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Задача 4</a:t>
            </a:r>
            <a:endParaRPr/>
          </a:p>
        </p:txBody>
      </p:sp>
      <p:sp>
        <p:nvSpPr>
          <p:cNvPr id="174" name="Google Shape;174;g177c2458883_0_2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75" name="Google Shape;175;g177c2458883_0_22"/>
          <p:cNvSpPr txBox="1"/>
          <p:nvPr/>
        </p:nvSpPr>
        <p:spPr>
          <a:xfrm>
            <a:off x="457200" y="1303975"/>
            <a:ext cx="8229600" cy="53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компьютер входят: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процессор (имеет сокет)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материнская плата (сокет должен совпадать с процессором)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оперативная память (у материнских плат есть требование - DDR2,3,4)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Система охлаждения процессора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блок питания (необходимо рассчитать мощность для своей сборки)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видеокарта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операционная система (Windows, Linux или MacOS)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Разбейтесь на команды, распределите роли внутри своей группы и исследуйте существующий рынок.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Сайт для расчета мощности блока питания: </a:t>
            </a:r>
            <a:r>
              <a:rPr lang="ru-RU" sz="1800" u="sng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https://www.bequiet.com/ru/psucalculator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Затем вас ждет презентация вашей сборки и ее цена, после чего генеральный директор вашей компании (учитель) выберет самую оптимальную.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7821c439ec_0_1"/>
          <p:cNvSpPr txBox="1"/>
          <p:nvPr>
            <p:ph type="title"/>
          </p:nvPr>
        </p:nvSpPr>
        <p:spPr>
          <a:xfrm>
            <a:off x="457200" y="366184"/>
            <a:ext cx="82296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ru-RU" sz="2500">
                <a:latin typeface="Arial"/>
                <a:ea typeface="Arial"/>
                <a:cs typeface="Arial"/>
                <a:sym typeface="Arial"/>
              </a:rPr>
              <a:t>Подведение итогов</a:t>
            </a:r>
            <a:endParaRPr b="1" sz="2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g17821c439ec_0_1"/>
          <p:cNvSpPr/>
          <p:nvPr/>
        </p:nvSpPr>
        <p:spPr>
          <a:xfrm>
            <a:off x="683575" y="1955728"/>
            <a:ext cx="8208900" cy="35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</a:rPr>
              <a:t>Сегодня мы узнали про: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Архитектурой компьютеров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Устройство ЭВМ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Функции памяти и ее виды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Операционными системами и их назначением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А также решили несколько задач по данной теме.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82" name="Google Shape;182;g17821c439ec_0_1"/>
          <p:cNvSpPr txBox="1"/>
          <p:nvPr>
            <p:ph idx="12" type="sldNum"/>
          </p:nvPr>
        </p:nvSpPr>
        <p:spPr>
          <a:xfrm>
            <a:off x="6553200" y="8475133"/>
            <a:ext cx="21336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60"/>
              <a:buFont typeface="Calibri"/>
              <a:buNone/>
            </a:pPr>
            <a:r>
              <a:rPr lang="ru-RU" sz="3500"/>
              <a:t>Архитектура компьютера</a:t>
            </a:r>
            <a:endParaRPr sz="3500"/>
          </a:p>
        </p:txBody>
      </p:sp>
      <p:sp>
        <p:nvSpPr>
          <p:cNvPr id="96" name="Google Shape;96;p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97" name="Google Shape;97;p3"/>
          <p:cNvSpPr txBox="1"/>
          <p:nvPr/>
        </p:nvSpPr>
        <p:spPr>
          <a:xfrm>
            <a:off x="457200" y="1690750"/>
            <a:ext cx="8229600" cy="17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Архитектура компьютера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это его устройство и принципы взаимодействия его основных элементов – логических узлов, среди которых основными являются процессор, внутренняя память (основная и оперативная), внешняя память и устройства ввода-вывода информации (периферийные).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3500"/>
              <a:t>Принципы Фон-Неймана</a:t>
            </a:r>
            <a:endParaRPr sz="3500"/>
          </a:p>
        </p:txBody>
      </p:sp>
      <p:sp>
        <p:nvSpPr>
          <p:cNvPr id="103" name="Google Shape;103;p4"/>
          <p:cNvSpPr txBox="1"/>
          <p:nvPr/>
        </p:nvSpPr>
        <p:spPr>
          <a:xfrm>
            <a:off x="695700" y="1417650"/>
            <a:ext cx="7752600" cy="52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Принципы фон Неймана: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Принцип однородности памяти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Над командами можно выполнять такие же действия, как и над данными.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Принцип адресуемости памяти.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Основная память структурно состоит из пронумерованных ячеек; процессору в произвольный момент времени доступна любая ячейка. Отсюда следует возможность давать имена областям памяти, так чтобы к хранящимся в них значениям можно было бы впоследствии обращаться или менять их в процессе выполнения программы с использованием присвоенных имен.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Принцип последовательного программного управления.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Предполагает, что программа состоит из набора команд, которые выполняются процессором автоматически друг за другом в определенной последовательности.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Принцип жесткости архитектуры.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Неизменяемость в процессе работы топологии, архитектуры, списка команд.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6945a12da0_0_43"/>
          <p:cNvSpPr txBox="1"/>
          <p:nvPr>
            <p:ph type="title"/>
          </p:nvPr>
        </p:nvSpPr>
        <p:spPr>
          <a:xfrm>
            <a:off x="495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3500"/>
              <a:t>Классификация ЭВМ по назначению</a:t>
            </a:r>
            <a:endParaRPr sz="3500"/>
          </a:p>
        </p:txBody>
      </p:sp>
      <p:sp>
        <p:nvSpPr>
          <p:cNvPr id="110" name="Google Shape;110;g16945a12da0_0_43"/>
          <p:cNvSpPr txBox="1"/>
          <p:nvPr/>
        </p:nvSpPr>
        <p:spPr>
          <a:xfrm>
            <a:off x="681025" y="1417650"/>
            <a:ext cx="8143200" cy="17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Классификация ЭВМ по назначению: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Универсальные ПК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проблемно-ориентированные (бортовой компьютер)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специализированные (система стабилизации движения)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g16945a12da0_0_4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Архитектура Фон-Неймана</a:t>
            </a:r>
            <a:endParaRPr/>
          </a:p>
        </p:txBody>
      </p:sp>
      <p:sp>
        <p:nvSpPr>
          <p:cNvPr id="117" name="Google Shape;117;p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118" name="Google Shape;11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417638"/>
            <a:ext cx="5734050" cy="126682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5"/>
          <p:cNvSpPr txBox="1"/>
          <p:nvPr/>
        </p:nvSpPr>
        <p:spPr>
          <a:xfrm>
            <a:off x="457200" y="2684475"/>
            <a:ext cx="8229600" cy="26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АЛУ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арифметико-логическое устройство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УУ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устройство управления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ВЗУ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внешнее запоминающее устройство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ОЗУ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оперативное запоминающее устройство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Процессор (CPU - Central Processing Unit)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функционально законченное программно-управляемое средство обработки информации, выполненное в виде одной или нескольких микросхем.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3500"/>
              <a:t>Память</a:t>
            </a:r>
            <a:endParaRPr sz="3500"/>
          </a:p>
        </p:txBody>
      </p:sp>
      <p:sp>
        <p:nvSpPr>
          <p:cNvPr id="125" name="Google Shape;125;p6"/>
          <p:cNvSpPr/>
          <p:nvPr/>
        </p:nvSpPr>
        <p:spPr>
          <a:xfrm>
            <a:off x="683568" y="1556792"/>
            <a:ext cx="8208900" cy="45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Устройство хранения информации – это память. Память компьютера можно разделить на две основные группы – это внутренняя и внешняя память.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"/>
          <p:cNvSpPr txBox="1"/>
          <p:nvPr>
            <p:ph type="title"/>
          </p:nvPr>
        </p:nvSpPr>
        <p:spPr>
          <a:xfrm>
            <a:off x="457200" y="6031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3500"/>
              <a:t>Классификация памяти</a:t>
            </a:r>
            <a:endParaRPr sz="3500"/>
          </a:p>
        </p:txBody>
      </p:sp>
      <p:sp>
        <p:nvSpPr>
          <p:cNvPr id="132" name="Google Shape;132;p8"/>
          <p:cNvSpPr/>
          <p:nvPr/>
        </p:nvSpPr>
        <p:spPr>
          <a:xfrm>
            <a:off x="683568" y="1556792"/>
            <a:ext cx="820891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 внутренней памяти относится: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оперативная память (ОЗУ);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кэш-память;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постоянно запоминающие устройство (ПЗУ).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 внешней относятся: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жёсткие диски;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дискеты;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флеш-карты;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стримеры;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оптические диски (CD или DVD).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Операционная система</a:t>
            </a:r>
            <a:endParaRPr/>
          </a:p>
        </p:txBody>
      </p:sp>
      <p:sp>
        <p:nvSpPr>
          <p:cNvPr id="139" name="Google Shape;139;p9"/>
          <p:cNvSpPr/>
          <p:nvPr/>
        </p:nvSpPr>
        <p:spPr>
          <a:xfrm>
            <a:off x="683568" y="1556792"/>
            <a:ext cx="820891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Операционная система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программная система, которая управляет ресурсами компьютера, осуществляет доступ к этим ресурсам, управляет процессами, вводит и реализует различные абстракции, выполняет другие системные функции.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Существует три ключевых элемента операционной системы: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Абстракции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(процессы, потоки, файлы, сокеты, адресное пространство).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Функции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(создание, управление, открытие, запись, распределение).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Конкретные реализации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6f15c096e3_0_86"/>
          <p:cNvSpPr txBox="1"/>
          <p:nvPr>
            <p:ph type="title"/>
          </p:nvPr>
        </p:nvSpPr>
        <p:spPr>
          <a:xfrm>
            <a:off x="457200" y="16096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Задача 1</a:t>
            </a:r>
            <a:endParaRPr/>
          </a:p>
        </p:txBody>
      </p:sp>
      <p:sp>
        <p:nvSpPr>
          <p:cNvPr id="146" name="Google Shape;146;g16f15c096e3_0_8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47" name="Google Shape;147;g16f15c096e3_0_86"/>
          <p:cNvSpPr txBox="1"/>
          <p:nvPr/>
        </p:nvSpPr>
        <p:spPr>
          <a:xfrm>
            <a:off x="457200" y="1303975"/>
            <a:ext cx="8229600" cy="25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Какие элементы в компьютере необходимы: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процессор, оперативная память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процессор, флешка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операционная система, колонки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процессор, оперативная память, операционная система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2022-10-14T11:03:48Z</dcterms:created>
  <dc:creator>RePack by SPecialiST</dc:creator>
</cp:coreProperties>
</file>