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8" roundtripDataSignature="AMtx7mgs36IXx0Xi0dfPIW2EDSLOzZEz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553028D-76A0-42DE-8DE0-6E835AF7AA52}">
  <a:tblStyle styleId="{E553028D-76A0-42DE-8DE0-6E835AF7AA5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customschemas.google.com/relationships/presentationmetadata" Target="meta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1" name="Google Shape;17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1" name="Google Shape;18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793825a4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1" name="Google Shape;191;g1793825a4e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793825a4e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0" name="Google Shape;200;g1793825a4ea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793825a4e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0" name="Google Shape;210;g1793825a4ea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0" name="Google Shape;22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793825a4e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7" name="Google Shape;227;g1793825a4ea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793825a4e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4" name="Google Shape;234;g1793825a4ea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793825a4e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1" name="Google Shape;241;g1793825a4ea_0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793825a4e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8" name="Google Shape;248;g1793825a4ea_0_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793825a4e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5" name="Google Shape;255;g1793825a4ea_0_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2" name="Google Shape;262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6945a12da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5" name="Google Shape;115;g16945a12da0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6" name="Google Shape;12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6" name="Google Shape;13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7" name="Google Shape;14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9" name="Google Shape;15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4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4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4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9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4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0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0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5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16945a12da0_2_5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g16945a12da0_2_5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sp>
        <p:nvSpPr>
          <p:cNvPr id="25" name="Google Shape;25;g16945a12da0_2_5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4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4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4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2" name="Google Shape;42;p4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4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9" name="Google Shape;49;p4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4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1" name="Google Shape;51;p4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4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4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395536" y="4471525"/>
            <a:ext cx="84969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ru-RU" sz="4000"/>
              <a:t>Введение в Python. Синтаксис, консольные вывод и ввод</a:t>
            </a:r>
            <a:endParaRPr sz="4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t/>
            </a:r>
            <a:endParaRPr sz="4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0909"/>
              <a:buFont typeface="Calibri"/>
              <a:buNone/>
            </a:pPr>
            <a:br>
              <a:rPr b="0" lang="ru-RU"/>
            </a:br>
            <a:br>
              <a:rPr lang="ru-RU"/>
            </a:b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371600" y="2076025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ru-RU"/>
              <a:t>Занятие 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500"/>
              <a:t>Вывод на экран и набор символов</a:t>
            </a:r>
            <a:endParaRPr sz="3500"/>
          </a:p>
        </p:txBody>
      </p:sp>
      <p:sp>
        <p:nvSpPr>
          <p:cNvPr id="174" name="Google Shape;174;p10"/>
          <p:cNvSpPr/>
          <p:nvPr/>
        </p:nvSpPr>
        <p:spPr>
          <a:xfrm>
            <a:off x="683568" y="1556792"/>
            <a:ext cx="82089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Причем это может быть не один символ, а набор символов: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0"/>
          <p:cNvSpPr/>
          <p:nvPr/>
        </p:nvSpPr>
        <p:spPr>
          <a:xfrm>
            <a:off x="683568" y="2636912"/>
            <a:ext cx="792088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данном случае выводимые сообщения будут отделяться символами " and ": </a:t>
            </a:r>
            <a:b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lh5.googleusercontent.com/zf5IknQUChb96xhOrr2BHS1e9eWiaekPj8-pk5VX8_P0ovRe8j9ItoaP_Lh1GKspccl26XNZxVA-muawLu58JxvDdXJD3o8e_jLT9FFSNrWxFZ3Zcl5gGdreQXLfHqoAqwSdOcEIfYPLn10ZwhGxsVpjr169j-Vb43QZdP7MvNSDcf8h3Q2gHrVZBTNt" id="176" name="Google Shape;17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1988840"/>
            <a:ext cx="3238500" cy="6286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3.googleusercontent.com/3dEKtQL4wyJuf2rg8vH3xauHcBVdwO3LOfp8ev_fjdeZYeFI4LX7KzvgVE5VEqJNwfr8jlqZrj-KSoqjYfHcnxUBFQknIB0JfYcFTlBmCOnnvJFGxfhFECJAvdQLBRL_C0z28Cn1IFgszWTl9Nl5-moaVm7-w22G1HlzXa1jWp5IgYIVH7mJzniIaCFd" id="177" name="Google Shape;17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5576" y="3140968"/>
            <a:ext cx="3171825" cy="676276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Ввод данных</a:t>
            </a:r>
            <a:endParaRPr/>
          </a:p>
        </p:txBody>
      </p:sp>
      <p:sp>
        <p:nvSpPr>
          <p:cNvPr id="184" name="Google Shape;184;p11"/>
          <p:cNvSpPr/>
          <p:nvPr/>
        </p:nvSpPr>
        <p:spPr>
          <a:xfrm>
            <a:off x="683568" y="1556792"/>
            <a:ext cx="8208912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ввода из консоли в Python определена функция</a:t>
            </a: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input()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В эту функцию передается приглашение к вводу. А результат ввода мы можем сохранить в переменную. </a:t>
            </a:r>
            <a:b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1"/>
          <p:cNvSpPr/>
          <p:nvPr/>
        </p:nvSpPr>
        <p:spPr>
          <a:xfrm>
            <a:off x="683568" y="3140968"/>
            <a:ext cx="792088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В данном случае в функцию </a:t>
            </a: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input() 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передается приглашение к вводу в виде строки "Введите свое имя: ". Результат функции - результат ввода пользователя передается в переменную </a:t>
            </a: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Результат работы кода: </a:t>
            </a:r>
            <a:b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lh4.googleusercontent.com/upx8CsbPWzJZ5QQ_X9TqG-iZZmdiIMXdAlb3lY7W09lE_NlZHY9Lrb4t_O96iiMYTuLBmEFTNEQS353bthn_fk-8GZCnDeNHaqat4JDsvOuvaF-52iYjyopmHfxVAZ03yZtv84uWnZS02VRl0VdA1_-L_Ph-u_wxwAziB3iNVt1pvA3SbJ7x9XT4IZc-" id="186" name="Google Shape;18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2564904"/>
            <a:ext cx="2933700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4.googleusercontent.com/lelGMX7VPhGuwmlQBkxzRcw5-frKCQwDodwcrjBve4D2xrNRMpFHUoH7a2c7p1FAzvgpYu6mVirD1y8IwViTNJX5qmBfDR2bGag1VqIHpZq9DjARE9SeNH4R-akk1gtOOUXg4uXP9RWBvrWcXBEllwH31dTnw4lYtF6ldym_3EfFudr-pDUPohBykDRE" id="187" name="Google Shape;187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5576" y="4437112"/>
            <a:ext cx="2047875" cy="657226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793825a4ea_0_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Установка Python</a:t>
            </a:r>
            <a:endParaRPr/>
          </a:p>
        </p:txBody>
      </p:sp>
      <p:sp>
        <p:nvSpPr>
          <p:cNvPr id="194" name="Google Shape;194;g1793825a4ea_0_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95" name="Google Shape;195;g1793825a4ea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417638"/>
            <a:ext cx="4619625" cy="302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g1793825a4ea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4446588"/>
            <a:ext cx="4252823" cy="2106612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g1793825a4ea_0_0"/>
          <p:cNvSpPr txBox="1"/>
          <p:nvPr/>
        </p:nvSpPr>
        <p:spPr>
          <a:xfrm>
            <a:off x="5642175" y="2732025"/>
            <a:ext cx="333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Скачиваем программу с сайта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793825a4ea_0_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Установка Python</a:t>
            </a:r>
            <a:endParaRPr/>
          </a:p>
        </p:txBody>
      </p:sp>
      <p:sp>
        <p:nvSpPr>
          <p:cNvPr id="203" name="Google Shape;203;g1793825a4ea_0_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04" name="Google Shape;204;g1793825a4ea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417638"/>
            <a:ext cx="4514850" cy="276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g1793825a4ea_0_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0925" y="1417638"/>
            <a:ext cx="3867150" cy="3065012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g1793825a4ea_0_13"/>
          <p:cNvSpPr txBox="1"/>
          <p:nvPr/>
        </p:nvSpPr>
        <p:spPr>
          <a:xfrm>
            <a:off x="949875" y="4441775"/>
            <a:ext cx="333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Устанавливаем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g1793825a4ea_0_13"/>
          <p:cNvSpPr txBox="1"/>
          <p:nvPr/>
        </p:nvSpPr>
        <p:spPr>
          <a:xfrm>
            <a:off x="5633100" y="4736650"/>
            <a:ext cx="333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Запускаем через поиск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793825a4ea_0_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Установка Python</a:t>
            </a:r>
            <a:endParaRPr/>
          </a:p>
        </p:txBody>
      </p:sp>
      <p:sp>
        <p:nvSpPr>
          <p:cNvPr id="213" name="Google Shape;213;g1793825a4ea_0_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14" name="Google Shape;214;g1793825a4ea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417638"/>
            <a:ext cx="4311472" cy="4633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g1793825a4ea_0_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1447" y="1414463"/>
            <a:ext cx="3743325" cy="402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g1793825a4ea_0_24"/>
          <p:cNvSpPr txBox="1"/>
          <p:nvPr/>
        </p:nvSpPr>
        <p:spPr>
          <a:xfrm>
            <a:off x="1434775" y="6189525"/>
            <a:ext cx="333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Терминал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g1793825a4ea_0_24"/>
          <p:cNvSpPr txBox="1"/>
          <p:nvPr/>
        </p:nvSpPr>
        <p:spPr>
          <a:xfrm>
            <a:off x="5376163" y="5443550"/>
            <a:ext cx="333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Среда разработки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Задача 1</a:t>
            </a:r>
            <a:endParaRPr/>
          </a:p>
        </p:txBody>
      </p:sp>
      <p:sp>
        <p:nvSpPr>
          <p:cNvPr id="223" name="Google Shape;223;p13"/>
          <p:cNvSpPr/>
          <p:nvPr/>
        </p:nvSpPr>
        <p:spPr>
          <a:xfrm>
            <a:off x="683568" y="1556792"/>
            <a:ext cx="8208912" cy="507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Из чего состоят программы?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793825a4ea_0_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Задача 2</a:t>
            </a:r>
            <a:endParaRPr/>
          </a:p>
        </p:txBody>
      </p:sp>
      <p:sp>
        <p:nvSpPr>
          <p:cNvPr id="230" name="Google Shape;230;g1793825a4ea_0_40"/>
          <p:cNvSpPr/>
          <p:nvPr/>
        </p:nvSpPr>
        <p:spPr>
          <a:xfrm>
            <a:off x="683568" y="1556792"/>
            <a:ext cx="8208900" cy="50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Что выведет следующий код?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PRiNt(10)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g1793825a4ea_0_4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793825a4ea_0_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Задача 3</a:t>
            </a:r>
            <a:endParaRPr/>
          </a:p>
        </p:txBody>
      </p:sp>
      <p:sp>
        <p:nvSpPr>
          <p:cNvPr id="237" name="Google Shape;237;g1793825a4ea_0_46"/>
          <p:cNvSpPr/>
          <p:nvPr/>
        </p:nvSpPr>
        <p:spPr>
          <a:xfrm>
            <a:off x="683568" y="1556792"/>
            <a:ext cx="8208900" cy="50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Какая функция выводит информацию на консоль?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g1793825a4ea_0_4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793825a4ea_0_5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Задача 4</a:t>
            </a:r>
            <a:endParaRPr/>
          </a:p>
        </p:txBody>
      </p:sp>
      <p:sp>
        <p:nvSpPr>
          <p:cNvPr id="244" name="Google Shape;244;g1793825a4ea_0_52"/>
          <p:cNvSpPr/>
          <p:nvPr/>
        </p:nvSpPr>
        <p:spPr>
          <a:xfrm>
            <a:off x="683568" y="1556792"/>
            <a:ext cx="8208900" cy="50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Напишите программу, которая выводит текст “Hello World”.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1793825a4ea_0_5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793825a4ea_0_5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Задача 5</a:t>
            </a:r>
            <a:endParaRPr/>
          </a:p>
        </p:txBody>
      </p:sp>
      <p:sp>
        <p:nvSpPr>
          <p:cNvPr id="251" name="Google Shape;251;g1793825a4ea_0_58"/>
          <p:cNvSpPr/>
          <p:nvPr/>
        </p:nvSpPr>
        <p:spPr>
          <a:xfrm>
            <a:off x="683568" y="1556792"/>
            <a:ext cx="8208900" cy="50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Напишите программу, которая предлагает ввести число, а затем выводит его.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g1793825a4ea_0_5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500"/>
              <a:t>Сегодня на занятии</a:t>
            </a:r>
            <a:endParaRPr sz="3500"/>
          </a:p>
        </p:txBody>
      </p:sp>
      <p:sp>
        <p:nvSpPr>
          <p:cNvPr id="95" name="Google Shape;95;p2"/>
          <p:cNvSpPr txBox="1"/>
          <p:nvPr/>
        </p:nvSpPr>
        <p:spPr>
          <a:xfrm>
            <a:off x="467552" y="1700800"/>
            <a:ext cx="8123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Решим</a:t>
            </a:r>
            <a:r>
              <a:rPr b="1" i="0" lang="ru-R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задачи на синтаксис в языке программирования Python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793825a4ea_0_6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Задача 6</a:t>
            </a:r>
            <a:endParaRPr/>
          </a:p>
        </p:txBody>
      </p:sp>
      <p:sp>
        <p:nvSpPr>
          <p:cNvPr id="258" name="Google Shape;258;g1793825a4ea_0_64"/>
          <p:cNvSpPr/>
          <p:nvPr/>
        </p:nvSpPr>
        <p:spPr>
          <a:xfrm>
            <a:off x="683568" y="1556792"/>
            <a:ext cx="8208900" cy="50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Написать программу, которая выводит числа, текст, а затем опять числа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Вывод: 4, 4, 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Hello world!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445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g1793825a4ea_0_6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8"/>
          <p:cNvSpPr txBox="1"/>
          <p:nvPr>
            <p:ph type="title"/>
          </p:nvPr>
        </p:nvSpPr>
        <p:spPr>
          <a:xfrm>
            <a:off x="251520" y="188640"/>
            <a:ext cx="871296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Подведение итогов</a:t>
            </a:r>
            <a:endParaRPr/>
          </a:p>
        </p:txBody>
      </p:sp>
      <p:sp>
        <p:nvSpPr>
          <p:cNvPr id="265" name="Google Shape;265;p38"/>
          <p:cNvSpPr/>
          <p:nvPr/>
        </p:nvSpPr>
        <p:spPr>
          <a:xfrm>
            <a:off x="683568" y="1340768"/>
            <a:ext cx="820891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Сегодня мы познакомились с: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38"/>
          <p:cNvSpPr/>
          <p:nvPr/>
        </p:nvSpPr>
        <p:spPr>
          <a:xfrm>
            <a:off x="1331640" y="1844824"/>
            <a:ext cx="7272808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Введением в язык программирования Python, синтаксисом;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Вводом и выводом данных на консоль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решили несколько задач по теме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3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60"/>
              <a:buFont typeface="Calibri"/>
              <a:buNone/>
            </a:pPr>
            <a:r>
              <a:rPr lang="ru-RU" sz="3500"/>
              <a:t>Разница между инструкцией и алгоритмом</a:t>
            </a:r>
            <a:endParaRPr sz="3500"/>
          </a:p>
        </p:txBody>
      </p:sp>
      <p:graphicFrame>
        <p:nvGraphicFramePr>
          <p:cNvPr id="102" name="Google Shape;102;p3"/>
          <p:cNvGraphicFramePr/>
          <p:nvPr/>
        </p:nvGraphicFramePr>
        <p:xfrm>
          <a:off x="738175" y="1883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{E553028D-76A0-42DE-8DE0-6E835AF7AA52}</a:tableStyleId>
              </a:tblPr>
              <a:tblGrid>
                <a:gridCol w="3896700"/>
                <a:gridCol w="3896700"/>
              </a:tblGrid>
              <a:tr h="621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lang="ru-R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Инструкция </a:t>
                      </a:r>
                      <a:endParaRPr b="1"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lang="ru-R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Алгоритм</a:t>
                      </a:r>
                      <a:r>
                        <a:rPr lang="ru-R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</a:tr>
              <a:tr h="256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ru-R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некоторое действие. Оно может означать математическую операцию, сравнение или сохранение / удаление данных из переменной. 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последовательная совокупность заданных инструкций, которая приводит к решению задачи.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3" name="Google Shape;103;p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500"/>
              <a:t>Структура программы на Python</a:t>
            </a:r>
            <a:endParaRPr sz="3500"/>
          </a:p>
        </p:txBody>
      </p:sp>
      <p:sp>
        <p:nvSpPr>
          <p:cNvPr id="109" name="Google Shape;109;p4"/>
          <p:cNvSpPr txBox="1"/>
          <p:nvPr/>
        </p:nvSpPr>
        <p:spPr>
          <a:xfrm>
            <a:off x="2767427" y="2403013"/>
            <a:ext cx="658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Каждая инструкция помещается на новую строку.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lh6.googleusercontent.com/RDnl5ceG3UJKrcP1YNdrcHoS0Ri_cW7fwT0qKzu0QxHh3ygRjJpiRaaBZXYPXFqSQpqD_W_0z9Yl7f_UR1j1hRKFzpnKXNhabCod5XXA4ifIc5gVKWKa0g4hB0zerBP0N6zJwIKePuNR0UwTDu6slkHkOxOcXr_MrFEPNoby6kz4SMURHX5e7NuZiQa_PWEntBY4Pw" id="110" name="Google Shape;11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5" y="2492900"/>
            <a:ext cx="1819275" cy="571438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4"/>
          <p:cNvSpPr txBox="1"/>
          <p:nvPr/>
        </p:nvSpPr>
        <p:spPr>
          <a:xfrm>
            <a:off x="695700" y="1417650"/>
            <a:ext cx="7752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Программа на языке Python состоит из набора инструкций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6945a12da0_0_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500"/>
              <a:t>Отступы в Python</a:t>
            </a:r>
            <a:endParaRPr sz="3500"/>
          </a:p>
        </p:txBody>
      </p:sp>
      <p:sp>
        <p:nvSpPr>
          <p:cNvPr id="118" name="Google Shape;118;g16945a12da0_0_43"/>
          <p:cNvSpPr/>
          <p:nvPr/>
        </p:nvSpPr>
        <p:spPr>
          <a:xfrm>
            <a:off x="2752952" y="2269425"/>
            <a:ext cx="63165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Неправильно поставленный отступ является ошибкой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lh3.googleusercontent.com/ESITY-AcsFQhqkC8Hmwr5u7u1OkSoEaFlqGcugdsOOixLEiFCXseAEocN5yjVUukuPZudTzEfJhUNzxJTpF4heG72K3hR6C5xLcHJFOGeGGu5M5HtQmPwJC5s8j-MdrRO9VBg7K9QpKaubjknIhqFIlySrjhegaaDR-xYOWolFE4_o2zPhURhuoQygnTnDPFZuRTvg" id="119" name="Google Shape;119;g16945a12da0_0_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1143" y="2269414"/>
            <a:ext cx="1819275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4.googleusercontent.com/OWeoQMIyIiVQt0PHWLp6WDV7XXcvrZ5X20Gb2-EYD3UgQRXaJssoU2ma4Q4knnCf7Rhr5EWp9HHCpO8rlOvGocEqidtzAz2lHegCTDPtHHH5G8POReidJsvAmWjD0UYNlyk6CO5GeGYRyx35jXPHl6wcNzSFrVhRm4dLtl72-zrUQo0_4wp4xNs2ROGA-yNYxccJTw" id="120" name="Google Shape;120;g16945a12da0_0_43"/>
          <p:cNvPicPr preferRelativeResize="0"/>
          <p:nvPr/>
        </p:nvPicPr>
        <p:blipFill rotWithShape="1">
          <a:blip r:embed="rId4">
            <a:alphaModFix/>
          </a:blip>
          <a:srcRect b="0" l="0" r="9477" t="0"/>
          <a:stretch/>
        </p:blipFill>
        <p:spPr>
          <a:xfrm>
            <a:off x="621149" y="3249500"/>
            <a:ext cx="181927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16945a12da0_0_43"/>
          <p:cNvSpPr/>
          <p:nvPr/>
        </p:nvSpPr>
        <p:spPr>
          <a:xfrm>
            <a:off x="2752950" y="3249500"/>
            <a:ext cx="5558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Некоторые конструкции языка могут состоять из нескольких строк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16945a12da0_0_43"/>
          <p:cNvSpPr txBox="1"/>
          <p:nvPr/>
        </p:nvSpPr>
        <p:spPr>
          <a:xfrm>
            <a:off x="681025" y="1417650"/>
            <a:ext cx="8143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Python для выделения блоков кода используются отступы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g16945a12da0_0_4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Зависимость от регистра</a:t>
            </a:r>
            <a:endParaRPr/>
          </a:p>
        </p:txBody>
      </p:sp>
      <p:sp>
        <p:nvSpPr>
          <p:cNvPr id="129" name="Google Shape;129;p5"/>
          <p:cNvSpPr/>
          <p:nvPr/>
        </p:nvSpPr>
        <p:spPr>
          <a:xfrm>
            <a:off x="683568" y="2348880"/>
            <a:ext cx="820891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- регистрозависимый язык, поэтому выражения print и Print или PRINT представляют разные выражения.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lh4.googleusercontent.com/eXHLdZC4UgvNevlzCHnANKOfJqNQ3GY8V4b9-eM39EWPf2AJAYWN7wvC9F8xxa1Nn-uY9MGjpeFmK0SyhFpv0SpLjPS4koUmUTrX-Bl9uppHOGT9mLEQkQcc9EsbqsaHymY7-fA5GKJQLcLgfq8aTj93__r_xkPFN6wGWDfvusPw0Rz5CkMQBdDZhL1ynYA3T7eUVw" id="130" name="Google Shape;13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3284984"/>
            <a:ext cx="2057400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descr="https://lh6.googleusercontent.com/tprZEPaA68q8yBRhNYcjNOAdhQdlywRGObox5H0uKzIGrB9MRT4sFNhYcHz4H7rSMSwZlZm2euxm7_yZRsvfhNm2wzq30M6wRUGiwFLXBocJHjcu9p1nuwdu17E-CoEdSA9YgnimmfPZWr1cLDj1b09Mp2zFD0CBtN5vGNF73K1vHOiEklaFNTMME4jf90NGaujoDA" id="132" name="Google Shape;13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9443" y="4313965"/>
            <a:ext cx="2228850" cy="6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5"/>
          <p:cNvSpPr txBox="1"/>
          <p:nvPr/>
        </p:nvSpPr>
        <p:spPr>
          <a:xfrm>
            <a:off x="683575" y="3837425"/>
            <a:ext cx="80031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Здесь определена переменная name, которая хранит строку "Tom".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500"/>
              <a:t>Комментарии</a:t>
            </a:r>
            <a:endParaRPr sz="3500"/>
          </a:p>
        </p:txBody>
      </p:sp>
      <p:sp>
        <p:nvSpPr>
          <p:cNvPr id="139" name="Google Shape;139;p6"/>
          <p:cNvSpPr/>
          <p:nvPr/>
        </p:nvSpPr>
        <p:spPr>
          <a:xfrm>
            <a:off x="683568" y="1556792"/>
            <a:ext cx="8208900" cy="45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отметки, что делает тот или иной участок кода, применяются комментарии. Они не оказывают никакого влияния на работу программы.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br>
              <a:rPr b="0" i="0" lang="ru-R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Строчные комментарии предваряются знаком решетки - #. </a:t>
            </a:r>
            <a:br>
              <a:rPr b="0" i="0" lang="ru-R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lh5.googleusercontent.com/AIaXnyfktntDGleQTjuyCmKZo_Uuz7HK7-wueX5vU4G1mVRaSRKjWl8j_mv3m-xhvgEKHMVKDkZ0K_VcWt9zSw4FFqKN4VXDO0gVfqkRdcUhO-5I1ImDmhQAYmXEy4qmPPAr_d-I4QP695RIWGdkC0q-zSZEEXmBB94uZbZS277SdL4nSgKLmlHADnTqM3sZY4jmYQ" id="140" name="Google Shape;14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2176" y="3180665"/>
            <a:ext cx="2600325" cy="781051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descr="https://lh4.googleusercontent.com/FPmlFcsEjOEKNwjJTtVZ3p0nPesAY8LwG4JXenzDycRaCnPoDMV_6d5r4Bw48-GlviaG8i3glCRLbQ-b2HOFmMK6X5eM1bG7gAJ-teSk625OtcBgxV1om3wNZK89H_8TWCI6reNx6TLSabrhf08yhE3rJ5KEO89fAbZcqYUFg3eFOrnxBv0hrpbLhoq-74L-9sFykw" id="142" name="Google Shape;14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39826" y="3292997"/>
            <a:ext cx="4143375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3.googleusercontent.com/zWrnME_H_ctBawMh8gw31ZEfKJ76g_Hqu66pGYR9bTejhFd9qi5v5-F3oWHDvu6fiZHeJUrvlTvAE-Ld_RLSb2AZ3_8RakCWo20yt0E48PB-t9PCYyq2h4A-Bx8EG7_Ew4iv1LDmv7lnAZQ5_RAO1IZN3O4yxgoCtVsnsNyZ_3i-CBeYj7goGZ4GQHMnwLcNZrEx-A" id="143" name="Google Shape;143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97426" y="5051524"/>
            <a:ext cx="2505075" cy="1152526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6"/>
          <p:cNvSpPr txBox="1"/>
          <p:nvPr/>
        </p:nvSpPr>
        <p:spPr>
          <a:xfrm>
            <a:off x="683575" y="4137175"/>
            <a:ext cx="7814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блочных комментариях до и после текста комментария ставятся три одинарные кавычки: '''текст комментария'''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"/>
          <p:cNvSpPr txBox="1"/>
          <p:nvPr>
            <p:ph type="title"/>
          </p:nvPr>
        </p:nvSpPr>
        <p:spPr>
          <a:xfrm>
            <a:off x="457200" y="603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500"/>
              <a:t>Вывод на экран </a:t>
            </a:r>
            <a:endParaRPr sz="3500"/>
          </a:p>
        </p:txBody>
      </p:sp>
      <p:sp>
        <p:nvSpPr>
          <p:cNvPr id="150" name="Google Shape;150;p8"/>
          <p:cNvSpPr/>
          <p:nvPr/>
        </p:nvSpPr>
        <p:spPr>
          <a:xfrm>
            <a:off x="683568" y="1556792"/>
            <a:ext cx="820891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вывода информации на консоль предназначена встроенная функция</a:t>
            </a: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print()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При вызове этой функции ей в скобках передается выводимое значение</a:t>
            </a:r>
            <a:b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8"/>
          <p:cNvSpPr/>
          <p:nvPr/>
        </p:nvSpPr>
        <p:spPr>
          <a:xfrm>
            <a:off x="683568" y="3386336"/>
            <a:ext cx="79209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 умолчанию она выводит значение на отдельной строке.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lh4.googleusercontent.com/ZY2GPuAgj7tAwR9jgUo9dz3Iod32IjXjrbkx2CQopQcUC9ZHw-7Je4UtQt_C5SoRPxWRmXjRb0Gq62S8eyL6RJwGeoK62A7q1ELSTc-003DdpcKvg7BXY4m8wxskFPuKNshytu5fx48cJaBPWM7n6pqvV9Ry4QeqWtUb-RrGHZ274aMgQ4YS78lCju-1" id="152" name="Google Shape;15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2348880"/>
            <a:ext cx="2171700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5.googleusercontent.com/m6pwI8ZlS-JVX41p_t-nUs5DjNnzp7poMyE0GpKKj32R6ruaiUHzOZJ235c2EOo5KspfKitsdoapxAA8KpHJhtxHusOOu_fEAR2jZ0iAn7Y-C5i-Kh7x3PfcFpyohiXNd1Jbiz1VLeEfRBOOxuSmSPRsGVHZmK-_gJa30om1TJtxIqtdq8tkcYGhlCYZ" id="153" name="Google Shape;15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3576" y="4562991"/>
            <a:ext cx="2266950" cy="6572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4.googleusercontent.com/wQHLJMy6BAle-ErOlBiaTWqVjpXOKXEZyxueM5nd0Y8Rl1nuoXqdD-GXW3uc9mpY0ysZYhf-O1L_TJUjz999Obzcxb8yvpsRu49sJn9zRm3tEn9v_KoX4ScJnXfX9pJxLieuLi-SyWZYGFS6mQEmLq7JoiahM9j7dsfxGuYd578VGLLKxVtd8TcOtLum" id="154" name="Google Shape;154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23226" y="4562997"/>
            <a:ext cx="2781300" cy="1066801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156" name="Google Shape;156;p8"/>
          <p:cNvCxnSpPr/>
          <p:nvPr/>
        </p:nvCxnSpPr>
        <p:spPr>
          <a:xfrm flipH="1" rot="10800000">
            <a:off x="3431550" y="4864013"/>
            <a:ext cx="1078200" cy="1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Вывод на экран в одну строку</a:t>
            </a:r>
            <a:endParaRPr/>
          </a:p>
        </p:txBody>
      </p:sp>
      <p:sp>
        <p:nvSpPr>
          <p:cNvPr id="162" name="Google Shape;162;p9"/>
          <p:cNvSpPr/>
          <p:nvPr/>
        </p:nvSpPr>
        <p:spPr>
          <a:xfrm>
            <a:off x="683568" y="1556792"/>
            <a:ext cx="820891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 применении параметра </a:t>
            </a: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вызов функции </a:t>
            </a: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print()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9"/>
          <p:cNvSpPr/>
          <p:nvPr/>
        </p:nvSpPr>
        <p:spPr>
          <a:xfrm>
            <a:off x="683568" y="2674187"/>
            <a:ext cx="7920900" cy="20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 умолчанию end равен символу "\n", который задает перевод на следующую строку. Поэтому функция print по умолчанию выводит передаваемое ей значение на отдельной строке.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Теперь определим, чтобы функция не делала перевод на следующую строку, а выводила значение на той же строке: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lh5.googleusercontent.com/IY4tsGd69rbhrUMAtrBiF07j4p-Slz7laZe8bq0Wa_Fgl9B0q-YVVxIpnWDz_3kkMG-N8E1yDwODMo66hXn4UDTZHlBzu9htkC3z0Dc4QZGc4acd6Dr9blivLys5LCWe-5LMorQzONYHJrWeLkFwtoeGMD6NDdglCjDJEI15W0Fmc6lxTirVNA8_t7bt" id="164" name="Google Shape;16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2276872"/>
            <a:ext cx="3248025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3.googleusercontent.com/HTaM1ah2PaS2Kyp_XnoyMctvoRr-CNATyiWQ7vYemtIKXRA8qMPMGLq4InTzkkcLADoF0zh1PbfKOJ0XmYdI_-sSutcU1CAQLEsKkg1bh8r7IxpgCP0g7Hg5uqJwVvpPw_yLwUlqGP8qGjiZn6hSncAS1Ze_ha4Eq6dTAZ52CTNqDDZdaSkjz_9pZLj-" id="165" name="Google Shape;165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5576" y="4635171"/>
            <a:ext cx="2781300" cy="5810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6.googleusercontent.com/ogEYKJxjjCxcEKLArgS8gARltD_E6q-LqmND1CNwebfMRFP-ob2gK_0ENjrKQ2yT2-Y40G0GYOuuMtE-ar3RsE24DOWJXm2qWj8m8CF1XbvrOXsehj9f2xyPW-C6uxg57EJCKgVjM-QMNO9p972h9RfgyHr-2WNnZt8nsunpe7LcW5qNCb4arDqd7paa" id="166" name="Google Shape;166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13876" y="4539934"/>
            <a:ext cx="2838450" cy="676276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168" name="Google Shape;168;p9"/>
          <p:cNvCxnSpPr/>
          <p:nvPr/>
        </p:nvCxnSpPr>
        <p:spPr>
          <a:xfrm flipH="1" rot="10800000">
            <a:off x="3736275" y="4836063"/>
            <a:ext cx="1078200" cy="1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2022-10-14T11:03:48Z</dcterms:created>
  <dc:creator>RePack by SPecialiST</dc:creator>
</cp:coreProperties>
</file>