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hdt9wNVePT8pkzs/26TgyYI8O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945a12d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6945a12da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945a12da0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6945a12d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945a12d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16945a12da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37306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/>
              <a:t>П</a:t>
            </a:r>
            <a:r>
              <a:rPr lang="ru-RU" sz="4000"/>
              <a:t>еременные, типы данных и операторы</a:t>
            </a:r>
            <a:br>
              <a:rPr b="0" lang="ru-RU"/>
            </a:br>
            <a:br>
              <a:rPr lang="ru-RU"/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945a12da0_0_82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Примеры типов данных</a:t>
            </a:r>
            <a:endParaRPr/>
          </a:p>
        </p:txBody>
      </p:sp>
      <p:sp>
        <p:nvSpPr>
          <p:cNvPr id="159" name="Google Shape;159;g16945a12da0_0_82"/>
          <p:cNvSpPr/>
          <p:nvPr/>
        </p:nvSpPr>
        <p:spPr>
          <a:xfrm>
            <a:off x="683568" y="1772816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хранит данные одного из типов данных: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(integer) – число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(плавающая точка) – дробное число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(string) – строка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(булева функция) – True или False (правда или ложь / из двоичной логики)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конечно же не все типы данных, которые существуют в языке Python, однако они являются базовыми.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6945a12da0_0_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Целочисленный тип данных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683568" y="1772816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представляет целое число, например, 1, 4, 8, 50. 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vlwpiL5CH7NzHA6-_KpjEQpRzbWyXrKfe961Ps1XdhN1vb460uupiHpfKMRvmxSS97gQziUnCTPoB7qe38I0E8IUFAd5RTbuuPJgsM-z7ycPZ7V-wMy80gzGjXC3Qdd12uGCP5329u4x5V551C2PeXNO83q4GUw3u9mSG5jb3UL0eaBk-plRCTHUaGBLxW3PWuvEdQ"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348880"/>
            <a:ext cx="3600450" cy="10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683568" y="3645024"/>
            <a:ext cx="79928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умолчанию стандартные числа расцениваются как числа в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десятичной системе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Но Python также поддерживает числа в двоичной, восьмеричной и шестнадцатеричной системах.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Другие системы счисления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683568" y="1772816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указания, что число представляет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двоичную систему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перед числом ставится префикс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0b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wdJ9jeDsvB_mcOW3Ca3QWgMFpSiIRx9UdjR35JNgzdqBTlNUnr2Z1OyD7MlpOuqwneEsv8eJmnr4dqde2O55sJBZvJLVrIP60qNZFhzvwHbBPQmW3D-wyNNHGX_kdYYGPuM5pRZ_PX88O7qUTPS4UTMgUx13dFZ6iGVAjbAvE8zc_BRkAbjIRuyx8BWT08mQA8TQcg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420888"/>
            <a:ext cx="30956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683568" y="3789040"/>
            <a:ext cx="8136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указания, что число представляет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восьмеричную систему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перед числом ставится префикс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0o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uafLhowfGh1AKqknV8f5IBXkhjvajlEkPj_V3LdWB6VJOMCbqsQQbTHvbmTn1D3zo9E_0IquAVlJy-XRha4OGDN0ysBTMAO20MBmoWTPX34g0bhAFq8gU4ICRv_Iwuzyvyy4s0Ytd3nGp2Wul4xUQJNhiGppgNV2PeQc_AVLkQQaxQM4Z3LsIyOBSXXo_pwlJEtPQA"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437112"/>
            <a:ext cx="30194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Другие системы счисления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683568" y="1772816"/>
            <a:ext cx="82089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указания, что число представляет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шестнадцатеричную систему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перед числом ставится префикс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rsanFq-vwbkoNxVocjxSytkYfGBxTWdDkMvzYhLYgBC_ojS6FnxHNzOjYqtD8N6jWskO5s8Oytqax_yP-z2h4R6q2r7eP0-gRagmQD4HH4xmohuE5YmNPGnkOZGaTe76ZWngdAQENQcW4NlTfcQ8_EyoeATaJqVGYLkE79EZG-nHt4QjXnQhW4deYQJmZxniP3ASkg"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564904"/>
            <a:ext cx="32194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683568" y="3933056"/>
            <a:ext cx="81369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отметить, что в какой бы системе мы не передали число в функцию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вывода на консоль, оно по умолчанию будет выводиться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десятичной системе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945a12da0_0_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Вещественный тип данных</a:t>
            </a:r>
            <a:endParaRPr/>
          </a:p>
        </p:txBody>
      </p:sp>
      <p:sp>
        <p:nvSpPr>
          <p:cNvPr id="194" name="Google Shape;194;g16945a12da0_0_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5" name="Google Shape;195;g16945a12da0_0_89"/>
          <p:cNvSpPr txBox="1"/>
          <p:nvPr/>
        </p:nvSpPr>
        <p:spPr>
          <a:xfrm>
            <a:off x="457200" y="1624275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Тип float представляет число с плавающей точкой, например, 1.2 или 34.76. В качесте разделителя целой и дробной частей используется точка.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6945a12da0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93275"/>
            <a:ext cx="25622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Логический тип данных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83568" y="1772816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представляет два логических значения: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(верно, истина) или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(неверно, ложь). Значение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служит для того, чтобы показать, что что-то истинно. Тогда как значение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наоборот, показывает, что что-то ложно. Пример переменных данного типа: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Abi3jdKrAtHzP9J25fDC26UclcXjVplO6FL7eBTl6VUwTf7-2kSbxyRK77yePwkpT6nryRShydwVOGo27Rh1ns7BQ7SojzD6hihJ7F7Mi763sCulkk-0lLVeyFmJmKBAgLyNKDIsZR0MYHy1xNxEPaLVlEKt6fxKDxCMNRtUhnO46rpWevnVLK7e4XB4U_lyTM1flQ"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212976"/>
            <a:ext cx="2371725" cy="10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Строковый тип данных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683568" y="1772816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представляет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Строка представляет последовательность символов, заключенную в одинарные или двойные кавычки, например "hello" и 'hello'. В Python 3.x строки представляют набор символов в кодировке Unicode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oO9Ed05dZHstrhjSWmrMFFv6iOLOCliBfwG-F2Cz8MCdC1W5pSF82_Kh8UbVMpj2ujxMG_fs2UtBblv91UMI0Wzb8BSwkNEGRX41NMaTau47AiZLiUnURoQAZeMhVFaODmFAEZnFfCL1x0Y9pShm1acbux95Y9gBdZrFgCi_1Vu1bG70p4f0Pr_3vfeGC-jSI0PHQg"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780928"/>
            <a:ext cx="25431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Примеры строк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683568" y="1772816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этом если строка имеет много символов, ее можем разбить ее на части и разместить их на разных строках кода. В этом случае вся строка заключается в круглые скобки, а ее отдельные части - в кавычки: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JwgQqFzjKqA1WriE8yHW2TpMYQMec2j9WpVd09HKSOsAeh9auJvw7lDdvOm3pf8hjmm0n9HvG2_otXz5mbgDcflVxpqraihHXv674cQnH8YeR3g4RmChu_I-NN9p7RmYd-1jUEFCHWIXDNNIHzGPgZJzk5DuJJ6ZhqlYCX-mehCDp61qp8JPCHyKrBRdT06Z6M8Ng"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781218"/>
            <a:ext cx="3362325" cy="733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/>
          <p:nvPr/>
        </p:nvSpPr>
        <p:spPr>
          <a:xfrm>
            <a:off x="683568" y="3573016"/>
            <a:ext cx="8064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же мы хотим определить многострочный текст, то такой текст заключается в тройные двойные или одинарные кавычки: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Aqwrocs_1BAEjuOn9J0sRhXtzw3Xied-5QaMHxUYkSdo1JJgcKObcMm98nBptlGNYazQEnnuUw8YKxTcSPDSJjNqQRCLMZkEEMH2hPc9HnmRGZFV5NrQnbq0T77H07_VDKPfiWl9ItLtwpwkvEl6D86MfkjuGgCH1kLp5yGwSn453K5aISMPqIs5xpvh2FtY5Wemhg" id="221" name="Google Shape;2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293096"/>
            <a:ext cx="3171825" cy="194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Управляющие последовательности для строк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683568" y="1772816"/>
            <a:ext cx="820891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Строка может содержать ряд специальных символов -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управляющих последовательностей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Некоторые из них: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-  позволяет добавить внутрь строки слеш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\'  -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позволяет добавить внутрь строки одинарную кавычку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\"  -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позволяет добавить внутрь строки двойную кавычку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 -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осуществляет переход на новую строку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\t  -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добавляет табуляцию (4 отступа)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Применим несколько последовательностей: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UQU2ysIg08HnR1cPTafbUJf8yNpccgRBEfgD08AMxc-NUqmxrzFe9z4qKE8GBEPu28AqrGEFELJkXB8XPlc8bWGWet0qbNprxKV5JuMV85m_i_kHTD6MaE3BFMUlCaJwy4HDS8Nu7g5b4qOvUG6_XRgFhW6pPgO_F3ZTwHJ3AbkF2kBmxzRcSf8xl6hFOpZ4Cw8YOQ"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4653136"/>
            <a:ext cx="2828925" cy="542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x-okC9BqhXu9Uqt7pGUQ-VC0tQvCAHRrg8OdTxIeCPB5FK1ieDpa7jhj8WA2Tf21jaNJ4LZ89DTzYNutXG-Rm7TIq-Ro6vaXA82qPy_qpHOavHQGXVdvx5eUrXOt3AlxGbq3tVjDFyS-VWC1CrSzY4fO1tqN8f1rR9zEyaY65a0AMXifNoVSZ1uRWWtxUqBbQFmOsw" id="230" name="Google Shape;23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373216"/>
            <a:ext cx="2724150" cy="60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Пример</a:t>
            </a:r>
            <a:endParaRPr sz="3500"/>
          </a:p>
        </p:txBody>
      </p:sp>
      <p:sp>
        <p:nvSpPr>
          <p:cNvPr id="237" name="Google Shape;237;p27"/>
          <p:cNvSpPr/>
          <p:nvPr/>
        </p:nvSpPr>
        <p:spPr>
          <a:xfrm>
            <a:off x="683568" y="1772816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Хотя подобные последовательности могут нам помочь в некоторых задачах, однако они также могут и мешать. Например: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0OazkJQHdPU3ePqYliEHdQ14ogwJA0kUVvGq_O8oKpD86C9iYrNuU3dSW-qu6tTPIiqffjyK0_lk33O3tDviWPhSNHjhllG9ipS8c5bjfEPFq-XdcFmE7lN73D5ZKBk6iAIvxOetw_LjujOWfZanqG4rT4wPf9W0m1DxQOukIqt6sUxc-_QtudjRikUXRvLN0dTuZA"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492896"/>
            <a:ext cx="23431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683568" y="3212976"/>
            <a:ext cx="81369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переменная path содержит некоторый путь к файлу. Однако внутри строки встречаются символы "\n", которые будут интерпретированы как управляющая последовательность. Так, мы получим следующий консольный вывод: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tcLy-cE9P_lNNQbG3_VJltV8MPscvOiHEsfS0cnOUIhmjANefcOJj5O6r05h4aTXRggmu8qt85lz6BcEOS982XEH_hBv4xevzrSdfY_zReRFQ0GdDFOBEZMe6frz_JzkhHFV1DiE0xyE9gCsXD0MtoOKCYODMudoR_JOYYo8GEutc4zxYlR809nrzUc0ldD98zgSmw" id="240" name="Google Shape;2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221088"/>
            <a:ext cx="1819275" cy="58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/>
          <p:nvPr/>
        </p:nvSpPr>
        <p:spPr>
          <a:xfrm>
            <a:off x="683568" y="4869160"/>
            <a:ext cx="8460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избежать подобной ситуации, перед строкой ставится символ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NObheKdjNSPE-gPpqL9cwUEnyebaKn6ln_3JL7IL0iDW58NOD2I8yFhHSu-JrHv0eMgYz3w6rZhTGh8hz6JxmyB0q0T7VkyaLb5e8_C5ycdYOHkicQDkUsI67OAgpLHtLfJ1jIIx8eoHuGbdTphqdWiyyPAL_pcT-JOSDOpgBzdUDbDY9bJlgg2MDJLufO5bA0VcXQ" id="242" name="Google Shape;24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576" y="5301208"/>
            <a:ext cx="25527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Сегодня на занятии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467552" y="1700800"/>
            <a:ext cx="8123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Узнаем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правила работы с переменным и типами данных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правила преобразования типов данных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базовые операторы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Встраивание</a:t>
            </a:r>
            <a:r>
              <a:rPr lang="ru-RU"/>
              <a:t> в строку значения других переменных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683568" y="1772816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позволяет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встраивать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строку значения других переменных. Для этого внутри строки переменные размещаются в фигурных скобках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перед всей строкой ставится символ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f55eh5XRRTIgJeuRjLYWbhzFwzXJoOxraiLfOR2OFkblxR3PNLjVjmzIUC7xKIZUp2x-8R21oC0GMvD7hhNRJ4HKVVRl7DK1UQUK3-O7-Mg7fD_DtApHyM8Vwz6Q_CAd_GH6fu-nmRLB8DAhCYTgt16zIDDKijg1lbDzQD2B2cP-O3cHHEzONOpIg2ncqo_kolaojQ"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708920"/>
            <a:ext cx="34290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/>
          <p:nvPr/>
        </p:nvSpPr>
        <p:spPr>
          <a:xfrm>
            <a:off x="755576" y="3789040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данном случае на место {userName} будет вставляться значение переменной userName. Аналогично на место {userAge} будет вставляться значение переменной userAge.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Динамическая типизция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683568" y="1772816"/>
            <a:ext cx="820891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является языком с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динамической типизацией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А это значит, что переменная не привязана жестко с определенному типу.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переменной определяется исходя из значения, которое ей присвоено. Так, при присвоении строки в двойных или одинарных кавычках переменная имеет тип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При присвоении целого числа Python автоматически определяет тип переменной как int. Чтобы определить переменную как объект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ей присваивается дробное число, в котором разделителем целой и дробной части является точка.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Изменение типа данных</a:t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683568" y="1772816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этом в процессе работы программы мы можем изменить тип переменной, присвоив ей значение другого типа: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o24QU4vagi4TwFV-m_7FUPcylb6-UfSgALmswjkag0uHK0s6SXnd3r2lD0ijo3z5dtBFgCv7tBRMizxSTeDrfSeG7g7UfqqyTaPlhAMVhdncSGjPit-BJyYEba4wvNeadB5ZdRu6X70yxe3iAjX6K1S4AfXV8-oaZVLcUqJXtnNaDoz3PPGIXuHoQyX91S-e3u_IXQ"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492896"/>
            <a:ext cx="2295525" cy="113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683568" y="3789040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помощью встроенной функции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динамически можно узнать текущий тип переменной: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2Rdlbs2scEltvxkqgxEZHB05NB1tO-XMHIN2JlOOG3MSAuWqbs0A8LxQ19ep1hOhN-s05VUVFOo6GC0RRfvTMDNw2fymcveFSBXOnlTDYaubFsfDa4NjpmuTaKIhW51CPG1JeBlUHgEpM8oMRYNxeDv5NxaoOD7voV8JatqcT1Vb8UbGUS3B0MmtukggeRO0IR8_5A" id="268" name="Google Shape;26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509120"/>
            <a:ext cx="3028950" cy="11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Формула преобразования типа</a:t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683568" y="1772816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изменения типа данных используется следующая конструкция: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Yx0XiRwfZ5nk-Zk5pKCbwkKjPlCzKlTp05NDQH6aOsFwoG2so976vVItZN-FpiYsG-uMs7cksgJKxp1QNRrugsDAHMH08ze0rT3c1g1hZNZ5errwMZaoLQtvwRVIABxNIC1_Da3oNzjNocESEQhEWgYuGe7toQV7BdtpI0rDZgvfLnkS2Q_vpKqhUMucUXYa_2A-Bg"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276872"/>
            <a:ext cx="33909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/>
          <p:nvPr/>
        </p:nvSpPr>
        <p:spPr>
          <a:xfrm>
            <a:off x="683568" y="2708920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3dHjRqCvwA3F4n_Eaxszjt-9m5Mqm6abs9Tvg8h2SF4qaKouMF2kAlQCAcXNpJvqEc_dpckIpv3gptVFMv0KWGC-kaghZHGQUsLjFNVAdTd-obxIl_zZYVOBrXp5RN5eSfU6_He6ihGU5z1oHeU1A9N-rLNx4b1Cqt2kEXqswDACNeQVyG2OMBrPmOMc9bBkLwq4MA" id="278" name="Google Shape;2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3140968"/>
            <a:ext cx="4667250" cy="60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/>
          <p:nvPr/>
        </p:nvSpPr>
        <p:spPr>
          <a:xfrm>
            <a:off x="683568" y="3861048"/>
            <a:ext cx="2129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Консольный вывод: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gq2Cpp57JdL3hbUWTPhbfgSPdhSiWsQVKCxmuAjslvADKuzUh_tkvqpQhXk9mFAZri7cGlMYDFr9Hchlvy0zIcKpyjgCfuVVBxxYYUVheqbKUmLVf-X9yvo8fQsEs0FfS9OXC80AtH3lBvJGsuXdR0TtF1oDjfSIDfuAA5t7Kro8fJ_C_VMAVKJ8fQKaIu8gu0KOXA" id="280" name="Google Shape;28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576" y="4293096"/>
            <a:ext cx="11525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Пример преобразования типа данных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683568" y="1772816"/>
            <a:ext cx="820891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Выше было написано, что при вводе через консоль: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input()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Python воспринимает введенную последовательность символов как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str.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Python сразу воспринимал ввод как конкретный тип данных, можно написать так: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int(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 a = 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float(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b="1" i="0" lang="ru-RU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этих случаях введенная последовательность символов будет сразу числовым типом данных.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Резюме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683568" y="1340768"/>
            <a:ext cx="820891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предназначены для хранения данных.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 case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подразумевает, что каждое новое подслово в наименовании переменной начинается с большой буквы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 notation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подразумевает, что подслова в наименовании переменной разделяются знаком подчеркивания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Определив переменную, мы можем использовать её в программе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переменной можно менять в процессе работы программы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данных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описание того, какого рода данные хранятся в переменной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хранит данные одного из типов данных: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(integer) – число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(плавающая точка) – дробное число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(string) – строка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(булева функция) – True или False (правда или ложь / из двоичной логики)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(создание) переменных разных типов данных: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5445224"/>
            <a:ext cx="54292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Операторы в Python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683568" y="1340768"/>
            <a:ext cx="820891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поддерживает все распространенные арифметические операции: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    сложение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    вычитание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    присваивание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    умножение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    деление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  возведение в степень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    целочисленное деление (отбрасывание остатка от деления, дробной части)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  остаток от деления (отбрасывание целой части от деления)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операций на двух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целочисленных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переменных: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WCmCslBOOB6rO7VZxVHd8iT9agrMKGdMJTUHUAezKCsG8PZCxL3pCvW6jiytdS0freueSTM-PREh0NurWMxTkiImy70ieJEtkf3CG_Hs8OhiPzeMFAtTOvKlqIWxT4YdhMNA2Dg3rBcgKNFe58XHVojFYR_KBkTtkC89wzfd0xs9qc7VMB0Anbv7lVdl4M18-4UsEQ" id="303" name="Google Shape;3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4581128"/>
            <a:ext cx="4267200" cy="181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Операторы для строк</a:t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возможно сложение строк: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 + str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и умножение строки на число: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 * int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iYMr5kVkCifWZ65bhztTnkE3cVtt_FuYjj2TgNAoOu6fkfwJ2N_-ui2lhT6cF_9z8_ZveG2c7QowZyh2gFWMsTSAZKuUc2Wd84BlivuafyoZuwo7UxD9YDhZkto2_iJZ3kv1wHzaifJ0A1xFvIb1d9qv43LDE8nIBcEEAoWp8indxF806XHQob2zOto1mvQkqdxo2Q" id="311" name="Google Shape;3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844824"/>
            <a:ext cx="15716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/>
          <p:nvPr/>
        </p:nvSpPr>
        <p:spPr>
          <a:xfrm>
            <a:off x="683568" y="3356992"/>
            <a:ext cx="2129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Консольный вывод: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B6u-HYkxsd1QSJCpMPlrkQVhcQx8tX0BrjtoJVzS0ilhRgANw7xRriduQBFbVYjLRW2tS1jWfR0StmpV6ultNVaN6R6eozpQOBXaWTN8wlMe4UZCqvVdXFbMD5g59ARjC9XOU-GKnuxYCKfeqp4sa8bO3bsEsuM5382HVSNzQr_FVRnC3aSadad2bp6WAMA5NxTkuA" id="313" name="Google Shape;31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3861048"/>
            <a:ext cx="2752725" cy="828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Порядок действий</a:t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683568" y="1340768"/>
            <a:ext cx="820891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и их направление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Справа налево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/ // %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Слева направо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- Слева направо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7nOKNVFVFbKdf4jmUSssQdJwzIrtYaG9vnCN_gDeB6DreDL6hc_OKdj-CpmNqkyHtOuGloGiUi_xYhLktbjtK3Ud_BZ9z3BL6WyYJpfbZZqyAuI0NxDJ9E2dtqCBpf4e_0-KIxbu6Z6MpIHjHUsBTc4fp5wLq5w4C4p4x-1iNV7lon5M1qYzNvcnqvTEL788XC92aA" id="321" name="Google Shape;3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429000"/>
            <a:ext cx="25431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683568" y="4005064"/>
            <a:ext cx="82089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начале выполняется возведение в степень (5 ** 2) как операция с большим приоритетом, далее результат умножается на 4 (25 * 4), затем происходит сложение (3 + 100) и далее опять идет сложение (103 + 7).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переопределить порядок операций, можно использовать скобки: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vupI-zYTzYi6C1EoLxFCER_oeMUjURm274BjWbcX7rTWp4fGXS2Nv1XZXtDdqNdASXu2iKs-yQOjLzA_LBWeEsTpKZoNZjXy3uWArUNpXPeS0aCAYJnB66YyR8HytX-kMsB2nDxwmIrART1Ylr_Zyj_Jx1KWT8aM-F0968mWNvw049dAlwmynd9iN7zol0pBTmD4DA" id="323" name="Google Shape;32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5517232"/>
            <a:ext cx="2886075" cy="581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Арифметические операции с присвоением</a:t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683568" y="1340768"/>
            <a:ext cx="82089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Ряд специальных операций позволяют использовать присвоить результат операции первому операнду: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Yfe5JACrnvPGOtXXaB1den6z0UwiUkCc3dSfXkdxKvdDtnEEia6XxFR082eFpHPR5DdlJ-Zcc5o_RIoGWNQUgaKPB9c8ZZ2viwxu3DHXU2e5HUEkSCmFqf3-XE-AGzqShJ8nkU7qWF5wKumnoOvBqH2IS4gcAugP-3KVuiN1cB6a0ak97cs_uAnMLIUyVEw4-2e5PQ" id="331" name="Google Shape;3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636912"/>
            <a:ext cx="4248150" cy="1771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Переменные в Python 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83568" y="1556792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Переменные предназначены для хранения данных.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 состоит из двух частей: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переменной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переменной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познакомились 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1331640" y="1844824"/>
            <a:ext cx="7272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Введением в язык программирования Python, синтаксисом;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Переменными и типами данных, преобразованием типом данных;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Базовыми операторами, операциями с присвоением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945a12da0_0_7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Имя переменной в Python </a:t>
            </a:r>
            <a:endParaRPr/>
          </a:p>
        </p:txBody>
      </p:sp>
      <p:sp>
        <p:nvSpPr>
          <p:cNvPr id="109" name="Google Shape;109;g16945a12da0_0_75"/>
          <p:cNvSpPr/>
          <p:nvPr/>
        </p:nvSpPr>
        <p:spPr>
          <a:xfrm>
            <a:off x="683568" y="1556792"/>
            <a:ext cx="8208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Название переменной в Python: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должно начинаться с алфавитного символа или со знака подчеркивания и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содержать алфавитно-цифровые символы и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содержать знак подчеркивания.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Название переменной не должно совпадать с названием ключевых слов языка Python: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tDIeaWEJaSsLvTj97j30S9MlAjpONmoosIq5V9-4zCt_WNpfZokPxBLMplsLmE2VfXdZ4DlYHHS3ZBvbFLiSxbxImPa0ehb4k09T5gFe3qoYPDkjjJo7XsiKZ6X5bCxcpRCVHciLWlVnGU8ER9-fMx_p3hC_SKKqV4ng6sgSkpliM0-czdAFt-Repsc-w35gCVkgEg" id="110" name="Google Shape;110;g16945a12da0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051" y="3713584"/>
            <a:ext cx="41719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6945a12da0_0_75"/>
          <p:cNvSpPr txBox="1"/>
          <p:nvPr>
            <p:ph idx="12" type="sldNum"/>
          </p:nvPr>
        </p:nvSpPr>
        <p:spPr>
          <a:xfrm>
            <a:off x="4261000" y="59091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Типы наименования переменных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83568" y="1772816"/>
            <a:ext cx="820891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Python применяется два типа наименования переменных: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 case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 notation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 case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подразумевает, что каждое новое подслово в наименовании переменной начинается с большой буквы. Например: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UbLPFLJ1zo42k_0jUSnjTtr1J6PbrsGfpCbJLjbm3eb1kYVaW1026dUNc8L5CaDBGjGiFLZ7EqjmzYnREmH7feE6y3aV0nXql80EZG0BosWiHGZE7fXAmM2-yLWlE3hRJyNJc67lBvCy-qcTNwZkxe0S2JYoqIUTbNQnGAhJHaqOp_lyzJZRzGLl7EGRLekHtLOp3A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284984"/>
            <a:ext cx="16383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683568" y="3645024"/>
            <a:ext cx="74888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 notation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подразумевает, что подслова в наименовании переменной разделяются знаком подчеркивания. Например: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AmEtpy-TzcW38UpGLoQ9lKJmzLI3yo_knHp5g1S9zs1eMhGG0uSWGvryvwzry0JBSiY9vzgoO8IBK9fNpOdVfFKwtC3Itx9duBidVSLAWSC0pcxtc6e_gtcMCoeVuRdbsNGIAYJsJ-Sv2IwZGPoE7v0Gx33t3LLXZ14d1C7dkAu4vxPk_XxWsC11yzJJ2NK8sAlePA"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293096"/>
            <a:ext cx="17049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Определение переменной</a:t>
            </a:r>
            <a:endParaRPr sz="3500"/>
          </a:p>
        </p:txBody>
      </p:sp>
      <p:sp>
        <p:nvSpPr>
          <p:cNvPr id="127" name="Google Shape;127;p15"/>
          <p:cNvSpPr/>
          <p:nvPr/>
        </p:nvSpPr>
        <p:spPr>
          <a:xfrm>
            <a:off x="683568" y="1772816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переменной в коде называется определением.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переменной необязательно объявлять к какому типу данных она относится.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Fj_8pMUABjFyMoXLRFFRwex5c2IQ5IHDPQb7pR9gNfFfLZcjcKwrfIoEHVkoTXQv11n2o-7SzAcWGUhhqic8UM8M81mIyHLN3EbUmzbOrSr2fIWpEQxk16NROjXSZA3dvZ2BikeocQ3-LS-GcvZwaFeavCP5OQ5RlPCV83IOKOYcEkZhalm45R81UMUxmv_zjSWmGg"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476" y="2871605"/>
            <a:ext cx="14954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755568" y="3272728"/>
            <a:ext cx="82809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Пример вывода значения переменной</a:t>
            </a:r>
            <a:endParaRPr sz="3500"/>
          </a:p>
        </p:txBody>
      </p:sp>
      <p:sp>
        <p:nvSpPr>
          <p:cNvPr id="136" name="Google Shape;136;p17"/>
          <p:cNvSpPr/>
          <p:nvPr/>
        </p:nvSpPr>
        <p:spPr>
          <a:xfrm>
            <a:off x="664918" y="1428066"/>
            <a:ext cx="820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Определив переменную, мы можем использовать её в программе. Например, попытаться вывести ее содержимое на консоль с помощью встроенной функции print: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3.googleusercontent.com/c2yZ20jqUFkEMSBZoOL0-ilK5yv3shqRz4_EaVaEKy_8-2Zlp8BzWbXeUmwYBNG0wM2F7ndBVg7RuLNsQPkf1QxdtkHw0NcmltWz3uHJBTMOkKsE5vZM8wpC6cCj_hTbXDdJtaVcojOF_RlxjoeWKs8aOz8WnPV9QJT4KxfYcH2PJJVzRy1PzquYo2Ce0xfIPSaJHg"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6" y="2364170"/>
            <a:ext cx="2672495" cy="381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Значение переменной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83568" y="1772816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Отличительной особенностью переменной является то, что мы можем менять ее значение в течение работы программы: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1JMKQ66jn6ZjHBitOVZB34096XToTXVwbT0CxUHlA69wguSkFr4DnltvUvndNsQEJtI5M7hjJIFQ233OLjuFy7fmPjwspVirFdVh4TYpeNRNUEZweFTTQnTZJd_Tn8C0RAhgerzNKfGsUC9IPkpuFgREY2nYJrChna0igAL2q069-p7FIyYuaKXnJjoFzcQm8Dii2A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564904"/>
            <a:ext cx="35242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Типы данных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83568" y="1772816"/>
            <a:ext cx="820891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данных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описание того, какого рода данные хранятся в переменной.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Представим ситуацию, что в двух переменных хранятся разные типы данных: строка и число. В программе встречается инструкция – сложение двух этих переменных. Когда интерпретатор дойдёт до этой строчки, программа аварийно завершится, поскольку не только компьютер не знает как складывать строки и числа, но и человек.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