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4" roundtripDataSignature="AMtx7mg/fxMSnntD2hO/q0SBqClnkzG2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6a19cb64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16a19cb648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6a19cb648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16a19cb648e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6a19cb648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g16a19cb648e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6a19cb648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16a19cb648e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6a19cb648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16a19cb648e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6a19cb648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16a19cb648e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983bc66f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g17983bc66f5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6945a12da0_2_5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g16945a12da0_2_5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25" name="Google Shape;25;g16945a12da0_2_5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4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4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4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395536" y="3730625"/>
            <a:ext cx="84969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4000"/>
              <a:t>Переменные, типы данных и операторы</a:t>
            </a:r>
            <a:br>
              <a:rPr b="0" lang="ru-RU"/>
            </a:br>
            <a:br>
              <a:rPr lang="ru-RU"/>
            </a:b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207602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ru-RU"/>
              <a:t>Занятие 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Порядок действий</a:t>
            </a:r>
            <a:endParaRPr/>
          </a:p>
        </p:txBody>
      </p:sp>
      <p:sp>
        <p:nvSpPr>
          <p:cNvPr id="166" name="Google Shape;166;p36"/>
          <p:cNvSpPr/>
          <p:nvPr/>
        </p:nvSpPr>
        <p:spPr>
          <a:xfrm>
            <a:off x="683568" y="1340768"/>
            <a:ext cx="8208912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Операции и их направление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Справа налево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/ // %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Слева направо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-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- Слева направо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3.googleusercontent.com/7nOKNVFVFbKdf4jmUSssQdJwzIrtYaG9vnCN_gDeB6DreDL6hc_OKdj-CpmNqkyHtOuGloGiUi_xYhLktbjtK3Ud_BZ9z3BL6WyYJpfbZZqyAuI0NxDJ9E2dtqCBpf4e_0-KIxbu6Z6MpIHjHUsBTc4fp5wLq5w4C4p4x-1iNV7lon5M1qYzNvcnqvTEL788XC92aA" id="167" name="Google Shape;16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3429000"/>
            <a:ext cx="25431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6"/>
          <p:cNvSpPr/>
          <p:nvPr/>
        </p:nvSpPr>
        <p:spPr>
          <a:xfrm>
            <a:off x="683568" y="4005064"/>
            <a:ext cx="820891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Здесь начале выполняется возведение в степень (5 ** 2) как операция с большим приоритетом, далее результат умножается на 4 (25 * 4), затем происходит сложение (3 + 100) и далее опять идет сложение (103 + 7).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Чтобы переопределить порядок операций, можно использовать скобки: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3.googleusercontent.com/vupI-zYTzYi6C1EoLxFCER_oeMUjURm274BjWbcX7rTWp4fGXS2Nv1XZXtDdqNdASXu2iKs-yQOjLzA_LBWeEsTpKZoNZjXy3uWArUNpXPeS0aCAYJnB66YyR8HytX-kMsB2nDxwmIrART1Ylr_Zyj_Jx1KWT8aM-F0968mWNvw049dAlwmynd9iN7zol0pBTmD4DA" id="169" name="Google Shape;16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584" y="5517232"/>
            <a:ext cx="2886075" cy="58102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Арифметические операции с присвоением</a:t>
            </a:r>
            <a:endParaRPr/>
          </a:p>
        </p:txBody>
      </p:sp>
      <p:sp>
        <p:nvSpPr>
          <p:cNvPr id="176" name="Google Shape;176;p37"/>
          <p:cNvSpPr/>
          <p:nvPr/>
        </p:nvSpPr>
        <p:spPr>
          <a:xfrm>
            <a:off x="683568" y="1340768"/>
            <a:ext cx="820891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Ряд специальных операций позволяют использовать присвоить результат операции первому операнду: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5.googleusercontent.com/Yfe5JACrnvPGOtXXaB1den6z0UwiUkCc3dSfXkdxKvdDtnEEia6XxFR082eFpHPR5DdlJ-Zcc5o_RIoGWNQUgaKPB9c8ZZ2viwxu3DHXU2e5HUEkSCmFqf3-XE-AGzqShJ8nkU7qWF5wKumnoOvBqH2IS4gcAugP-3KVuiN1cB6a0ak97cs_uAnMLIUyVEw4-2e5PQ" id="177" name="Google Shape;17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2636912"/>
            <a:ext cx="4248150" cy="1771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6a19cb648e_0_0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Задача 1</a:t>
            </a:r>
            <a:endParaRPr/>
          </a:p>
        </p:txBody>
      </p:sp>
      <p:sp>
        <p:nvSpPr>
          <p:cNvPr id="184" name="Google Shape;184;g16a19cb648e_0_0"/>
          <p:cNvSpPr/>
          <p:nvPr/>
        </p:nvSpPr>
        <p:spPr>
          <a:xfrm>
            <a:off x="683568" y="1340768"/>
            <a:ext cx="82089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Васина сестра прошла в школе степени чисел. Теперь когда Вася спрашивает, сколько ей купить конфет, она узнает, сколько он хочет взять себе (n), а потом говорит, что хочет n в степени n конфет.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Напиши программу, которая считает количество конфет, которые Васе придется купить для сестры.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Ввод: 2	Вывод: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Ввод: 3	Вывод: 27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6a19cb648e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a19cb648e_0_8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Задача 2</a:t>
            </a:r>
            <a:endParaRPr/>
          </a:p>
        </p:txBody>
      </p:sp>
      <p:sp>
        <p:nvSpPr>
          <p:cNvPr id="191" name="Google Shape;191;g16a19cb648e_0_8"/>
          <p:cNvSpPr/>
          <p:nvPr/>
        </p:nvSpPr>
        <p:spPr>
          <a:xfrm>
            <a:off x="683568" y="1340768"/>
            <a:ext cx="82089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Коля разводит насекомых. Сейчас у него живут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тараканов (у них по 6 ног) и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сороконожек.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Посчитай, сколько у них суммарно ног и голов, и выведи по шаблону “Ног (число ног), голов (число голов).”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Ввод: 5	Вывод: Ног 190, голов 9.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6a19cb648e_0_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6a19cb648e_0_15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Задача 3</a:t>
            </a:r>
            <a:endParaRPr/>
          </a:p>
        </p:txBody>
      </p:sp>
      <p:sp>
        <p:nvSpPr>
          <p:cNvPr id="198" name="Google Shape;198;g16a19cb648e_0_15"/>
          <p:cNvSpPr/>
          <p:nvPr/>
        </p:nvSpPr>
        <p:spPr>
          <a:xfrm>
            <a:off x="683568" y="1340768"/>
            <a:ext cx="82089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 паши дома банки для круп в форме кубов разного размера (с разными ребрами). Вчера к нему зашел сосед и попросил одолжить риса. Паша пересыпал немного из одной банки с ребром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маленькую с ребром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отдал соседу.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Даны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Определи, какой объем риса остался у Паши.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Ввод: 5	Вывод: 98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16a19cb648e_0_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a19cb648e_0_22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Задача 4</a:t>
            </a:r>
            <a:endParaRPr/>
          </a:p>
        </p:txBody>
      </p:sp>
      <p:sp>
        <p:nvSpPr>
          <p:cNvPr id="205" name="Google Shape;205;g16a19cb648e_0_22"/>
          <p:cNvSpPr/>
          <p:nvPr/>
        </p:nvSpPr>
        <p:spPr>
          <a:xfrm>
            <a:off x="683568" y="1340768"/>
            <a:ext cx="82089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Напиши программу-эхо, которая выводит последнюю (крайнюю правую) цифру заданного числа.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Ввод: 23214	Вывод: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6a19cb648e_0_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6a19cb648e_0_29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Задача 5</a:t>
            </a:r>
            <a:endParaRPr/>
          </a:p>
        </p:txBody>
      </p:sp>
      <p:sp>
        <p:nvSpPr>
          <p:cNvPr id="212" name="Google Shape;212;g16a19cb648e_0_29"/>
          <p:cNvSpPr/>
          <p:nvPr/>
        </p:nvSpPr>
        <p:spPr>
          <a:xfrm>
            <a:off x="683568" y="1340768"/>
            <a:ext cx="82089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Сеня и Оля учатся в художественной школе. Они постоянно одалживают друг другу наборы карандашей и всегда возвращают. Для учета они составили уравнение: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 - b = 0.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Напиши программу, которая посчитает, сколько карандашей в наборе, если известно, сколько было самих наборов (a) и сколько карандашей вернулось хозяину (b).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Ввод: 6	Вывод: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24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6a19cb648e_0_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6a19cb648e_0_36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Задача 6</a:t>
            </a:r>
            <a:endParaRPr/>
          </a:p>
        </p:txBody>
      </p:sp>
      <p:sp>
        <p:nvSpPr>
          <p:cNvPr id="219" name="Google Shape;219;g16a19cb648e_0_36"/>
          <p:cNvSpPr/>
          <p:nvPr/>
        </p:nvSpPr>
        <p:spPr>
          <a:xfrm>
            <a:off x="683575" y="1340778"/>
            <a:ext cx="82089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Два любимых праздника Маши - день рождения и день святого Валентина (14 февраля). Машин день рождения N-го числа. Помоги ей определить, сколько дней со дня рождения ей нужно ждать следующий любимый праздник.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Ввод: 4	Вывод: 72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16a19cb648e_0_3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Подведение итогов</a:t>
            </a:r>
            <a:endParaRPr/>
          </a:p>
        </p:txBody>
      </p:sp>
      <p:sp>
        <p:nvSpPr>
          <p:cNvPr id="226" name="Google Shape;226;p38"/>
          <p:cNvSpPr/>
          <p:nvPr/>
        </p:nvSpPr>
        <p:spPr>
          <a:xfrm>
            <a:off x="683568" y="1340768"/>
            <a:ext cx="820891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Сегодня мы познакомились с: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8"/>
          <p:cNvSpPr/>
          <p:nvPr/>
        </p:nvSpPr>
        <p:spPr>
          <a:xfrm>
            <a:off x="1331640" y="1844824"/>
            <a:ext cx="727280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Введением в язык программирования Python, синтаксисом;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Переменными и типами данных, преобразованием типом данных;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Базовыми операторами, операциями с присвоением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500"/>
              <a:t>Сегодня на занятии</a:t>
            </a:r>
            <a:endParaRPr sz="3500"/>
          </a:p>
        </p:txBody>
      </p:sp>
      <p:sp>
        <p:nvSpPr>
          <p:cNvPr id="95" name="Google Shape;95;p2"/>
          <p:cNvSpPr txBox="1"/>
          <p:nvPr/>
        </p:nvSpPr>
        <p:spPr>
          <a:xfrm>
            <a:off x="467552" y="1700800"/>
            <a:ext cx="81237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Повторим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правила работы с переменным и типами данных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правила преобразования типов данных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базовые операторы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457202" y="3429000"/>
            <a:ext cx="8123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Научимся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решать задачи по теме переменные, типы данных и операторы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983bc66f5_0_1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Переменные в Python </a:t>
            </a:r>
            <a:endParaRPr/>
          </a:p>
        </p:txBody>
      </p:sp>
      <p:sp>
        <p:nvSpPr>
          <p:cNvPr id="103" name="Google Shape;103;g17983bc66f5_0_1"/>
          <p:cNvSpPr/>
          <p:nvPr/>
        </p:nvSpPr>
        <p:spPr>
          <a:xfrm>
            <a:off x="683568" y="1556792"/>
            <a:ext cx="82089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Переменные предназначены для хранения данных.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Переменная состоит из двух частей: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Имя переменной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Значение переменной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17983bc66f5_0_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05" name="Google Shape;105;g17983bc66f5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575" y="3157780"/>
            <a:ext cx="14954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7983bc66f5_0_1"/>
          <p:cNvSpPr txBox="1"/>
          <p:nvPr/>
        </p:nvSpPr>
        <p:spPr>
          <a:xfrm>
            <a:off x="683575" y="3605200"/>
            <a:ext cx="820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Здесь определена переменная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которая хранит строку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"Tom"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Типы наименования переменных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683568" y="1772816"/>
            <a:ext cx="8208912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Python применяется два типа наименования переменных: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camel case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underscore notation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Camel case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подразумевает, что каждое новое подслово в наименовании переменной начинается с большой буквы. Например: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5.googleusercontent.com/UbLPFLJ1zo42k_0jUSnjTtr1J6PbrsGfpCbJLjbm3eb1kYVaW1026dUNc8L5CaDBGjGiFLZ7EqjmzYnREmH7feE6y3aV0nXql80EZG0BosWiHGZE7fXAmM2-yLWlE3hRJyNJc67lBvCy-qcTNwZkxe0S2JYoqIUTbNQnGAhJHaqOp_lyzJZRzGLl7EGRLekHtLOp3A"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3284984"/>
            <a:ext cx="1638300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/>
          <p:nvPr/>
        </p:nvSpPr>
        <p:spPr>
          <a:xfrm>
            <a:off x="683568" y="3645024"/>
            <a:ext cx="748883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Underscore notation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подразумевает, что подслова в наименовании переменной разделяются знаком подчеркивания. Например: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4.googleusercontent.com/AmEtpy-TzcW38UpGLoQ9lKJmzLI3yo_knHp5g1S9zs1eMhGG0uSWGvryvwzry0JBSiY9vzgoO8IBK9fNpOdVfFKwtC3Itx9duBidVSLAWSC0pcxtc6e_gtcMCoeVuRdbsNGIAYJsJ-Sv2IwZGPoE7v0Gx33t3LLXZ14d1C7dkAu4vxPk_XxWsC11yzJJ2NK8sAlePA" id="115" name="Google Shape;11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4293096"/>
            <a:ext cx="1704975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Типы данных</a:t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683568" y="1772816"/>
            <a:ext cx="8208912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Переменная хранит данные одного из типов данных: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(integer) – число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(плавающая точка) – дробное число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(string) – строка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(булева функция) – True или False (правда или ложь / из двоичной логики)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Формула преобразования типа</a:t>
            </a:r>
            <a:endParaRPr/>
          </a:p>
        </p:txBody>
      </p:sp>
      <p:sp>
        <p:nvSpPr>
          <p:cNvPr id="129" name="Google Shape;129;p31"/>
          <p:cNvSpPr/>
          <p:nvPr/>
        </p:nvSpPr>
        <p:spPr>
          <a:xfrm>
            <a:off x="683568" y="1772816"/>
            <a:ext cx="820891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изменения типа данных используется следующая конструкция: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6.googleusercontent.com/Yx0XiRwfZ5nk-Zk5pKCbwkKjPlCzKlTp05NDQH6aOsFwoG2so976vVItZN-FpiYsG-uMs7cksgJKxp1QNRrugsDAHMH08ze0rT3c1g1hZNZ5errwMZaoLQtvwRVIABxNIC1_Da3oNzjNocESEQhEWgYuGe7toQV7BdtpI0rDZgvfLnkS2Q_vpKqhUMucUXYa_2A-Bg" id="130" name="Google Shape;13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2276872"/>
            <a:ext cx="33909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1"/>
          <p:cNvSpPr/>
          <p:nvPr/>
        </p:nvSpPr>
        <p:spPr>
          <a:xfrm>
            <a:off x="683568" y="2708920"/>
            <a:ext cx="10310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3dHjRqCvwA3F4n_Eaxszjt-9m5Mqm6abs9Tvg8h2SF4qaKouMF2kAlQCAcXNpJvqEc_dpckIpv3gptVFMv0KWGC-kaghZHGQUsLjFNVAdTd-obxIl_zZYVOBrXp5RN5eSfU6_He6ihGU5z1oHeU1A9N-rLNx4b1Cqt2kEXqswDACNeQVyG2OMBrPmOMc9bBkLwq4MA" id="132" name="Google Shape;13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3140968"/>
            <a:ext cx="4667250" cy="60007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1"/>
          <p:cNvSpPr/>
          <p:nvPr/>
        </p:nvSpPr>
        <p:spPr>
          <a:xfrm>
            <a:off x="683568" y="3861048"/>
            <a:ext cx="21295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Консольный вывод: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gq2Cpp57JdL3hbUWTPhbfgSPdhSiWsQVKCxmuAjslvADKuzUh_tkvqpQhXk9mFAZri7cGlMYDFr9Hchlvy0zIcKpyjgCfuVVBxxYYUVheqbKUmLVf-X9yvo8fQsEs0FfS9OXC80AtH3lBvJGsuXdR0TtF1oDjfSIDfuAA5t7Kro8fJ_C_VMAVKJ8fQKaIu8gu0KOXA" id="134" name="Google Shape;134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5576" y="4293096"/>
            <a:ext cx="115252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Пример преобразования типа данных</a:t>
            </a:r>
            <a:endParaRPr/>
          </a:p>
        </p:txBody>
      </p:sp>
      <p:sp>
        <p:nvSpPr>
          <p:cNvPr id="141" name="Google Shape;141;p32"/>
          <p:cNvSpPr/>
          <p:nvPr/>
        </p:nvSpPr>
        <p:spPr>
          <a:xfrm>
            <a:off x="683568" y="1772816"/>
            <a:ext cx="820891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Выше было написано, что при вводе через консоль: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input()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Python воспринимает введенную последовательность символов как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str. 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Чтобы Python сразу воспринимал ввод как конкретный тип данных, можно написать так: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</a:t>
            </a:r>
            <a:r>
              <a:rPr b="1" i="0" lang="ru-RU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int(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input()</a:t>
            </a:r>
            <a:r>
              <a:rPr b="1" i="0" lang="ru-RU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или a = </a:t>
            </a:r>
            <a:r>
              <a:rPr b="1" i="0" lang="ru-RU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float(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input()</a:t>
            </a:r>
            <a:r>
              <a:rPr b="1" i="0" lang="ru-RU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этих случаях введенная последовательность символов будет сразу числовым типом данных.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4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Операторы в Python</a:t>
            </a:r>
            <a:endParaRPr/>
          </a:p>
        </p:txBody>
      </p:sp>
      <p:sp>
        <p:nvSpPr>
          <p:cNvPr id="148" name="Google Shape;148;p34"/>
          <p:cNvSpPr/>
          <p:nvPr/>
        </p:nvSpPr>
        <p:spPr>
          <a:xfrm>
            <a:off x="683568" y="1340768"/>
            <a:ext cx="8208912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поддерживает все распространенные арифметические операции: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    сложение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    вычитание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    присваивание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    умножение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    деление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   возведение в степень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    целочисленное деление (отбрасывание остатка от деления, дробной части)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   остаток от деления (отбрасывание целой части от деления)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операций на двух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целочисленных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(int)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переменных: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WCmCslBOOB6rO7VZxVHd8iT9agrMKGdMJTUHUAezKCsG8PZCxL3pCvW6jiytdS0freueSTM-PREh0NurWMxTkiImy70ieJEtkf3CG_Hs8OhiPzeMFAtTOvKlqIWxT4YdhMNA2Dg3rBcgKNFe58XHVojFYR_KBkTtkC89wzfd0xs9qc7VMB0Anbv7lVdl4M18-4UsEQ" id="149" name="Google Shape;14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4581128"/>
            <a:ext cx="4267200" cy="1819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5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Операторы для строк</a:t>
            </a:r>
            <a:endParaRPr/>
          </a:p>
        </p:txBody>
      </p:sp>
      <p:sp>
        <p:nvSpPr>
          <p:cNvPr id="156" name="Google Shape;156;p35"/>
          <p:cNvSpPr/>
          <p:nvPr/>
        </p:nvSpPr>
        <p:spPr>
          <a:xfrm>
            <a:off x="683568" y="1340768"/>
            <a:ext cx="820891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 возможно сложение строк: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 + str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и умножение строки на число: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 * int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6.googleusercontent.com/iYMr5kVkCifWZ65bhztTnkE3cVtt_FuYjj2TgNAoOu6fkfwJ2N_-ui2lhT6cF_9z8_ZveG2c7QowZyh2gFWMsTSAZKuUc2Wd84BlivuafyoZuwo7UxD9YDhZkto2_iJZ3kv1wHzaifJ0A1xFvIb1d9qv43LDE8nIBcEEAoWp8indxF806XHQob2zOto1mvQkqdxo2Q" id="157" name="Google Shape;15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1844824"/>
            <a:ext cx="1571625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5"/>
          <p:cNvSpPr/>
          <p:nvPr/>
        </p:nvSpPr>
        <p:spPr>
          <a:xfrm>
            <a:off x="683568" y="3356992"/>
            <a:ext cx="21295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Консольный вывод: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6.googleusercontent.com/B6u-HYkxsd1QSJCpMPlrkQVhcQx8tX0BrjtoJVzS0ilhRgANw7xRriduQBFbVYjLRW2tS1jWfR0StmpV6ultNVaN6R6eozpQOBXaWTN8wlMe4UZCqvVdXFbMD5g59ARjC9XOU-GKnuxYCKfeqp4sa8bO3bsEsuM5382HVSNzQr_FVRnC3aSadad2bp6WAMA5NxTkuA" id="159" name="Google Shape;15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3861048"/>
            <a:ext cx="2752725" cy="82867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2022-10-14T11:03:48Z</dcterms:created>
  <dc:creator>RePack by SPecialiST</dc:creator>
</cp:coreProperties>
</file>