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3" roundtripDataSignature="AMtx7mg2QuPxP8vKhTyXFmZHmugC7maSJ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6" name="Екатерина Курдюкова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0-24T11:23:20.422">
    <p:pos x="6000" y="0"/>
    <p:text>перед этим слайдом не хватает определения логических операций
потому что с операций сравнения мы сразу перепрыгнули на рассмотрение логических операций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imdHmtE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10-24T11:24:10.482">
    <p:pos x="158" y="270"/>
    <p:text>здесь не хватает описания работы как в и
нужно использовать одинаковый шаблон: либо везде есть пояснение, либо его нигде нет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imdHmtI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2-10-24T11:25:09.081">
    <p:pos x="430" y="2112"/>
    <p:text>а как это относится к отрицанию? 
если это что-о дополнительное, то лучше вынести на отдельный слайд, а тут добавить механику выполнения оператора не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imdHmtM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2-10-24T11:25:59.204">
    <p:pos x="6000" y="0"/>
    <p:text>из этого и последующих слайдов не совсем понять как он работает, может добавить описание механики работы?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imdHmtQ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2-10-24T11:27:01.992">
    <p:pos x="6000" y="0"/>
    <p:text>здесь очень резкий переход от логических операций, к условному оператору
можно добавить слайд перед этим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imdHmtU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2-10-24T11:28:00.374">
    <p:pos x="6000" y="0"/>
    <p:text>в конспекте отметила, что было бы здорово рассмотреть случаи, когда условный оператор используется вместе с логическими операциями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imdHmtY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6945a12da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g16945a12da0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6945a12da0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6945a12da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5" name="Google Shape;255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70bff7f0e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8" name="Google Shape;278;g170bff7f0e2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6" name="Google Shape;286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945a12da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g16945a12da0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6945a12da0_2_5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g16945a12da0_2_5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25" name="Google Shape;25;g16945a12da0_2_5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4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4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4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5.xml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comments" Target="../comments/comment6.xml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Relationship Id="rId4" Type="http://schemas.openxmlformats.org/officeDocument/2006/relationships/image" Target="../media/image15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2.xm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3.xml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4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395536" y="3730625"/>
            <a:ext cx="84969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Условные выражения, конструкции. Отладка кода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207602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ru-RU"/>
              <a:t>Занятие 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6945a12da0_0_82"/>
          <p:cNvSpPr txBox="1"/>
          <p:nvPr>
            <p:ph type="title"/>
          </p:nvPr>
        </p:nvSpPr>
        <p:spPr>
          <a:xfrm>
            <a:off x="251520" y="188640"/>
            <a:ext cx="8712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Пример оператора in</a:t>
            </a:r>
            <a:endParaRPr/>
          </a:p>
        </p:txBody>
      </p:sp>
      <p:sp>
        <p:nvSpPr>
          <p:cNvPr id="159" name="Google Shape;159;g16945a12da0_0_82"/>
          <p:cNvSpPr/>
          <p:nvPr/>
        </p:nvSpPr>
        <p:spPr>
          <a:xfrm>
            <a:off x="683568" y="1772816"/>
            <a:ext cx="8208900" cy="50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строка представляет набор символов. И с помощью оператора in мы можем проверить, есть ли в ней какая-нибудь подстрока:</a:t>
            </a:r>
            <a:endParaRPr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6945a12da0_0_8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61" name="Google Shape;161;g16945a12da0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575" y="2536550"/>
            <a:ext cx="573405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not it</a:t>
            </a:r>
            <a:endParaRPr/>
          </a:p>
        </p:txBody>
      </p:sp>
      <p:sp>
        <p:nvSpPr>
          <p:cNvPr id="167" name="Google Shape;167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575550" y="1259475"/>
            <a:ext cx="82089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нам надо наоборот проверить, нет ли в наборе значений какого-либо значения, то мы можем использовать модификацию оператора -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in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Она возвращает True, если в наборе значений НЕТ определенного значения: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550" y="2482275"/>
            <a:ext cx="299085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конструкция if</a:t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683568" y="1772816"/>
            <a:ext cx="820891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Условные конструкции используют условные выражения и в зависимости от их значения направляют выполнение программы по одному из путей. Одна из таких конструкций - это конструкция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Она имеет следующее формальное определение: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575" y="3230020"/>
            <a:ext cx="25146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Пример if</a:t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683568" y="1772816"/>
            <a:ext cx="820891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самом простом виде после ключевого слова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идет логическое выражение. И если это логическое выражение возвращает True, то выполняется последующий блок инструкций, каждая из которых должна начинаться с новой строки и должна иметь отступы от начала выражения if (отступ необходимо делать в 4 пробела или то количество пробелов, которое кратно 4):</a:t>
            </a:r>
            <a:endParaRPr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85" name="Google Shape;1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575" y="3527142"/>
            <a:ext cx="229552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945a12da0_0_8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блок else</a:t>
            </a:r>
            <a:endParaRPr/>
          </a:p>
        </p:txBody>
      </p:sp>
      <p:sp>
        <p:nvSpPr>
          <p:cNvPr id="191" name="Google Shape;191;g16945a12da0_0_8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92" name="Google Shape;192;g16945a12da0_0_89"/>
          <p:cNvSpPr txBox="1"/>
          <p:nvPr/>
        </p:nvSpPr>
        <p:spPr>
          <a:xfrm>
            <a:off x="457200" y="1624275"/>
            <a:ext cx="82296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вдруг нам надо определить альтернативное решение на тот случай, если выражение в if возвратит False, то мы можем использовать блок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g16945a12da0_0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533625"/>
            <a:ext cx="2162175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16945a12da0_0_89"/>
          <p:cNvSpPr txBox="1"/>
          <p:nvPr/>
        </p:nvSpPr>
        <p:spPr>
          <a:xfrm>
            <a:off x="457200" y="3894850"/>
            <a:ext cx="82296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оскольку в данном случае условие language == "english" возвращает False, то будут выполняться инструкция из блока else.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Инструкции блока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также должны имеет отступы от начала строки. Например, в примере выше print("End") не имеет отступа, поэтому она не входит в блок else. То есть консоль нам выведет следующие строки: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g16945a12da0_0_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5745350"/>
            <a:ext cx="1657350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пример блока else</a:t>
            </a: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683568" y="1772816"/>
            <a:ext cx="820891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Блок else также может иметь несколько инструкций, которые должны иметь отступ от начала строки: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03" name="Google Shape;2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575" y="2584120"/>
            <a:ext cx="238125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Блок elif</a:t>
            </a: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683568" y="1772816"/>
            <a:ext cx="820891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необходимо ввести несколько альтернативных условий, то можно использовать дополнительные блоки elif, после которого идет блок инструкций.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575" y="2552265"/>
            <a:ext cx="2334979" cy="197041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"/>
          <p:cNvSpPr txBox="1"/>
          <p:nvPr/>
        </p:nvSpPr>
        <p:spPr>
          <a:xfrm>
            <a:off x="683575" y="4615150"/>
            <a:ext cx="82089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Сначала Python проверяет выражение if. Если оно равно True, то выполняются инструкции из блока if. Если это условие возвращает False, то Python проверяет выражение из elif.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выражение после elif равно True, то выполняются инструкции из блока elif. Но если оно равно False то выполняются инструкции из блока else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Несколько блоков elif</a:t>
            </a:r>
            <a:endParaRPr/>
          </a:p>
        </p:txBody>
      </p:sp>
      <p:sp>
        <p:nvSpPr>
          <p:cNvPr id="218" name="Google Shape;218;p25"/>
          <p:cNvSpPr/>
          <p:nvPr/>
        </p:nvSpPr>
        <p:spPr>
          <a:xfrm>
            <a:off x="683568" y="1772816"/>
            <a:ext cx="820891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необходимости можно определить несколько блоков elif для разных условий. Например:</a:t>
            </a:r>
            <a:endParaRPr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575" y="2557169"/>
            <a:ext cx="257175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251520" y="188640"/>
            <a:ext cx="8712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Вложенные конструкции if</a:t>
            </a:r>
            <a:endParaRPr/>
          </a:p>
        </p:txBody>
      </p:sp>
      <p:sp>
        <p:nvSpPr>
          <p:cNvPr id="226" name="Google Shape;226;p26"/>
          <p:cNvSpPr/>
          <p:nvPr/>
        </p:nvSpPr>
        <p:spPr>
          <a:xfrm>
            <a:off x="683568" y="1772816"/>
            <a:ext cx="8208912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Конструкция if в свою очередь сама может иметь вложенные конструкции if: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575" y="2263986"/>
            <a:ext cx="2267756" cy="136406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6"/>
          <p:cNvSpPr txBox="1"/>
          <p:nvPr/>
        </p:nvSpPr>
        <p:spPr>
          <a:xfrm>
            <a:off x="683575" y="3818850"/>
            <a:ext cx="82089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Здесь конструкция if содержит вложенную конструкцию if/else. То есть если переменная language равна "english", тогда вложенная конструкция if/else дополнительно проверяет значение переменной daytime - равна ли она строке "morning" ли нет. И в данном случае мы получим следующий консольный вывод: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575" y="5322250"/>
            <a:ext cx="1543050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500"/>
              <a:t>Пример вложенных условий</a:t>
            </a:r>
            <a:endParaRPr sz="3500"/>
          </a:p>
        </p:txBody>
      </p:sp>
      <p:sp>
        <p:nvSpPr>
          <p:cNvPr id="236" name="Google Shape;236;p27"/>
          <p:cNvSpPr/>
          <p:nvPr/>
        </p:nvSpPr>
        <p:spPr>
          <a:xfrm>
            <a:off x="683568" y="1772816"/>
            <a:ext cx="82089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Подобным образом можно размещать вложенные конструкции if/elif/else в блоках elif и else:</a:t>
            </a:r>
            <a:endParaRPr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38" name="Google Shape;23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575" y="2533550"/>
            <a:ext cx="3074275" cy="278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500"/>
              <a:t>Сегодня на занятии</a:t>
            </a:r>
            <a:endParaRPr sz="3500"/>
          </a:p>
        </p:txBody>
      </p:sp>
      <p:sp>
        <p:nvSpPr>
          <p:cNvPr id="95" name="Google Shape;95;p2"/>
          <p:cNvSpPr txBox="1"/>
          <p:nvPr/>
        </p:nvSpPr>
        <p:spPr>
          <a:xfrm>
            <a:off x="467552" y="1700800"/>
            <a:ext cx="81237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Узнаем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условные выражения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условные конструкции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отладка кода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Отладка кода</a:t>
            </a:r>
            <a:endParaRPr/>
          </a:p>
        </p:txBody>
      </p:sp>
      <p:sp>
        <p:nvSpPr>
          <p:cNvPr id="244" name="Google Shape;244;p28"/>
          <p:cNvSpPr/>
          <p:nvPr/>
        </p:nvSpPr>
        <p:spPr>
          <a:xfrm>
            <a:off x="683568" y="1772816"/>
            <a:ext cx="820891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Отладкой кода называют процесс последовательного приведения кода в рабочее состояние после нахождения ошибки. Существуют различные методы отладки: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Проверки выводом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Debug</a:t>
            </a:r>
            <a:endParaRPr/>
          </a:p>
        </p:txBody>
      </p:sp>
      <p:sp>
        <p:nvSpPr>
          <p:cNvPr id="251" name="Google Shape;251;p29"/>
          <p:cNvSpPr/>
          <p:nvPr/>
        </p:nvSpPr>
        <p:spPr>
          <a:xfrm>
            <a:off x="683568" y="1772816"/>
            <a:ext cx="8208912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выполнение программы в режиме действие за действием, чтобы напрямую вычислить ошибку (доступно только в профессиональных средах программирования)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Проверки выводом</a:t>
            </a:r>
            <a:endParaRPr/>
          </a:p>
        </p:txBody>
      </p:sp>
      <p:sp>
        <p:nvSpPr>
          <p:cNvPr id="258" name="Google Shape;258;p30"/>
          <p:cNvSpPr/>
          <p:nvPr/>
        </p:nvSpPr>
        <p:spPr>
          <a:xfrm>
            <a:off x="683568" y="1772816"/>
            <a:ext cx="82089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Проверки выводом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добавление функций print() в разные части программы, чтобы видеть состояния переменных и программы в тот или иной момент времени выполнения.</a:t>
            </a:r>
            <a:endParaRPr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Пример проверки выводом</a:t>
            </a:r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683568" y="1772816"/>
            <a:ext cx="820891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Допустим мы имеем такую программу:</a:t>
            </a:r>
            <a:b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Нам необходимо выяснить в какой</a:t>
            </a:r>
            <a:b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блок попадает то или иное значение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67" name="Google Shape;2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175" y="1706350"/>
            <a:ext cx="2400725" cy="47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Пример проверки выводом</a:t>
            </a: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683568" y="1772816"/>
            <a:ext cx="8208912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Расставив выводы сообщений в условия, получим следующий код: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75" name="Google Shape;2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575" y="2137975"/>
            <a:ext cx="2204525" cy="433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70bff7f0e2_0_65"/>
          <p:cNvSpPr txBox="1"/>
          <p:nvPr>
            <p:ph type="title"/>
          </p:nvPr>
        </p:nvSpPr>
        <p:spPr>
          <a:xfrm>
            <a:off x="251520" y="188640"/>
            <a:ext cx="8712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Пример проверки выводом</a:t>
            </a:r>
            <a:endParaRPr/>
          </a:p>
        </p:txBody>
      </p:sp>
      <p:sp>
        <p:nvSpPr>
          <p:cNvPr id="281" name="Google Shape;281;g170bff7f0e2_0_65"/>
          <p:cNvSpPr/>
          <p:nvPr/>
        </p:nvSpPr>
        <p:spPr>
          <a:xfrm>
            <a:off x="683568" y="1772816"/>
            <a:ext cx="8208900" cy="28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Теперь мы знаем, что программа завела нас в 1 и 2 условие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70bff7f0e2_0_6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83" name="Google Shape;283;g170bff7f0e2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575" y="2282715"/>
            <a:ext cx="2896925" cy="184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Подведение итогов</a:t>
            </a:r>
            <a:endParaRPr/>
          </a:p>
        </p:txBody>
      </p:sp>
      <p:sp>
        <p:nvSpPr>
          <p:cNvPr id="289" name="Google Shape;289;p38"/>
          <p:cNvSpPr/>
          <p:nvPr/>
        </p:nvSpPr>
        <p:spPr>
          <a:xfrm>
            <a:off x="683568" y="1340768"/>
            <a:ext cx="820891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Сегодня мы познакомились с: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8"/>
          <p:cNvSpPr/>
          <p:nvPr/>
        </p:nvSpPr>
        <p:spPr>
          <a:xfrm>
            <a:off x="1331640" y="1844824"/>
            <a:ext cx="727280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Условиями и тем, как оно формируется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Отличия условного выражения от условной конструкции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Блоки if - elif - else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Отладка кода.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операции</a:t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683568" y="1556792"/>
            <a:ext cx="820891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Ряд операций представляют условные выражения. Все эти операции принимают два операнда и возвращают логическое значение, которое в Python представляет тип bool. Существует только два логических значения - True (выражение истинно) и False (выражение ложно).</a:t>
            </a:r>
            <a:b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словесного условия: если число a больше чем 10, то прибавить к нему 1, иначе вычесть 1</a:t>
            </a:r>
            <a:b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в коде:</a:t>
            </a:r>
            <a:b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&gt; 10: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a = a + 1</a:t>
            </a:r>
            <a:b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else: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a = a - 1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6945a12da0_0_75"/>
          <p:cNvSpPr txBox="1"/>
          <p:nvPr>
            <p:ph type="title"/>
          </p:nvPr>
        </p:nvSpPr>
        <p:spPr>
          <a:xfrm>
            <a:off x="251520" y="188640"/>
            <a:ext cx="8712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Операции сравнения</a:t>
            </a:r>
            <a:endParaRPr/>
          </a:p>
        </p:txBody>
      </p:sp>
      <p:sp>
        <p:nvSpPr>
          <p:cNvPr id="109" name="Google Shape;109;g16945a12da0_0_75"/>
          <p:cNvSpPr/>
          <p:nvPr/>
        </p:nvSpPr>
        <p:spPr>
          <a:xfrm>
            <a:off x="683568" y="1556792"/>
            <a:ext cx="82089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Простейшие условные выражения представляют операции сравнения, которые сравнивают два значения. Python поддерживает следующие операции сравнения: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6945a12da0_0_75"/>
          <p:cNvSpPr txBox="1"/>
          <p:nvPr>
            <p:ph idx="12" type="sldNum"/>
          </p:nvPr>
        </p:nvSpPr>
        <p:spPr>
          <a:xfrm>
            <a:off x="4261000" y="590910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11" name="Google Shape;111;g16945a12da0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575" y="2706575"/>
            <a:ext cx="6594551" cy="23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Примеры операций сравнения</a:t>
            </a:r>
            <a:endParaRPr/>
          </a:p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25" y="1331652"/>
            <a:ext cx="5677025" cy="267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/>
          <p:nvPr/>
        </p:nvSpPr>
        <p:spPr>
          <a:xfrm>
            <a:off x="251525" y="4132300"/>
            <a:ext cx="84354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Операции сравнения могут сравнивать различные объекты - строки, числа, логические значения, однако оба операнда операции должны представлять один и тот же тип.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500"/>
              <a:t>and (логическое умножение)</a:t>
            </a:r>
            <a:endParaRPr sz="3500"/>
          </a:p>
        </p:txBody>
      </p:sp>
      <p:sp>
        <p:nvSpPr>
          <p:cNvPr id="125" name="Google Shape;125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26" name="Google Shape;12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525" y="1882565"/>
            <a:ext cx="290512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525" y="4770940"/>
            <a:ext cx="40005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5"/>
          <p:cNvSpPr txBox="1"/>
          <p:nvPr/>
        </p:nvSpPr>
        <p:spPr>
          <a:xfrm>
            <a:off x="251525" y="1882575"/>
            <a:ext cx="8821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Возвращает True, если оба выражения равны True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В данном случае оператор and сравнивает результаты двух выражений: age &gt; 21 weight == 58. И если оба этих выражений возвращают True, то оператор and также возвращает True. Причем в качестве одно из выражений не обязательно выступает операция сравнения: это может быть другая логическая операция или просто переменная типа boolean, которая хранит True или False.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500"/>
              <a:t>or (логическое сложение)</a:t>
            </a:r>
            <a:endParaRPr sz="3500"/>
          </a:p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600" y="2053940"/>
            <a:ext cx="472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/>
        </p:nvSpPr>
        <p:spPr>
          <a:xfrm>
            <a:off x="251600" y="429000"/>
            <a:ext cx="8712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Возвращает True, если хотя бы одно из выражений равно True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not (логическое отрицание)</a:t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683568" y="1772816"/>
            <a:ext cx="82089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Возвращает True, если выражение равно False</a:t>
            </a:r>
            <a:endParaRPr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575" y="2239097"/>
            <a:ext cx="2505075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 txBox="1"/>
          <p:nvPr/>
        </p:nvSpPr>
        <p:spPr>
          <a:xfrm>
            <a:off x="683575" y="3353425"/>
            <a:ext cx="80031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один из операндов оператора and возвращает False, то другой операнд уже не оценивается, так как оператор в любом случае возвратит False. Подобное поведение позволяет немного увеличить производительность, так как не приходится тратить ресурсы на оценку второго операнда.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Аналогично если один из операндов оператора or возвращает True, то второй операнд не оценивается, так как оператор в любом случае возвратит True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Оператор in</a:t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683575" y="1772817"/>
            <a:ext cx="82089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in возвращает True если в некотором наборе значений есть определенное значение. Он имеет следующую форму:</a:t>
            </a:r>
            <a:endParaRPr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575" y="2540317"/>
            <a:ext cx="2228850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2022-10-14T11:03:48Z</dcterms:created>
  <dc:creator>RePack by SPecialiST</dc:creator>
</cp:coreProperties>
</file>