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4" roundtripDataSignature="AMtx7mihfCWvM7HJnmYyvBbzNSSiLJzzq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Екатерина Курдюкова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0-27T11:47:54.335">
    <p:pos x="6000" y="0"/>
    <p:text>не хватает подведения итогов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i5OKFBw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6a19cb64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g16a19cb648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a19cb648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g16a19cb648e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a19cb648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g16a19cb648e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6a19cb648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16a19cb648e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6a19cb648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16a19cb648e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6a19cb648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g16a19cb648e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70bff7f0e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g170bff7f0e2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781d3db98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g1781d3db989_0_85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945a12da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g16945a12da0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93e4828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g1793e48285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793e48285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1793e482855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945a12da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16945a12da0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6945a12da0_2_5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g16945a12da0_2_5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25" name="Google Shape;25;g16945a12da0_2_5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4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4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4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395536" y="3730625"/>
            <a:ext cx="84969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Условные выражения, конструкции. Отладка кода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207602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ru-RU"/>
              <a:t>Занятие 9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595959"/>
                </a:solidFill>
              </a:rPr>
              <a:t>Практика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a19cb648e_0_0"/>
          <p:cNvSpPr txBox="1"/>
          <p:nvPr>
            <p:ph type="title"/>
          </p:nvPr>
        </p:nvSpPr>
        <p:spPr>
          <a:xfrm>
            <a:off x="251520" y="188640"/>
            <a:ext cx="8712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Задача 1</a:t>
            </a:r>
            <a:endParaRPr/>
          </a:p>
        </p:txBody>
      </p:sp>
      <p:sp>
        <p:nvSpPr>
          <p:cNvPr id="158" name="Google Shape;158;g16a19cb648e_0_0"/>
          <p:cNvSpPr/>
          <p:nvPr/>
        </p:nvSpPr>
        <p:spPr>
          <a:xfrm>
            <a:off x="683568" y="1340768"/>
            <a:ext cx="82089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Пожилой учитель Николай Семёнович выставляет в журнал оценки. Он плохо видит, поэтому иногда случайно нажимает на неподходящие для оценок цифры.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Напиши программу-фильтр, которая принимает число и выводит “Оценка (число)”, только если оно меньше или равно 5, а иначе выводит предупреждение: “Слишком большое число”.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Ввод: 4	Вывод: Оценка: 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Ввод: 7	Вывод: Слишком большое число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6a19cb648e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6a19cb648e_0_8"/>
          <p:cNvSpPr txBox="1"/>
          <p:nvPr>
            <p:ph type="title"/>
          </p:nvPr>
        </p:nvSpPr>
        <p:spPr>
          <a:xfrm>
            <a:off x="251520" y="188640"/>
            <a:ext cx="8712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Задача 2</a:t>
            </a:r>
            <a:endParaRPr/>
          </a:p>
        </p:txBody>
      </p:sp>
      <p:sp>
        <p:nvSpPr>
          <p:cNvPr id="165" name="Google Shape;165;g16a19cb648e_0_8"/>
          <p:cNvSpPr/>
          <p:nvPr/>
        </p:nvSpPr>
        <p:spPr>
          <a:xfrm>
            <a:off x="683568" y="1340768"/>
            <a:ext cx="82089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Боря покупал конфеты ко дню рождения. Он набрал сначала А конфет, потом вспомнил, что человек на празднике будет d и нужно, чтобы всем досталось поровну.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Даны A,d. Выведи ближайшее к А число, кратное d. Если ближайших несколько, выведи меньшее.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Ввод: 13	Вывод: 15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Ввод: 15	Вывод: 10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10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16a19cb648e_0_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6a19cb648e_0_15"/>
          <p:cNvSpPr txBox="1"/>
          <p:nvPr>
            <p:ph type="title"/>
          </p:nvPr>
        </p:nvSpPr>
        <p:spPr>
          <a:xfrm>
            <a:off x="251520" y="188640"/>
            <a:ext cx="8712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Задача 3</a:t>
            </a:r>
            <a:endParaRPr/>
          </a:p>
        </p:txBody>
      </p:sp>
      <p:sp>
        <p:nvSpPr>
          <p:cNvPr id="172" name="Google Shape;172;g16a19cb648e_0_15"/>
          <p:cNvSpPr/>
          <p:nvPr/>
        </p:nvSpPr>
        <p:spPr>
          <a:xfrm>
            <a:off x="683568" y="1340768"/>
            <a:ext cx="82089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Петя и Вася поспорили, делится ли n на k или не делится.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Напиши программу, которая решает их спор.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n не делится на k, программа должна вывести строку из восклицательных знаков, длина которой равна остатку от деления. А если делится без остатка, нужно вывести пустую строку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Ввод:   7	Вывод: !!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Ввод: 8	Вывод: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6a19cb648e_0_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a19cb648e_0_22"/>
          <p:cNvSpPr txBox="1"/>
          <p:nvPr>
            <p:ph type="title"/>
          </p:nvPr>
        </p:nvSpPr>
        <p:spPr>
          <a:xfrm>
            <a:off x="251520" y="188640"/>
            <a:ext cx="8712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Задача 4</a:t>
            </a:r>
            <a:endParaRPr/>
          </a:p>
        </p:txBody>
      </p:sp>
      <p:sp>
        <p:nvSpPr>
          <p:cNvPr id="179" name="Google Shape;179;g16a19cb648e_0_22"/>
          <p:cNvSpPr/>
          <p:nvPr/>
        </p:nvSpPr>
        <p:spPr>
          <a:xfrm>
            <a:off x="683568" y="1340768"/>
            <a:ext cx="82089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Женя не любит деление с остатком. Ей кажется несправедливым, что получается так мало, особенно когда дело касается конфет, поэтому она всегда частное округляет до большего целого значения.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Даны два числа - а и b. Выведи результат деления a на b, округленный наверх.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Ввод:   5	Вывод: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6a19cb648e_0_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6a19cb648e_0_29"/>
          <p:cNvSpPr txBox="1"/>
          <p:nvPr>
            <p:ph type="title"/>
          </p:nvPr>
        </p:nvSpPr>
        <p:spPr>
          <a:xfrm>
            <a:off x="251520" y="188640"/>
            <a:ext cx="8712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Задача 5</a:t>
            </a:r>
            <a:endParaRPr/>
          </a:p>
        </p:txBody>
      </p:sp>
      <p:sp>
        <p:nvSpPr>
          <p:cNvPr id="186" name="Google Shape;186;g16a19cb648e_0_29"/>
          <p:cNvSpPr/>
          <p:nvPr/>
        </p:nvSpPr>
        <p:spPr>
          <a:xfrm>
            <a:off x="683568" y="1340768"/>
            <a:ext cx="82089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Рассеянный Витя никак не может запомнить имена троих родственников, которые приехали к ним домой на новый год.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Даны подряд возрасты и имена трех родственников (возраст, имя, возраст, имя, возраст, имя). Выведи имя среднего по возрасту родственника.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Ввод:  3	Вывод: Лёня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Петя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29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Надя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Лёня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6a19cb648e_0_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6a19cb648e_0_36"/>
          <p:cNvSpPr txBox="1"/>
          <p:nvPr>
            <p:ph type="title"/>
          </p:nvPr>
        </p:nvSpPr>
        <p:spPr>
          <a:xfrm>
            <a:off x="251520" y="188640"/>
            <a:ext cx="8712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Задача 6</a:t>
            </a:r>
            <a:endParaRPr/>
          </a:p>
        </p:txBody>
      </p:sp>
      <p:sp>
        <p:nvSpPr>
          <p:cNvPr id="193" name="Google Shape;193;g16a19cb648e_0_36"/>
          <p:cNvSpPr/>
          <p:nvPr/>
        </p:nvSpPr>
        <p:spPr>
          <a:xfrm>
            <a:off x="683575" y="1340778"/>
            <a:ext cx="82089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Саша и Сеня написали контрольную на 5, Катя и Коля на 4, а Наташа и Никита не пришли. По имени ученика или ученицы выведи оценку, если известно, что за прогул ставят 2.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Ввод: Никита	Вывод: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6a19cb648e_0_3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70bff7f0e2_0_74"/>
          <p:cNvSpPr txBox="1"/>
          <p:nvPr>
            <p:ph type="title"/>
          </p:nvPr>
        </p:nvSpPr>
        <p:spPr>
          <a:xfrm>
            <a:off x="251520" y="188640"/>
            <a:ext cx="8712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Задача 7</a:t>
            </a:r>
            <a:endParaRPr/>
          </a:p>
        </p:txBody>
      </p:sp>
      <p:sp>
        <p:nvSpPr>
          <p:cNvPr id="200" name="Google Shape;200;g170bff7f0e2_0_74"/>
          <p:cNvSpPr/>
          <p:nvPr/>
        </p:nvSpPr>
        <p:spPr>
          <a:xfrm>
            <a:off x="683575" y="1340778"/>
            <a:ext cx="82089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Даны три числа. Выведи их через пробел от меньшего к большему.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Ввод:   5	Вывод: 2 5 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70bff7f0e2_0_7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781d3db989_0_85"/>
          <p:cNvSpPr txBox="1"/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 sz="2500">
                <a:latin typeface="Arial"/>
                <a:ea typeface="Arial"/>
                <a:cs typeface="Arial"/>
                <a:sym typeface="Arial"/>
              </a:rPr>
              <a:t>Подведение итогов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1781d3db989_0_85"/>
          <p:cNvSpPr/>
          <p:nvPr/>
        </p:nvSpPr>
        <p:spPr>
          <a:xfrm>
            <a:off x="683575" y="1955728"/>
            <a:ext cx="8208900" cy="3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</a:rPr>
              <a:t>Сегодня мы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-RU" sz="1800">
                <a:solidFill>
                  <a:schemeClr val="dk1"/>
                </a:solidFill>
              </a:rPr>
              <a:t>….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-RU" sz="1800">
                <a:solidFill>
                  <a:schemeClr val="dk1"/>
                </a:solidFill>
              </a:rPr>
              <a:t>….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08" name="Google Shape;208;g1781d3db989_0_85"/>
          <p:cNvSpPr txBox="1"/>
          <p:nvPr>
            <p:ph idx="12" type="sldNum"/>
          </p:nvPr>
        </p:nvSpPr>
        <p:spPr>
          <a:xfrm>
            <a:off x="6553200" y="8475133"/>
            <a:ext cx="2133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операции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683568" y="1556792"/>
            <a:ext cx="820891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Ряд операций представляют условные выражения. Все эти операции принимают два операнда и возвращают логическое значение, которое в Python представляет тип bool. Существует только два логических значения - True (выражение истинно) и False (выражение ложно).</a:t>
            </a: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словесного условия: если число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больше чем 10, то прибавить к нему 1, иначе вычесть 1</a:t>
            </a:r>
            <a:b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в коде:</a:t>
            </a:r>
            <a:b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&gt; 10: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a = a + 1</a:t>
            </a:r>
            <a:b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else: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a = a - 1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945a12da0_0_75"/>
          <p:cNvSpPr txBox="1"/>
          <p:nvPr>
            <p:ph type="title"/>
          </p:nvPr>
        </p:nvSpPr>
        <p:spPr>
          <a:xfrm>
            <a:off x="251520" y="188640"/>
            <a:ext cx="8712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Операции сравнения</a:t>
            </a:r>
            <a:endParaRPr/>
          </a:p>
        </p:txBody>
      </p:sp>
      <p:sp>
        <p:nvSpPr>
          <p:cNvPr id="103" name="Google Shape;103;g16945a12da0_0_75"/>
          <p:cNvSpPr/>
          <p:nvPr/>
        </p:nvSpPr>
        <p:spPr>
          <a:xfrm>
            <a:off x="683568" y="1556792"/>
            <a:ext cx="82089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Простейшие условные выражения представляют операции сравнения, которые сравнивают два значения. Python поддерживает следующие операции сравнения: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16945a12da0_0_75"/>
          <p:cNvSpPr txBox="1"/>
          <p:nvPr>
            <p:ph idx="12" type="sldNum"/>
          </p:nvPr>
        </p:nvSpPr>
        <p:spPr>
          <a:xfrm>
            <a:off x="4261000" y="59091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05" name="Google Shape;105;g16945a12da0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75" y="2706575"/>
            <a:ext cx="6594551" cy="23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Условные выражения</a:t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683575" y="1331642"/>
            <a:ext cx="82089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создания составных условных выражений применяются логические операции. В Python имеются следующие логические операторы:</a:t>
            </a:r>
            <a:b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(логическое умножение)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Возвращает True, если оба выражения равны True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575" y="3058567"/>
            <a:ext cx="290512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793e482855_0_0"/>
          <p:cNvSpPr txBox="1"/>
          <p:nvPr>
            <p:ph type="title"/>
          </p:nvPr>
        </p:nvSpPr>
        <p:spPr>
          <a:xfrm>
            <a:off x="251520" y="188640"/>
            <a:ext cx="8712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Условные выражения</a:t>
            </a:r>
            <a:endParaRPr/>
          </a:p>
        </p:txBody>
      </p:sp>
      <p:sp>
        <p:nvSpPr>
          <p:cNvPr id="119" name="Google Shape;119;g1793e482855_0_0"/>
          <p:cNvSpPr/>
          <p:nvPr/>
        </p:nvSpPr>
        <p:spPr>
          <a:xfrm>
            <a:off x="683575" y="1331642"/>
            <a:ext cx="82089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создания составных условных выражений применяются логические операции. В Python имеются следующие логические операторы:</a:t>
            </a:r>
            <a:b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(логическое сложение)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Возвращает True, если хотя бы одно из выражений равно True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793e482855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21" name="Google Shape;121;g1793e48285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575" y="3092692"/>
            <a:ext cx="472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93e482855_0_6"/>
          <p:cNvSpPr txBox="1"/>
          <p:nvPr>
            <p:ph type="title"/>
          </p:nvPr>
        </p:nvSpPr>
        <p:spPr>
          <a:xfrm>
            <a:off x="251520" y="188640"/>
            <a:ext cx="8712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Условные выражения</a:t>
            </a:r>
            <a:endParaRPr/>
          </a:p>
        </p:txBody>
      </p:sp>
      <p:sp>
        <p:nvSpPr>
          <p:cNvPr id="127" name="Google Shape;127;g1793e482855_0_6"/>
          <p:cNvSpPr/>
          <p:nvPr/>
        </p:nvSpPr>
        <p:spPr>
          <a:xfrm>
            <a:off x="683575" y="1331642"/>
            <a:ext cx="82089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создания составных условных выражений применяются логические операции. В Python имеются следующие логические операторы:</a:t>
            </a:r>
            <a:b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(логическое отрицание)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Возвращает True, если выражение равно False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793e482855_0_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29" name="Google Shape;129;g1793e482855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575" y="3049067"/>
            <a:ext cx="25050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945a12da0_0_82"/>
          <p:cNvSpPr txBox="1"/>
          <p:nvPr>
            <p:ph type="title"/>
          </p:nvPr>
        </p:nvSpPr>
        <p:spPr>
          <a:xfrm>
            <a:off x="251520" y="188640"/>
            <a:ext cx="8712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Оператор in</a:t>
            </a:r>
            <a:endParaRPr/>
          </a:p>
        </p:txBody>
      </p:sp>
      <p:sp>
        <p:nvSpPr>
          <p:cNvPr id="135" name="Google Shape;135;g16945a12da0_0_82"/>
          <p:cNvSpPr/>
          <p:nvPr/>
        </p:nvSpPr>
        <p:spPr>
          <a:xfrm>
            <a:off x="683568" y="1772816"/>
            <a:ext cx="8208900" cy="50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in возвращает True если в некотором наборе значений есть определенное значение.</a:t>
            </a:r>
            <a:endParaRPr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6945a12da0_0_8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37" name="Google Shape;137;g16945a12da0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575" y="2517550"/>
            <a:ext cx="573405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Условные конструкции</a:t>
            </a:r>
            <a:endParaRPr/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575550" y="1259475"/>
            <a:ext cx="82089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Условные конструкции используют условные выражения и в зависимости от их значения направляют выполнение программы по одному из путей. Одна из таких конструкций - это конструкция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если это логическое выражение возвращает True, то выполняется последующий блок инструкций, каждая из которых должна начинаться с новой строки и должна иметь отступы от начала выражения if (отступ необходимо делать в 4 пробела).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50" y="3429000"/>
            <a:ext cx="25146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Отладка</a:t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683568" y="1772816"/>
            <a:ext cx="820891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Отладкой кода называют процесс последовательного приведения кода в рабочее состояние после нахождения ошибки. Существуют различные методы отладки: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выполнение программы в режиме действие за действием, чтобы напрямую вычислить ошибку (доступно только в профессиональных средах программирования)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Проверки выводом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добавление функций print() в разные части программы, чтобы видеть состояния переменных и программы в тот или иной момент времени выполнения.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2022-10-14T11:03:48Z</dcterms:created>
  <dc:creator>RePack by SPecialiST</dc:creator>
</cp:coreProperties>
</file>