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983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56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103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217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398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428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701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96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409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265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17C4-A0CF-48B8-9908-271F8C538E7C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998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417C4-A0CF-48B8-9908-271F8C538E7C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22CDB-085C-4AE8-8C56-A776E6290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208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37502"/>
          </a:xfrm>
        </p:spPr>
        <p:txBody>
          <a:bodyPr/>
          <a:lstStyle/>
          <a:p>
            <a:r>
              <a:rPr lang="pl-PL" b="1" dirty="0">
                <a:solidFill>
                  <a:srgbClr val="C00000"/>
                </a:solidFill>
              </a:rPr>
              <a:t>Yoga Workshop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69973"/>
          </a:xfrm>
        </p:spPr>
        <p:txBody>
          <a:bodyPr>
            <a:normAutofit/>
          </a:bodyPr>
          <a:lstStyle/>
          <a:p>
            <a:pPr algn="r"/>
            <a:r>
              <a:rPr lang="pl-PL" dirty="0"/>
              <a:t>Team :</a:t>
            </a:r>
          </a:p>
          <a:p>
            <a:pPr lvl="0" algn="r"/>
            <a:r>
              <a:rPr lang="en-US" dirty="0" err="1"/>
              <a:t>Olha</a:t>
            </a:r>
            <a:r>
              <a:rPr lang="en-US" dirty="0"/>
              <a:t> </a:t>
            </a:r>
            <a:r>
              <a:rPr lang="en-US" dirty="0" err="1"/>
              <a:t>Mykolaichuk</a:t>
            </a:r>
            <a:endParaRPr lang="pl-PL" dirty="0"/>
          </a:p>
          <a:p>
            <a:pPr lvl="0" algn="r"/>
            <a:r>
              <a:rPr lang="en-US" dirty="0"/>
              <a:t>Natalia </a:t>
            </a:r>
            <a:r>
              <a:rPr lang="en-US" dirty="0" err="1"/>
              <a:t>Konopińska</a:t>
            </a:r>
            <a:endParaRPr lang="pl-PL" dirty="0"/>
          </a:p>
          <a:p>
            <a:pPr lvl="0" algn="r"/>
            <a:r>
              <a:rPr lang="en-US" dirty="0"/>
              <a:t>Joanna </a:t>
            </a:r>
            <a:r>
              <a:rPr lang="en-US" dirty="0" err="1"/>
              <a:t>Greschutz</a:t>
            </a:r>
            <a:endParaRPr lang="pl-PL" dirty="0"/>
          </a:p>
          <a:p>
            <a:pPr lvl="0" algn="r"/>
            <a:r>
              <a:rPr lang="en-US" dirty="0" err="1"/>
              <a:t>Wojciech</a:t>
            </a:r>
            <a:r>
              <a:rPr lang="en-US" dirty="0"/>
              <a:t> </a:t>
            </a:r>
            <a:r>
              <a:rPr lang="en-US" dirty="0" err="1"/>
              <a:t>Piórkowski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436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7. </a:t>
            </a:r>
            <a:r>
              <a:rPr lang="pl-PL" b="1" dirty="0">
                <a:solidFill>
                  <a:srgbClr val="C00000"/>
                </a:solidFill>
              </a:rPr>
              <a:t>P</a:t>
            </a:r>
            <a:r>
              <a:rPr lang="en-GB" b="1" dirty="0" err="1">
                <a:solidFill>
                  <a:srgbClr val="C00000"/>
                </a:solidFill>
              </a:rPr>
              <a:t>lan</a:t>
            </a:r>
            <a:r>
              <a:rPr lang="en-GB" b="1" dirty="0">
                <a:solidFill>
                  <a:srgbClr val="C00000"/>
                </a:solidFill>
              </a:rPr>
              <a:t> for monitoring progress and quality</a:t>
            </a:r>
            <a:endParaRPr lang="pl-PL" b="1" dirty="0">
              <a:solidFill>
                <a:srgbClr val="C00000"/>
              </a:solidFill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894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1065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1. </a:t>
            </a:r>
            <a:r>
              <a:rPr lang="pl-PL" b="1" dirty="0">
                <a:solidFill>
                  <a:srgbClr val="C00000"/>
                </a:solidFill>
              </a:rPr>
              <a:t>Yoga Workshop. P</a:t>
            </a:r>
            <a:r>
              <a:rPr lang="en-GB" b="1" dirty="0" err="1">
                <a:solidFill>
                  <a:srgbClr val="C00000"/>
                </a:solidFill>
              </a:rPr>
              <a:t>roject</a:t>
            </a:r>
            <a:r>
              <a:rPr lang="en-GB" b="1" dirty="0">
                <a:solidFill>
                  <a:srgbClr val="C00000"/>
                </a:solidFill>
              </a:rPr>
              <a:t> definition</a:t>
            </a:r>
            <a:endParaRPr lang="pl-PL" b="1" dirty="0">
              <a:solidFill>
                <a:srgbClr val="C00000"/>
              </a:solidFill>
            </a:endParaRP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3675" y="1506828"/>
            <a:ext cx="5228331" cy="4211392"/>
          </a:xfrm>
          <a:prstGeom prst="rect">
            <a:avLst/>
          </a:prstGeom>
        </p:spPr>
      </p:pic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>
          <a:xfrm>
            <a:off x="5602311" y="631064"/>
            <a:ext cx="6396506" cy="61303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r>
              <a:rPr lang="pl-PL" b="1" dirty="0" err="1"/>
              <a:t>Objective</a:t>
            </a:r>
            <a:r>
              <a:rPr lang="pl-PL" b="1" dirty="0"/>
              <a:t>: </a:t>
            </a:r>
            <a:r>
              <a:rPr lang="en-US" dirty="0" err="1"/>
              <a:t>promot</a:t>
            </a:r>
            <a:r>
              <a:rPr lang="pl-PL" dirty="0" err="1"/>
              <a:t>ion</a:t>
            </a:r>
            <a:r>
              <a:rPr lang="pl-PL" dirty="0"/>
              <a:t> of </a:t>
            </a:r>
            <a:r>
              <a:rPr lang="en-US" dirty="0"/>
              <a:t> healthy lifestyle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What:</a:t>
            </a:r>
            <a:r>
              <a:rPr lang="en-US" dirty="0"/>
              <a:t> one day </a:t>
            </a:r>
            <a:r>
              <a:rPr lang="pl-PL" dirty="0" err="1"/>
              <a:t>y</a:t>
            </a:r>
            <a:r>
              <a:rPr lang="en-US" dirty="0" err="1"/>
              <a:t>oga</a:t>
            </a:r>
            <a:r>
              <a:rPr lang="en-US" dirty="0"/>
              <a:t> training which includes exercises (relaxation, stretching) and lectures (meditation). </a:t>
            </a:r>
            <a:endParaRPr lang="pl-PL" dirty="0"/>
          </a:p>
          <a:p>
            <a:pPr marL="0" indent="0">
              <a:buNone/>
            </a:pPr>
            <a:r>
              <a:rPr lang="en-US" b="1" dirty="0"/>
              <a:t>Who: </a:t>
            </a:r>
            <a:r>
              <a:rPr lang="en-US" dirty="0"/>
              <a:t>students, teachers, administrative </a:t>
            </a:r>
            <a:r>
              <a:rPr lang="pl-PL" dirty="0"/>
              <a:t>s</a:t>
            </a:r>
            <a:r>
              <a:rPr lang="en-US" dirty="0" err="1"/>
              <a:t>taff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en-US" b="1" dirty="0"/>
              <a:t>Where:</a:t>
            </a:r>
            <a:r>
              <a:rPr lang="en-US" dirty="0"/>
              <a:t> Wroclaw University of Economics. </a:t>
            </a:r>
            <a:endParaRPr lang="pl-PL" dirty="0"/>
          </a:p>
          <a:p>
            <a:pPr marL="0" indent="0">
              <a:buNone/>
            </a:pPr>
            <a:r>
              <a:rPr lang="en-US" b="1" dirty="0"/>
              <a:t>When:</a:t>
            </a:r>
            <a:r>
              <a:rPr lang="en-US" dirty="0"/>
              <a:t> the </a:t>
            </a:r>
            <a:r>
              <a:rPr lang="pl-PL" dirty="0"/>
              <a:t>29 </a:t>
            </a:r>
            <a:r>
              <a:rPr lang="en-US" dirty="0" err="1"/>
              <a:t>st</a:t>
            </a:r>
            <a:r>
              <a:rPr lang="en-US" dirty="0"/>
              <a:t> of </a:t>
            </a:r>
            <a:r>
              <a:rPr lang="pl-PL" dirty="0" err="1"/>
              <a:t>September</a:t>
            </a:r>
            <a:r>
              <a:rPr lang="en-US" dirty="0"/>
              <a:t> 2018 (Saturday). </a:t>
            </a:r>
            <a:endParaRPr lang="pl-PL" dirty="0"/>
          </a:p>
          <a:p>
            <a:pPr marL="0" indent="0">
              <a:buNone/>
            </a:pPr>
            <a:r>
              <a:rPr lang="en-US" b="1" dirty="0"/>
              <a:t>Whoa factor: </a:t>
            </a:r>
            <a:r>
              <a:rPr lang="en-US" dirty="0"/>
              <a:t>participants could learn how to reduce stress and fight insomnia, depression and back pain, improve condition, strength and flexibility for free.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7500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667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2. </a:t>
            </a:r>
            <a:r>
              <a:rPr lang="pl-PL" b="1" dirty="0">
                <a:solidFill>
                  <a:srgbClr val="C00000"/>
                </a:solidFill>
              </a:rPr>
              <a:t>Yoga Workshop </a:t>
            </a:r>
            <a:r>
              <a:rPr lang="en-GB" b="1" dirty="0">
                <a:solidFill>
                  <a:srgbClr val="C00000"/>
                </a:solidFill>
              </a:rPr>
              <a:t>team - roles and skills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96" b="15575"/>
          <a:stretch/>
        </p:blipFill>
        <p:spPr>
          <a:xfrm>
            <a:off x="347730" y="708338"/>
            <a:ext cx="11539469" cy="57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7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838200" y="103032"/>
            <a:ext cx="10515600" cy="643944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2. </a:t>
            </a:r>
            <a:r>
              <a:rPr lang="pl-PL" b="1" dirty="0">
                <a:solidFill>
                  <a:srgbClr val="C00000"/>
                </a:solidFill>
              </a:rPr>
              <a:t>Yoga Workshop </a:t>
            </a:r>
            <a:r>
              <a:rPr lang="en-GB" b="1" dirty="0">
                <a:solidFill>
                  <a:srgbClr val="C00000"/>
                </a:solidFill>
              </a:rPr>
              <a:t>team - roles and skills</a:t>
            </a:r>
            <a:r>
              <a:rPr lang="pl-PL" b="1" dirty="0">
                <a:solidFill>
                  <a:srgbClr val="C00000"/>
                </a:solidFill>
              </a:rPr>
              <a:t> c.d.</a:t>
            </a:r>
          </a:p>
        </p:txBody>
      </p:sp>
      <p:pic>
        <p:nvPicPr>
          <p:cNvPr id="2" name="Symbol zastępczy zawartości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915" b="5603"/>
          <a:stretch/>
        </p:blipFill>
        <p:spPr>
          <a:xfrm>
            <a:off x="413465" y="746976"/>
            <a:ext cx="11365069" cy="566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9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3. </a:t>
            </a:r>
            <a:r>
              <a:rPr lang="pl-PL" b="1" dirty="0">
                <a:solidFill>
                  <a:srgbClr val="C00000"/>
                </a:solidFill>
              </a:rPr>
              <a:t>Yoga Workshop</a:t>
            </a:r>
            <a:r>
              <a:rPr lang="en-GB" b="1" dirty="0">
                <a:solidFill>
                  <a:srgbClr val="C00000"/>
                </a:solidFill>
              </a:rPr>
              <a:t> plan with tasks and owners</a:t>
            </a:r>
            <a:endParaRPr lang="pl-PL" b="1" dirty="0">
              <a:solidFill>
                <a:srgbClr val="C00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104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4. </a:t>
            </a:r>
            <a:r>
              <a:rPr lang="pl-PL" b="1" dirty="0">
                <a:solidFill>
                  <a:srgbClr val="C00000"/>
                </a:solidFill>
              </a:rPr>
              <a:t>B</a:t>
            </a:r>
            <a:r>
              <a:rPr lang="en-GB" b="1" dirty="0" err="1">
                <a:solidFill>
                  <a:srgbClr val="C00000"/>
                </a:solidFill>
              </a:rPr>
              <a:t>udget</a:t>
            </a:r>
            <a:endParaRPr lang="pl-PL" b="1" dirty="0">
              <a:solidFill>
                <a:srgbClr val="C00000"/>
              </a:solidFill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/>
              <a:t>sdasdasf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err="1"/>
              <a:t>vfadfavdv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870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37882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5. </a:t>
            </a:r>
            <a:r>
              <a:rPr lang="pl-PL" b="1" dirty="0">
                <a:solidFill>
                  <a:srgbClr val="C00000"/>
                </a:solidFill>
              </a:rPr>
              <a:t>R</a:t>
            </a:r>
            <a:r>
              <a:rPr lang="en-GB" b="1" dirty="0" err="1">
                <a:solidFill>
                  <a:srgbClr val="C00000"/>
                </a:solidFill>
              </a:rPr>
              <a:t>isks</a:t>
            </a:r>
            <a:r>
              <a:rPr lang="en-GB" b="1" dirty="0">
                <a:solidFill>
                  <a:srgbClr val="C00000"/>
                </a:solidFill>
              </a:rPr>
              <a:t> analysis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555" r="1459" b="6581"/>
          <a:stretch/>
        </p:blipFill>
        <p:spPr>
          <a:xfrm>
            <a:off x="115910" y="437883"/>
            <a:ext cx="11938715" cy="60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7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34851"/>
            <a:ext cx="10515600" cy="386366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5. </a:t>
            </a:r>
            <a:r>
              <a:rPr lang="pl-PL" b="1" dirty="0">
                <a:solidFill>
                  <a:srgbClr val="C00000"/>
                </a:solidFill>
              </a:rPr>
              <a:t>R</a:t>
            </a:r>
            <a:r>
              <a:rPr lang="en-GB" b="1" dirty="0" err="1">
                <a:solidFill>
                  <a:srgbClr val="C00000"/>
                </a:solidFill>
              </a:rPr>
              <a:t>isks</a:t>
            </a:r>
            <a:r>
              <a:rPr lang="en-GB" b="1" dirty="0">
                <a:solidFill>
                  <a:srgbClr val="C00000"/>
                </a:solidFill>
              </a:rPr>
              <a:t> analysis</a:t>
            </a:r>
            <a:r>
              <a:rPr lang="pl-PL" b="1" dirty="0">
                <a:solidFill>
                  <a:srgbClr val="C00000"/>
                </a:solidFill>
              </a:rPr>
              <a:t>. Risk Register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838200" y="1390917"/>
            <a:ext cx="10515600" cy="4786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Description</a:t>
            </a:r>
            <a:r>
              <a:rPr lang="pl-PL" dirty="0"/>
              <a:t>: </a:t>
            </a:r>
            <a:r>
              <a:rPr lang="pl-PL" dirty="0" err="1"/>
              <a:t>Gym</a:t>
            </a:r>
            <a:r>
              <a:rPr lang="pl-PL" dirty="0"/>
              <a:t> </a:t>
            </a:r>
            <a:r>
              <a:rPr lang="pl-PL" dirty="0" err="1"/>
              <a:t>won’t</a:t>
            </a:r>
            <a:r>
              <a:rPr lang="pl-PL" dirty="0"/>
              <a:t> be </a:t>
            </a:r>
            <a:r>
              <a:rPr lang="pl-PL" dirty="0" err="1"/>
              <a:t>accessible</a:t>
            </a:r>
            <a:r>
              <a:rPr lang="pl-PL" dirty="0"/>
              <a:t> </a:t>
            </a:r>
          </a:p>
          <a:p>
            <a:pPr marL="0" indent="0">
              <a:buNone/>
            </a:pPr>
            <a:r>
              <a:rPr lang="pl-PL" dirty="0" err="1"/>
              <a:t>Owner</a:t>
            </a:r>
            <a:r>
              <a:rPr lang="pl-PL" dirty="0"/>
              <a:t>: Asia</a:t>
            </a:r>
          </a:p>
          <a:p>
            <a:pPr marL="0" indent="0">
              <a:buNone/>
            </a:pPr>
            <a:r>
              <a:rPr lang="en-US" dirty="0"/>
              <a:t>Risk Type</a:t>
            </a:r>
            <a:r>
              <a:rPr lang="pl-PL" dirty="0"/>
              <a:t>:</a:t>
            </a:r>
            <a:r>
              <a:rPr lang="en-US" dirty="0"/>
              <a:t> technical</a:t>
            </a:r>
          </a:p>
          <a:p>
            <a:pPr marL="0" indent="0">
              <a:buNone/>
            </a:pPr>
            <a:r>
              <a:rPr lang="pl-PL" dirty="0" err="1"/>
              <a:t>Probability</a:t>
            </a:r>
            <a:r>
              <a:rPr lang="pl-PL" dirty="0"/>
              <a:t> of </a:t>
            </a:r>
            <a:r>
              <a:rPr lang="pl-PL" dirty="0" err="1"/>
              <a:t>Occurrence</a:t>
            </a:r>
            <a:r>
              <a:rPr lang="pl-PL" dirty="0"/>
              <a:t>: Medium </a:t>
            </a:r>
          </a:p>
          <a:p>
            <a:pPr marL="0" indent="0">
              <a:buNone/>
            </a:pPr>
            <a:r>
              <a:rPr lang="pl-PL" dirty="0" err="1"/>
              <a:t>Severity</a:t>
            </a:r>
            <a:r>
              <a:rPr lang="pl-PL" dirty="0"/>
              <a:t> of </a:t>
            </a:r>
            <a:r>
              <a:rPr lang="pl-PL" dirty="0" err="1"/>
              <a:t>Effect</a:t>
            </a:r>
            <a:r>
              <a:rPr lang="pl-PL" dirty="0"/>
              <a:t> : Medium / High</a:t>
            </a:r>
          </a:p>
          <a:p>
            <a:pPr marL="0" indent="0">
              <a:buNone/>
            </a:pPr>
            <a:r>
              <a:rPr lang="pl-PL" dirty="0" err="1"/>
              <a:t>Mitigation</a:t>
            </a:r>
            <a:r>
              <a:rPr lang="pl-PL" dirty="0"/>
              <a:t> Plan: </a:t>
            </a:r>
            <a:r>
              <a:rPr lang="en-US" dirty="0"/>
              <a:t>Ola should find and reserve different accommodation. Make sure that participants of Yoga Workshop receive information about changing of </a:t>
            </a:r>
            <a:r>
              <a:rPr lang="en-US" dirty="0" err="1"/>
              <a:t>localisation</a:t>
            </a:r>
            <a:r>
              <a:rPr lang="en-US" dirty="0"/>
              <a:t>. Notify other members of team. Fill Risk Register.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9251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6906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6. </a:t>
            </a:r>
            <a:r>
              <a:rPr lang="pl-PL" b="1" dirty="0">
                <a:solidFill>
                  <a:srgbClr val="C00000"/>
                </a:solidFill>
              </a:rPr>
              <a:t>I</a:t>
            </a:r>
            <a:r>
              <a:rPr lang="en-GB" b="1" dirty="0" err="1">
                <a:solidFill>
                  <a:srgbClr val="C00000"/>
                </a:solidFill>
              </a:rPr>
              <a:t>dentification</a:t>
            </a:r>
            <a:r>
              <a:rPr lang="en-GB" b="1" dirty="0">
                <a:solidFill>
                  <a:srgbClr val="C00000"/>
                </a:solidFill>
              </a:rPr>
              <a:t> of stakeholders and possible changes</a:t>
            </a:r>
            <a:endParaRPr lang="pl-PL" b="1" dirty="0">
              <a:solidFill>
                <a:srgbClr val="C00000"/>
              </a:solidFill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723510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233</Words>
  <Application>Microsoft Office PowerPoint</Application>
  <PresentationFormat>Panoramiczny</PresentationFormat>
  <Paragraphs>30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Motyw pakietu Office</vt:lpstr>
      <vt:lpstr>Yoga Workshop</vt:lpstr>
      <vt:lpstr>1. Yoga Workshop. Project definition</vt:lpstr>
      <vt:lpstr>2. Yoga Workshop team - roles and skills</vt:lpstr>
      <vt:lpstr>2. Yoga Workshop team - roles and skills c.d.</vt:lpstr>
      <vt:lpstr>3. Yoga Workshop plan with tasks and owners</vt:lpstr>
      <vt:lpstr>4. Budget</vt:lpstr>
      <vt:lpstr>5. Risks analysis</vt:lpstr>
      <vt:lpstr>5. Risks analysis. Risk Register</vt:lpstr>
      <vt:lpstr>6. Identification of stakeholders and possible changes</vt:lpstr>
      <vt:lpstr>7. Plan for monitoring progress and quality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Yoga Workshop</dc:title>
  <dc:creator>Natasza Konopinska</dc:creator>
  <cp:lastModifiedBy>Wojciech Piórkowski</cp:lastModifiedBy>
  <cp:revision>32</cp:revision>
  <dcterms:created xsi:type="dcterms:W3CDTF">2018-04-20T07:10:26Z</dcterms:created>
  <dcterms:modified xsi:type="dcterms:W3CDTF">2018-04-21T19:55:04Z</dcterms:modified>
</cp:coreProperties>
</file>