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E3D7D-226F-48AC-A1D4-46C748B0EA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506459-56A4-411C-9756-AC00022CDFFD}">
      <dgm:prSet custT="1"/>
      <dgm:spPr/>
      <dgm:t>
        <a:bodyPr/>
        <a:lstStyle/>
        <a:p>
          <a:r>
            <a:rPr lang="en-US" sz="1200" dirty="0" smtClean="0"/>
            <a:t> </a:t>
          </a:r>
          <a:r>
            <a:rPr lang="en-US" sz="1600" dirty="0" smtClean="0"/>
            <a:t>personal account: personal data entry and personal recommendations</a:t>
          </a:r>
          <a:endParaRPr lang="ru-RU" sz="1600" dirty="0"/>
        </a:p>
      </dgm:t>
    </dgm:pt>
    <dgm:pt modelId="{96B8230D-3033-4845-9217-7902842E5CBB}" type="parTrans" cxnId="{5447745D-514F-489F-AFB3-BC139B135AF7}">
      <dgm:prSet/>
      <dgm:spPr/>
      <dgm:t>
        <a:bodyPr/>
        <a:lstStyle/>
        <a:p>
          <a:endParaRPr lang="ru-RU"/>
        </a:p>
      </dgm:t>
    </dgm:pt>
    <dgm:pt modelId="{B1D99A2E-CF24-4656-A3D5-5FEFD4AC3434}" type="sibTrans" cxnId="{5447745D-514F-489F-AFB3-BC139B135AF7}">
      <dgm:prSet/>
      <dgm:spPr/>
      <dgm:t>
        <a:bodyPr/>
        <a:lstStyle/>
        <a:p>
          <a:endParaRPr lang="ru-RU"/>
        </a:p>
      </dgm:t>
    </dgm:pt>
    <dgm:pt modelId="{283AEAB8-81A3-4610-B1DA-CA842E1E0F09}">
      <dgm:prSet custT="1"/>
      <dgm:spPr/>
      <dgm:t>
        <a:bodyPr/>
        <a:lstStyle/>
        <a:p>
          <a:r>
            <a:rPr lang="en-US" sz="1600" dirty="0" err="1" smtClean="0"/>
            <a:t>calender</a:t>
          </a:r>
          <a:r>
            <a:rPr lang="en-US" sz="1600" dirty="0" smtClean="0"/>
            <a:t> of observations of the dynamics of change</a:t>
          </a:r>
          <a:endParaRPr lang="ru-RU" sz="1600" dirty="0"/>
        </a:p>
      </dgm:t>
    </dgm:pt>
    <dgm:pt modelId="{2573C14D-42BD-41CD-A88F-766C0494F9D2}" type="parTrans" cxnId="{51DB04C3-93DA-4676-B47F-9033834929FE}">
      <dgm:prSet/>
      <dgm:spPr/>
      <dgm:t>
        <a:bodyPr/>
        <a:lstStyle/>
        <a:p>
          <a:endParaRPr lang="ru-RU"/>
        </a:p>
      </dgm:t>
    </dgm:pt>
    <dgm:pt modelId="{67BD0B7F-4E53-4FE3-9F37-DFC71E99843C}" type="sibTrans" cxnId="{51DB04C3-93DA-4676-B47F-9033834929FE}">
      <dgm:prSet/>
      <dgm:spPr/>
      <dgm:t>
        <a:bodyPr/>
        <a:lstStyle/>
        <a:p>
          <a:endParaRPr lang="ru-RU"/>
        </a:p>
      </dgm:t>
    </dgm:pt>
    <dgm:pt modelId="{01E51F9D-8078-4E86-9ED4-8A39B50B0A5F}">
      <dgm:prSet custT="1"/>
      <dgm:spPr/>
      <dgm:t>
        <a:bodyPr/>
        <a:lstStyle/>
        <a:p>
          <a:r>
            <a:rPr lang="en-US" sz="1600" dirty="0" smtClean="0"/>
            <a:t>recommendations on cooking (recipes, videos)</a:t>
          </a:r>
          <a:endParaRPr lang="ru-RU" sz="1600" dirty="0"/>
        </a:p>
      </dgm:t>
    </dgm:pt>
    <dgm:pt modelId="{647B0B34-76A9-49F8-B84A-C789ECDC93ED}" type="parTrans" cxnId="{136D0E9C-D6F1-46AD-B01D-E787A5F3F544}">
      <dgm:prSet/>
      <dgm:spPr/>
      <dgm:t>
        <a:bodyPr/>
        <a:lstStyle/>
        <a:p>
          <a:endParaRPr lang="ru-RU"/>
        </a:p>
      </dgm:t>
    </dgm:pt>
    <dgm:pt modelId="{E7471475-C774-4483-A784-B1878254A699}" type="sibTrans" cxnId="{136D0E9C-D6F1-46AD-B01D-E787A5F3F544}">
      <dgm:prSet/>
      <dgm:spPr/>
      <dgm:t>
        <a:bodyPr/>
        <a:lstStyle/>
        <a:p>
          <a:endParaRPr lang="ru-RU"/>
        </a:p>
      </dgm:t>
    </dgm:pt>
    <dgm:pt modelId="{8BF0F09B-B947-4221-A537-E5144EE52C34}">
      <dgm:prSet custT="1"/>
      <dgm:spPr/>
      <dgm:t>
        <a:bodyPr/>
        <a:lstStyle/>
        <a:p>
          <a:r>
            <a:rPr lang="en-US" sz="1600" dirty="0" smtClean="0"/>
            <a:t>chat bot</a:t>
          </a:r>
          <a:endParaRPr lang="ru-RU" sz="1600" dirty="0"/>
        </a:p>
      </dgm:t>
    </dgm:pt>
    <dgm:pt modelId="{3F351386-7608-43AB-8AF9-9D904F94E1AF}" type="parTrans" cxnId="{BA1D1885-D164-4C13-A08C-4E5447EE9E5E}">
      <dgm:prSet/>
      <dgm:spPr/>
      <dgm:t>
        <a:bodyPr/>
        <a:lstStyle/>
        <a:p>
          <a:endParaRPr lang="ru-RU"/>
        </a:p>
      </dgm:t>
    </dgm:pt>
    <dgm:pt modelId="{9A305691-0239-4385-B774-D58D4727C0F6}" type="sibTrans" cxnId="{BA1D1885-D164-4C13-A08C-4E5447EE9E5E}">
      <dgm:prSet/>
      <dgm:spPr/>
      <dgm:t>
        <a:bodyPr/>
        <a:lstStyle/>
        <a:p>
          <a:endParaRPr lang="ru-RU"/>
        </a:p>
      </dgm:t>
    </dgm:pt>
    <dgm:pt modelId="{9947D1F6-EE26-4FA9-BEE6-C1B27BA1A1AD}">
      <dgm:prSet custT="1"/>
      <dgm:spPr/>
      <dgm:t>
        <a:bodyPr/>
        <a:lstStyle/>
        <a:p>
          <a:r>
            <a:rPr lang="en-US" sz="1600" dirty="0" smtClean="0"/>
            <a:t>social network for parents of children</a:t>
          </a:r>
          <a:endParaRPr lang="ru-RU" sz="1600" dirty="0"/>
        </a:p>
      </dgm:t>
    </dgm:pt>
    <dgm:pt modelId="{68006143-0C19-41A2-B291-7E0734AF81A3}" type="parTrans" cxnId="{D9176599-7D88-4A7E-8589-B7D870E9C1B7}">
      <dgm:prSet/>
      <dgm:spPr/>
      <dgm:t>
        <a:bodyPr/>
        <a:lstStyle/>
        <a:p>
          <a:endParaRPr lang="ru-RU"/>
        </a:p>
      </dgm:t>
    </dgm:pt>
    <dgm:pt modelId="{5181D47A-8216-42A6-B71F-5C195A6D1231}" type="sibTrans" cxnId="{D9176599-7D88-4A7E-8589-B7D870E9C1B7}">
      <dgm:prSet/>
      <dgm:spPr/>
      <dgm:t>
        <a:bodyPr/>
        <a:lstStyle/>
        <a:p>
          <a:endParaRPr lang="ru-RU"/>
        </a:p>
      </dgm:t>
    </dgm:pt>
    <dgm:pt modelId="{A88B04E9-8329-4349-A45F-812CF0A78175}">
      <dgm:prSet custT="1"/>
      <dgm:spPr/>
      <dgm:t>
        <a:bodyPr/>
        <a:lstStyle/>
        <a:p>
          <a:r>
            <a:rPr lang="en-US" sz="1600" dirty="0" smtClean="0"/>
            <a:t>prepared food complexes, order, delivery</a:t>
          </a:r>
          <a:endParaRPr lang="ru-RU" sz="1600" dirty="0"/>
        </a:p>
      </dgm:t>
    </dgm:pt>
    <dgm:pt modelId="{23708903-B19E-4802-B5DF-D2BE7048FCF8}" type="parTrans" cxnId="{E505BE2C-CCF4-403C-A978-D64230DCA1EC}">
      <dgm:prSet/>
      <dgm:spPr/>
      <dgm:t>
        <a:bodyPr/>
        <a:lstStyle/>
        <a:p>
          <a:endParaRPr lang="ru-RU"/>
        </a:p>
      </dgm:t>
    </dgm:pt>
    <dgm:pt modelId="{3C0275F6-F2E6-4F1A-B21E-E5817398C71F}" type="sibTrans" cxnId="{E505BE2C-CCF4-403C-A978-D64230DCA1EC}">
      <dgm:prSet/>
      <dgm:spPr/>
      <dgm:t>
        <a:bodyPr/>
        <a:lstStyle/>
        <a:p>
          <a:endParaRPr lang="ru-RU"/>
        </a:p>
      </dgm:t>
    </dgm:pt>
    <dgm:pt modelId="{E139783E-37D2-484A-BEF6-5053FD8BCBFA}">
      <dgm:prSet custT="1"/>
      <dgm:spPr/>
      <dgm:t>
        <a:bodyPr/>
        <a:lstStyle/>
        <a:p>
          <a:r>
            <a:rPr lang="en-US" sz="1600" dirty="0" smtClean="0"/>
            <a:t>order of non-medicinal biologically active drugs</a:t>
          </a:r>
          <a:r>
            <a:rPr lang="en-US" sz="1200" dirty="0" smtClean="0"/>
            <a:t>.</a:t>
          </a:r>
          <a:endParaRPr lang="ru-RU" sz="1200" dirty="0"/>
        </a:p>
      </dgm:t>
    </dgm:pt>
    <dgm:pt modelId="{24731FBF-52CA-4E39-B212-2AC2B228FA11}" type="parTrans" cxnId="{EAE586D3-40E0-4FE3-8BE1-BFAA8C86CB4F}">
      <dgm:prSet/>
      <dgm:spPr/>
      <dgm:t>
        <a:bodyPr/>
        <a:lstStyle/>
        <a:p>
          <a:endParaRPr lang="ru-RU"/>
        </a:p>
      </dgm:t>
    </dgm:pt>
    <dgm:pt modelId="{EB8EA780-3BF2-46AF-943C-FA5BCB1F51DC}" type="sibTrans" cxnId="{EAE586D3-40E0-4FE3-8BE1-BFAA8C86CB4F}">
      <dgm:prSet/>
      <dgm:spPr/>
      <dgm:t>
        <a:bodyPr/>
        <a:lstStyle/>
        <a:p>
          <a:endParaRPr lang="ru-RU"/>
        </a:p>
      </dgm:t>
    </dgm:pt>
    <dgm:pt modelId="{59C8930C-C1FD-47E2-9DA1-69B337DCB2ED}" type="pres">
      <dgm:prSet presAssocID="{EA8E3D7D-226F-48AC-A1D4-46C748B0EAE3}" presName="linear" presStyleCnt="0">
        <dgm:presLayoutVars>
          <dgm:dir/>
          <dgm:animLvl val="lvl"/>
          <dgm:resizeHandles val="exact"/>
        </dgm:presLayoutVars>
      </dgm:prSet>
      <dgm:spPr/>
    </dgm:pt>
    <dgm:pt modelId="{19F2EA74-C124-4140-9887-7B45A7538FC4}" type="pres">
      <dgm:prSet presAssocID="{17506459-56A4-411C-9756-AC00022CDFFD}" presName="parentLin" presStyleCnt="0"/>
      <dgm:spPr/>
    </dgm:pt>
    <dgm:pt modelId="{66F8F978-3DEF-4EB4-9B75-AB9C4ABA8F7A}" type="pres">
      <dgm:prSet presAssocID="{17506459-56A4-411C-9756-AC00022CDFFD}" presName="parentLeftMargin" presStyleLbl="node1" presStyleIdx="0" presStyleCnt="7"/>
      <dgm:spPr/>
    </dgm:pt>
    <dgm:pt modelId="{405DCDF2-60A8-412A-91A9-A72FA337F93F}" type="pres">
      <dgm:prSet presAssocID="{17506459-56A4-411C-9756-AC00022CDFF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6ECF1E-425E-4928-B8B4-4F233F48C4BE}" type="pres">
      <dgm:prSet presAssocID="{17506459-56A4-411C-9756-AC00022CDFFD}" presName="negativeSpace" presStyleCnt="0"/>
      <dgm:spPr/>
    </dgm:pt>
    <dgm:pt modelId="{08CCD302-13E7-4C28-B5F2-DC47B0E8C0C2}" type="pres">
      <dgm:prSet presAssocID="{17506459-56A4-411C-9756-AC00022CDFFD}" presName="childText" presStyleLbl="conFgAcc1" presStyleIdx="0" presStyleCnt="7">
        <dgm:presLayoutVars>
          <dgm:bulletEnabled val="1"/>
        </dgm:presLayoutVars>
      </dgm:prSet>
      <dgm:spPr/>
    </dgm:pt>
    <dgm:pt modelId="{70848C42-2064-4BAE-B34F-C8D43A5C564E}" type="pres">
      <dgm:prSet presAssocID="{B1D99A2E-CF24-4656-A3D5-5FEFD4AC3434}" presName="spaceBetweenRectangles" presStyleCnt="0"/>
      <dgm:spPr/>
    </dgm:pt>
    <dgm:pt modelId="{BBF612EB-8510-487F-A513-BC03F2EE58BA}" type="pres">
      <dgm:prSet presAssocID="{283AEAB8-81A3-4610-B1DA-CA842E1E0F09}" presName="parentLin" presStyleCnt="0"/>
      <dgm:spPr/>
    </dgm:pt>
    <dgm:pt modelId="{D293D4BC-A864-4C41-9A12-A477A363BFD9}" type="pres">
      <dgm:prSet presAssocID="{283AEAB8-81A3-4610-B1DA-CA842E1E0F09}" presName="parentLeftMargin" presStyleLbl="node1" presStyleIdx="0" presStyleCnt="7"/>
      <dgm:spPr/>
    </dgm:pt>
    <dgm:pt modelId="{DEA37B73-FF61-4A38-A505-C7630E8023AB}" type="pres">
      <dgm:prSet presAssocID="{283AEAB8-81A3-4610-B1DA-CA842E1E0F0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DBC952D-8B69-4C97-B031-D12BC9D0B313}" type="pres">
      <dgm:prSet presAssocID="{283AEAB8-81A3-4610-B1DA-CA842E1E0F09}" presName="negativeSpace" presStyleCnt="0"/>
      <dgm:spPr/>
    </dgm:pt>
    <dgm:pt modelId="{8B761361-EDF4-4A3C-B5F8-09CCCC4E926F}" type="pres">
      <dgm:prSet presAssocID="{283AEAB8-81A3-4610-B1DA-CA842E1E0F09}" presName="childText" presStyleLbl="conFgAcc1" presStyleIdx="1" presStyleCnt="7">
        <dgm:presLayoutVars>
          <dgm:bulletEnabled val="1"/>
        </dgm:presLayoutVars>
      </dgm:prSet>
      <dgm:spPr/>
    </dgm:pt>
    <dgm:pt modelId="{B971503C-292A-4B86-AEB7-CCA7824A25D0}" type="pres">
      <dgm:prSet presAssocID="{67BD0B7F-4E53-4FE3-9F37-DFC71E99843C}" presName="spaceBetweenRectangles" presStyleCnt="0"/>
      <dgm:spPr/>
    </dgm:pt>
    <dgm:pt modelId="{0A4D348B-5867-482E-BC69-9B33C80B3653}" type="pres">
      <dgm:prSet presAssocID="{01E51F9D-8078-4E86-9ED4-8A39B50B0A5F}" presName="parentLin" presStyleCnt="0"/>
      <dgm:spPr/>
    </dgm:pt>
    <dgm:pt modelId="{12121B83-3760-4F76-8B55-F95A0F270801}" type="pres">
      <dgm:prSet presAssocID="{01E51F9D-8078-4E86-9ED4-8A39B50B0A5F}" presName="parentLeftMargin" presStyleLbl="node1" presStyleIdx="1" presStyleCnt="7"/>
      <dgm:spPr/>
    </dgm:pt>
    <dgm:pt modelId="{7E0FB1CF-31D4-414A-823C-8E697BC3CA6B}" type="pres">
      <dgm:prSet presAssocID="{01E51F9D-8078-4E86-9ED4-8A39B50B0A5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E12EDA-B542-47CF-99A6-A965BE363873}" type="pres">
      <dgm:prSet presAssocID="{01E51F9D-8078-4E86-9ED4-8A39B50B0A5F}" presName="negativeSpace" presStyleCnt="0"/>
      <dgm:spPr/>
    </dgm:pt>
    <dgm:pt modelId="{A1ADB5F2-9557-4A25-8DCF-7E28A2A3D737}" type="pres">
      <dgm:prSet presAssocID="{01E51F9D-8078-4E86-9ED4-8A39B50B0A5F}" presName="childText" presStyleLbl="conFgAcc1" presStyleIdx="2" presStyleCnt="7">
        <dgm:presLayoutVars>
          <dgm:bulletEnabled val="1"/>
        </dgm:presLayoutVars>
      </dgm:prSet>
      <dgm:spPr/>
    </dgm:pt>
    <dgm:pt modelId="{122D3A16-39A2-4705-981D-5016C3506C97}" type="pres">
      <dgm:prSet presAssocID="{E7471475-C774-4483-A784-B1878254A699}" presName="spaceBetweenRectangles" presStyleCnt="0"/>
      <dgm:spPr/>
    </dgm:pt>
    <dgm:pt modelId="{E13615AB-D236-4878-A07A-C93AFA80CF7B}" type="pres">
      <dgm:prSet presAssocID="{8BF0F09B-B947-4221-A537-E5144EE52C34}" presName="parentLin" presStyleCnt="0"/>
      <dgm:spPr/>
    </dgm:pt>
    <dgm:pt modelId="{62DD32E5-75A8-40F6-B8B4-AD2B54A76235}" type="pres">
      <dgm:prSet presAssocID="{8BF0F09B-B947-4221-A537-E5144EE52C34}" presName="parentLeftMargin" presStyleLbl="node1" presStyleIdx="2" presStyleCnt="7"/>
      <dgm:spPr/>
    </dgm:pt>
    <dgm:pt modelId="{B7762C13-9014-4EB3-A138-3DE562EAD7D2}" type="pres">
      <dgm:prSet presAssocID="{8BF0F09B-B947-4221-A537-E5144EE52C3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1FD424-B7AF-4400-A1B3-FA8507A44A4E}" type="pres">
      <dgm:prSet presAssocID="{8BF0F09B-B947-4221-A537-E5144EE52C34}" presName="negativeSpace" presStyleCnt="0"/>
      <dgm:spPr/>
    </dgm:pt>
    <dgm:pt modelId="{986DDAA8-3940-4DD1-AF70-876A82505DB0}" type="pres">
      <dgm:prSet presAssocID="{8BF0F09B-B947-4221-A537-E5144EE52C34}" presName="childText" presStyleLbl="conFgAcc1" presStyleIdx="3" presStyleCnt="7">
        <dgm:presLayoutVars>
          <dgm:bulletEnabled val="1"/>
        </dgm:presLayoutVars>
      </dgm:prSet>
      <dgm:spPr/>
    </dgm:pt>
    <dgm:pt modelId="{2D6C6780-5778-4D5F-8691-BDB542D32E32}" type="pres">
      <dgm:prSet presAssocID="{9A305691-0239-4385-B774-D58D4727C0F6}" presName="spaceBetweenRectangles" presStyleCnt="0"/>
      <dgm:spPr/>
    </dgm:pt>
    <dgm:pt modelId="{078F493E-D7B0-43FA-B1D3-8C995A898831}" type="pres">
      <dgm:prSet presAssocID="{9947D1F6-EE26-4FA9-BEE6-C1B27BA1A1AD}" presName="parentLin" presStyleCnt="0"/>
      <dgm:spPr/>
    </dgm:pt>
    <dgm:pt modelId="{FBF06753-E3C7-4E6B-A5C5-ED0D04B6348D}" type="pres">
      <dgm:prSet presAssocID="{9947D1F6-EE26-4FA9-BEE6-C1B27BA1A1AD}" presName="parentLeftMargin" presStyleLbl="node1" presStyleIdx="3" presStyleCnt="7"/>
      <dgm:spPr/>
    </dgm:pt>
    <dgm:pt modelId="{BCBEF14C-6F7C-40A7-9C12-BCA1BF5D2DEB}" type="pres">
      <dgm:prSet presAssocID="{9947D1F6-EE26-4FA9-BEE6-C1B27BA1A1A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218170-6F70-4746-B62C-742A72C8B9EA}" type="pres">
      <dgm:prSet presAssocID="{9947D1F6-EE26-4FA9-BEE6-C1B27BA1A1AD}" presName="negativeSpace" presStyleCnt="0"/>
      <dgm:spPr/>
    </dgm:pt>
    <dgm:pt modelId="{39B768FF-5F7A-4C73-8595-C4D838102447}" type="pres">
      <dgm:prSet presAssocID="{9947D1F6-EE26-4FA9-BEE6-C1B27BA1A1AD}" presName="childText" presStyleLbl="conFgAcc1" presStyleIdx="4" presStyleCnt="7">
        <dgm:presLayoutVars>
          <dgm:bulletEnabled val="1"/>
        </dgm:presLayoutVars>
      </dgm:prSet>
      <dgm:spPr/>
    </dgm:pt>
    <dgm:pt modelId="{EE01DF96-DE8B-49CF-A088-0DA7C502B26C}" type="pres">
      <dgm:prSet presAssocID="{5181D47A-8216-42A6-B71F-5C195A6D1231}" presName="spaceBetweenRectangles" presStyleCnt="0"/>
      <dgm:spPr/>
    </dgm:pt>
    <dgm:pt modelId="{97EFD07D-80C8-4543-BA53-BE5A33C2C30D}" type="pres">
      <dgm:prSet presAssocID="{A88B04E9-8329-4349-A45F-812CF0A78175}" presName="parentLin" presStyleCnt="0"/>
      <dgm:spPr/>
    </dgm:pt>
    <dgm:pt modelId="{3F0193B5-4D30-40DC-84F3-CC5F9BB6C132}" type="pres">
      <dgm:prSet presAssocID="{A88B04E9-8329-4349-A45F-812CF0A78175}" presName="parentLeftMargin" presStyleLbl="node1" presStyleIdx="4" presStyleCnt="7"/>
      <dgm:spPr/>
    </dgm:pt>
    <dgm:pt modelId="{CEE60B1E-7F79-4F28-B7B5-3EA5978F3441}" type="pres">
      <dgm:prSet presAssocID="{A88B04E9-8329-4349-A45F-812CF0A7817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7BCBF5-9973-49DE-9962-6BE18F4F0BF1}" type="pres">
      <dgm:prSet presAssocID="{A88B04E9-8329-4349-A45F-812CF0A78175}" presName="negativeSpace" presStyleCnt="0"/>
      <dgm:spPr/>
    </dgm:pt>
    <dgm:pt modelId="{9AAE945D-D4F9-47EF-9892-D8616EE25020}" type="pres">
      <dgm:prSet presAssocID="{A88B04E9-8329-4349-A45F-812CF0A78175}" presName="childText" presStyleLbl="conFgAcc1" presStyleIdx="5" presStyleCnt="7">
        <dgm:presLayoutVars>
          <dgm:bulletEnabled val="1"/>
        </dgm:presLayoutVars>
      </dgm:prSet>
      <dgm:spPr/>
    </dgm:pt>
    <dgm:pt modelId="{7BAE1719-3829-4719-9618-9C7A459F8C26}" type="pres">
      <dgm:prSet presAssocID="{3C0275F6-F2E6-4F1A-B21E-E5817398C71F}" presName="spaceBetweenRectangles" presStyleCnt="0"/>
      <dgm:spPr/>
    </dgm:pt>
    <dgm:pt modelId="{D8A72636-8554-4EFE-B204-64DBDA724569}" type="pres">
      <dgm:prSet presAssocID="{E139783E-37D2-484A-BEF6-5053FD8BCBFA}" presName="parentLin" presStyleCnt="0"/>
      <dgm:spPr/>
    </dgm:pt>
    <dgm:pt modelId="{F150E877-E4AF-4BE6-A698-35F5F81B6FD7}" type="pres">
      <dgm:prSet presAssocID="{E139783E-37D2-484A-BEF6-5053FD8BCBFA}" presName="parentLeftMargin" presStyleLbl="node1" presStyleIdx="5" presStyleCnt="7"/>
      <dgm:spPr/>
    </dgm:pt>
    <dgm:pt modelId="{40DD9D8C-7A84-4D38-AC6F-9D31BE7740A4}" type="pres">
      <dgm:prSet presAssocID="{E139783E-37D2-484A-BEF6-5053FD8BCBF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4370BD-F5A4-4A32-9DFF-2989BD8D6137}" type="pres">
      <dgm:prSet presAssocID="{E139783E-37D2-484A-BEF6-5053FD8BCBFA}" presName="negativeSpace" presStyleCnt="0"/>
      <dgm:spPr/>
    </dgm:pt>
    <dgm:pt modelId="{89CE4110-9F31-4783-A135-0B98CE549872}" type="pres">
      <dgm:prSet presAssocID="{E139783E-37D2-484A-BEF6-5053FD8BCBF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AE586D3-40E0-4FE3-8BE1-BFAA8C86CB4F}" srcId="{EA8E3D7D-226F-48AC-A1D4-46C748B0EAE3}" destId="{E139783E-37D2-484A-BEF6-5053FD8BCBFA}" srcOrd="6" destOrd="0" parTransId="{24731FBF-52CA-4E39-B212-2AC2B228FA11}" sibTransId="{EB8EA780-3BF2-46AF-943C-FA5BCB1F51DC}"/>
    <dgm:cxn modelId="{C3CBF938-508E-4111-8DFD-D33B0B8199E7}" type="presOf" srcId="{8BF0F09B-B947-4221-A537-E5144EE52C34}" destId="{B7762C13-9014-4EB3-A138-3DE562EAD7D2}" srcOrd="1" destOrd="0" presId="urn:microsoft.com/office/officeart/2005/8/layout/list1"/>
    <dgm:cxn modelId="{DF790D35-2736-4446-AB48-348464F9CA31}" type="presOf" srcId="{A88B04E9-8329-4349-A45F-812CF0A78175}" destId="{CEE60B1E-7F79-4F28-B7B5-3EA5978F3441}" srcOrd="1" destOrd="0" presId="urn:microsoft.com/office/officeart/2005/8/layout/list1"/>
    <dgm:cxn modelId="{51DB04C3-93DA-4676-B47F-9033834929FE}" srcId="{EA8E3D7D-226F-48AC-A1D4-46C748B0EAE3}" destId="{283AEAB8-81A3-4610-B1DA-CA842E1E0F09}" srcOrd="1" destOrd="0" parTransId="{2573C14D-42BD-41CD-A88F-766C0494F9D2}" sibTransId="{67BD0B7F-4E53-4FE3-9F37-DFC71E99843C}"/>
    <dgm:cxn modelId="{F97EC011-0FCF-4666-8342-6762C3E496D1}" type="presOf" srcId="{17506459-56A4-411C-9756-AC00022CDFFD}" destId="{66F8F978-3DEF-4EB4-9B75-AB9C4ABA8F7A}" srcOrd="0" destOrd="0" presId="urn:microsoft.com/office/officeart/2005/8/layout/list1"/>
    <dgm:cxn modelId="{8778A899-27AB-4FDD-8C52-2F96005769B1}" type="presOf" srcId="{E139783E-37D2-484A-BEF6-5053FD8BCBFA}" destId="{F150E877-E4AF-4BE6-A698-35F5F81B6FD7}" srcOrd="0" destOrd="0" presId="urn:microsoft.com/office/officeart/2005/8/layout/list1"/>
    <dgm:cxn modelId="{F2142533-057A-4A11-9FC2-CCFD04A432C6}" type="presOf" srcId="{17506459-56A4-411C-9756-AC00022CDFFD}" destId="{405DCDF2-60A8-412A-91A9-A72FA337F93F}" srcOrd="1" destOrd="0" presId="urn:microsoft.com/office/officeart/2005/8/layout/list1"/>
    <dgm:cxn modelId="{BA1D1885-D164-4C13-A08C-4E5447EE9E5E}" srcId="{EA8E3D7D-226F-48AC-A1D4-46C748B0EAE3}" destId="{8BF0F09B-B947-4221-A537-E5144EE52C34}" srcOrd="3" destOrd="0" parTransId="{3F351386-7608-43AB-8AF9-9D904F94E1AF}" sibTransId="{9A305691-0239-4385-B774-D58D4727C0F6}"/>
    <dgm:cxn modelId="{B9DE1F79-FB4B-4EE6-8E7D-9BB8D111D3DA}" type="presOf" srcId="{8BF0F09B-B947-4221-A537-E5144EE52C34}" destId="{62DD32E5-75A8-40F6-B8B4-AD2B54A76235}" srcOrd="0" destOrd="0" presId="urn:microsoft.com/office/officeart/2005/8/layout/list1"/>
    <dgm:cxn modelId="{C4035E90-23D5-44A0-81AA-132971D1E986}" type="presOf" srcId="{283AEAB8-81A3-4610-B1DA-CA842E1E0F09}" destId="{DEA37B73-FF61-4A38-A505-C7630E8023AB}" srcOrd="1" destOrd="0" presId="urn:microsoft.com/office/officeart/2005/8/layout/list1"/>
    <dgm:cxn modelId="{2208FA22-6EC5-4DE2-932C-F8A8BDE8DD88}" type="presOf" srcId="{01E51F9D-8078-4E86-9ED4-8A39B50B0A5F}" destId="{12121B83-3760-4F76-8B55-F95A0F270801}" srcOrd="0" destOrd="0" presId="urn:microsoft.com/office/officeart/2005/8/layout/list1"/>
    <dgm:cxn modelId="{5447745D-514F-489F-AFB3-BC139B135AF7}" srcId="{EA8E3D7D-226F-48AC-A1D4-46C748B0EAE3}" destId="{17506459-56A4-411C-9756-AC00022CDFFD}" srcOrd="0" destOrd="0" parTransId="{96B8230D-3033-4845-9217-7902842E5CBB}" sibTransId="{B1D99A2E-CF24-4656-A3D5-5FEFD4AC3434}"/>
    <dgm:cxn modelId="{6FA99D07-9B7E-4E05-9840-CE389E140CE2}" type="presOf" srcId="{A88B04E9-8329-4349-A45F-812CF0A78175}" destId="{3F0193B5-4D30-40DC-84F3-CC5F9BB6C132}" srcOrd="0" destOrd="0" presId="urn:microsoft.com/office/officeart/2005/8/layout/list1"/>
    <dgm:cxn modelId="{D9176599-7D88-4A7E-8589-B7D870E9C1B7}" srcId="{EA8E3D7D-226F-48AC-A1D4-46C748B0EAE3}" destId="{9947D1F6-EE26-4FA9-BEE6-C1B27BA1A1AD}" srcOrd="4" destOrd="0" parTransId="{68006143-0C19-41A2-B291-7E0734AF81A3}" sibTransId="{5181D47A-8216-42A6-B71F-5C195A6D1231}"/>
    <dgm:cxn modelId="{E505BE2C-CCF4-403C-A978-D64230DCA1EC}" srcId="{EA8E3D7D-226F-48AC-A1D4-46C748B0EAE3}" destId="{A88B04E9-8329-4349-A45F-812CF0A78175}" srcOrd="5" destOrd="0" parTransId="{23708903-B19E-4802-B5DF-D2BE7048FCF8}" sibTransId="{3C0275F6-F2E6-4F1A-B21E-E5817398C71F}"/>
    <dgm:cxn modelId="{8CAFA946-445C-470E-8D3B-9B1E522F2225}" type="presOf" srcId="{01E51F9D-8078-4E86-9ED4-8A39B50B0A5F}" destId="{7E0FB1CF-31D4-414A-823C-8E697BC3CA6B}" srcOrd="1" destOrd="0" presId="urn:microsoft.com/office/officeart/2005/8/layout/list1"/>
    <dgm:cxn modelId="{A48F7847-29B1-4A5E-82CE-81148B5A29CF}" type="presOf" srcId="{E139783E-37D2-484A-BEF6-5053FD8BCBFA}" destId="{40DD9D8C-7A84-4D38-AC6F-9D31BE7740A4}" srcOrd="1" destOrd="0" presId="urn:microsoft.com/office/officeart/2005/8/layout/list1"/>
    <dgm:cxn modelId="{136D0E9C-D6F1-46AD-B01D-E787A5F3F544}" srcId="{EA8E3D7D-226F-48AC-A1D4-46C748B0EAE3}" destId="{01E51F9D-8078-4E86-9ED4-8A39B50B0A5F}" srcOrd="2" destOrd="0" parTransId="{647B0B34-76A9-49F8-B84A-C789ECDC93ED}" sibTransId="{E7471475-C774-4483-A784-B1878254A699}"/>
    <dgm:cxn modelId="{33B65D5A-FC64-4182-8556-68B2C3EC92C2}" type="presOf" srcId="{9947D1F6-EE26-4FA9-BEE6-C1B27BA1A1AD}" destId="{BCBEF14C-6F7C-40A7-9C12-BCA1BF5D2DEB}" srcOrd="1" destOrd="0" presId="urn:microsoft.com/office/officeart/2005/8/layout/list1"/>
    <dgm:cxn modelId="{5120DAFF-44F9-4C12-B6D7-341C91206983}" type="presOf" srcId="{283AEAB8-81A3-4610-B1DA-CA842E1E0F09}" destId="{D293D4BC-A864-4C41-9A12-A477A363BFD9}" srcOrd="0" destOrd="0" presId="urn:microsoft.com/office/officeart/2005/8/layout/list1"/>
    <dgm:cxn modelId="{1C4A13D2-9033-421A-8B9F-68D3D2A23B97}" type="presOf" srcId="{9947D1F6-EE26-4FA9-BEE6-C1B27BA1A1AD}" destId="{FBF06753-E3C7-4E6B-A5C5-ED0D04B6348D}" srcOrd="0" destOrd="0" presId="urn:microsoft.com/office/officeart/2005/8/layout/list1"/>
    <dgm:cxn modelId="{F31A941A-D913-4815-98F2-B8C1D4884B40}" type="presOf" srcId="{EA8E3D7D-226F-48AC-A1D4-46C748B0EAE3}" destId="{59C8930C-C1FD-47E2-9DA1-69B337DCB2ED}" srcOrd="0" destOrd="0" presId="urn:microsoft.com/office/officeart/2005/8/layout/list1"/>
    <dgm:cxn modelId="{25FBADC8-B143-4CC5-9809-004144FC46F1}" type="presParOf" srcId="{59C8930C-C1FD-47E2-9DA1-69B337DCB2ED}" destId="{19F2EA74-C124-4140-9887-7B45A7538FC4}" srcOrd="0" destOrd="0" presId="urn:microsoft.com/office/officeart/2005/8/layout/list1"/>
    <dgm:cxn modelId="{8926176A-F862-456E-9A5C-831916558F1F}" type="presParOf" srcId="{19F2EA74-C124-4140-9887-7B45A7538FC4}" destId="{66F8F978-3DEF-4EB4-9B75-AB9C4ABA8F7A}" srcOrd="0" destOrd="0" presId="urn:microsoft.com/office/officeart/2005/8/layout/list1"/>
    <dgm:cxn modelId="{63CBF089-7961-41BF-A056-2A68E22DFDCF}" type="presParOf" srcId="{19F2EA74-C124-4140-9887-7B45A7538FC4}" destId="{405DCDF2-60A8-412A-91A9-A72FA337F93F}" srcOrd="1" destOrd="0" presId="urn:microsoft.com/office/officeart/2005/8/layout/list1"/>
    <dgm:cxn modelId="{419B9252-1DD1-4D22-8FBB-F6066DB57526}" type="presParOf" srcId="{59C8930C-C1FD-47E2-9DA1-69B337DCB2ED}" destId="{FF6ECF1E-425E-4928-B8B4-4F233F48C4BE}" srcOrd="1" destOrd="0" presId="urn:microsoft.com/office/officeart/2005/8/layout/list1"/>
    <dgm:cxn modelId="{D89B9B06-A623-4C6F-BFF5-BEC3125BAC0E}" type="presParOf" srcId="{59C8930C-C1FD-47E2-9DA1-69B337DCB2ED}" destId="{08CCD302-13E7-4C28-B5F2-DC47B0E8C0C2}" srcOrd="2" destOrd="0" presId="urn:microsoft.com/office/officeart/2005/8/layout/list1"/>
    <dgm:cxn modelId="{B249ED3E-0467-4CAB-9E26-DAF187D8AF43}" type="presParOf" srcId="{59C8930C-C1FD-47E2-9DA1-69B337DCB2ED}" destId="{70848C42-2064-4BAE-B34F-C8D43A5C564E}" srcOrd="3" destOrd="0" presId="urn:microsoft.com/office/officeart/2005/8/layout/list1"/>
    <dgm:cxn modelId="{7FF55219-2161-4DD6-9771-C1378E954094}" type="presParOf" srcId="{59C8930C-C1FD-47E2-9DA1-69B337DCB2ED}" destId="{BBF612EB-8510-487F-A513-BC03F2EE58BA}" srcOrd="4" destOrd="0" presId="urn:microsoft.com/office/officeart/2005/8/layout/list1"/>
    <dgm:cxn modelId="{FAF73F15-905B-49F9-8F6D-7521ED77C9B0}" type="presParOf" srcId="{BBF612EB-8510-487F-A513-BC03F2EE58BA}" destId="{D293D4BC-A864-4C41-9A12-A477A363BFD9}" srcOrd="0" destOrd="0" presId="urn:microsoft.com/office/officeart/2005/8/layout/list1"/>
    <dgm:cxn modelId="{6A86A801-43F9-4270-A9F2-C06620BCEA61}" type="presParOf" srcId="{BBF612EB-8510-487F-A513-BC03F2EE58BA}" destId="{DEA37B73-FF61-4A38-A505-C7630E8023AB}" srcOrd="1" destOrd="0" presId="urn:microsoft.com/office/officeart/2005/8/layout/list1"/>
    <dgm:cxn modelId="{0D81CF37-E784-4359-9284-8B1E5AEE36F1}" type="presParOf" srcId="{59C8930C-C1FD-47E2-9DA1-69B337DCB2ED}" destId="{4DBC952D-8B69-4C97-B031-D12BC9D0B313}" srcOrd="5" destOrd="0" presId="urn:microsoft.com/office/officeart/2005/8/layout/list1"/>
    <dgm:cxn modelId="{AE908F74-4352-4010-92DE-975DBF289E1C}" type="presParOf" srcId="{59C8930C-C1FD-47E2-9DA1-69B337DCB2ED}" destId="{8B761361-EDF4-4A3C-B5F8-09CCCC4E926F}" srcOrd="6" destOrd="0" presId="urn:microsoft.com/office/officeart/2005/8/layout/list1"/>
    <dgm:cxn modelId="{076B17BD-75FB-45B2-955C-2BA8B0AE97AC}" type="presParOf" srcId="{59C8930C-C1FD-47E2-9DA1-69B337DCB2ED}" destId="{B971503C-292A-4B86-AEB7-CCA7824A25D0}" srcOrd="7" destOrd="0" presId="urn:microsoft.com/office/officeart/2005/8/layout/list1"/>
    <dgm:cxn modelId="{0B2C820D-E3C3-49E2-9FD5-66A2531B8406}" type="presParOf" srcId="{59C8930C-C1FD-47E2-9DA1-69B337DCB2ED}" destId="{0A4D348B-5867-482E-BC69-9B33C80B3653}" srcOrd="8" destOrd="0" presId="urn:microsoft.com/office/officeart/2005/8/layout/list1"/>
    <dgm:cxn modelId="{34FD2C43-96EC-417D-854C-F769C6C674C2}" type="presParOf" srcId="{0A4D348B-5867-482E-BC69-9B33C80B3653}" destId="{12121B83-3760-4F76-8B55-F95A0F270801}" srcOrd="0" destOrd="0" presId="urn:microsoft.com/office/officeart/2005/8/layout/list1"/>
    <dgm:cxn modelId="{F9C913A6-66A4-4B44-9C22-AB3B98A3D19F}" type="presParOf" srcId="{0A4D348B-5867-482E-BC69-9B33C80B3653}" destId="{7E0FB1CF-31D4-414A-823C-8E697BC3CA6B}" srcOrd="1" destOrd="0" presId="urn:microsoft.com/office/officeart/2005/8/layout/list1"/>
    <dgm:cxn modelId="{E2D27BFB-BFC0-44C9-8768-0B9E65E0D511}" type="presParOf" srcId="{59C8930C-C1FD-47E2-9DA1-69B337DCB2ED}" destId="{18E12EDA-B542-47CF-99A6-A965BE363873}" srcOrd="9" destOrd="0" presId="urn:microsoft.com/office/officeart/2005/8/layout/list1"/>
    <dgm:cxn modelId="{1C2BFED3-0A2D-4F3E-B33A-A0FFA1DA645D}" type="presParOf" srcId="{59C8930C-C1FD-47E2-9DA1-69B337DCB2ED}" destId="{A1ADB5F2-9557-4A25-8DCF-7E28A2A3D737}" srcOrd="10" destOrd="0" presId="urn:microsoft.com/office/officeart/2005/8/layout/list1"/>
    <dgm:cxn modelId="{B96E48FF-A3BB-481E-8F5F-5655864DC7EC}" type="presParOf" srcId="{59C8930C-C1FD-47E2-9DA1-69B337DCB2ED}" destId="{122D3A16-39A2-4705-981D-5016C3506C97}" srcOrd="11" destOrd="0" presId="urn:microsoft.com/office/officeart/2005/8/layout/list1"/>
    <dgm:cxn modelId="{A3B87F9D-7BAC-4887-82F5-C1CDA1591DC0}" type="presParOf" srcId="{59C8930C-C1FD-47E2-9DA1-69B337DCB2ED}" destId="{E13615AB-D236-4878-A07A-C93AFA80CF7B}" srcOrd="12" destOrd="0" presId="urn:microsoft.com/office/officeart/2005/8/layout/list1"/>
    <dgm:cxn modelId="{F00DF225-9CA5-4CBF-8F26-3D3B261D09AC}" type="presParOf" srcId="{E13615AB-D236-4878-A07A-C93AFA80CF7B}" destId="{62DD32E5-75A8-40F6-B8B4-AD2B54A76235}" srcOrd="0" destOrd="0" presId="urn:microsoft.com/office/officeart/2005/8/layout/list1"/>
    <dgm:cxn modelId="{BF0695C5-7835-4024-A40B-6A012FA5D7EF}" type="presParOf" srcId="{E13615AB-D236-4878-A07A-C93AFA80CF7B}" destId="{B7762C13-9014-4EB3-A138-3DE562EAD7D2}" srcOrd="1" destOrd="0" presId="urn:microsoft.com/office/officeart/2005/8/layout/list1"/>
    <dgm:cxn modelId="{50B8A5A4-B400-467C-84F3-903F27FB1D22}" type="presParOf" srcId="{59C8930C-C1FD-47E2-9DA1-69B337DCB2ED}" destId="{471FD424-B7AF-4400-A1B3-FA8507A44A4E}" srcOrd="13" destOrd="0" presId="urn:microsoft.com/office/officeart/2005/8/layout/list1"/>
    <dgm:cxn modelId="{71401777-7A3A-4003-8BC0-9CD0BF3BA36B}" type="presParOf" srcId="{59C8930C-C1FD-47E2-9DA1-69B337DCB2ED}" destId="{986DDAA8-3940-4DD1-AF70-876A82505DB0}" srcOrd="14" destOrd="0" presId="urn:microsoft.com/office/officeart/2005/8/layout/list1"/>
    <dgm:cxn modelId="{5EC4578D-396B-4F09-9B07-F3A3759D260E}" type="presParOf" srcId="{59C8930C-C1FD-47E2-9DA1-69B337DCB2ED}" destId="{2D6C6780-5778-4D5F-8691-BDB542D32E32}" srcOrd="15" destOrd="0" presId="urn:microsoft.com/office/officeart/2005/8/layout/list1"/>
    <dgm:cxn modelId="{A0C8EB83-C179-44BC-BCB2-5354532A885D}" type="presParOf" srcId="{59C8930C-C1FD-47E2-9DA1-69B337DCB2ED}" destId="{078F493E-D7B0-43FA-B1D3-8C995A898831}" srcOrd="16" destOrd="0" presId="urn:microsoft.com/office/officeart/2005/8/layout/list1"/>
    <dgm:cxn modelId="{B0B3B443-1190-4123-B444-F37DA3C012E1}" type="presParOf" srcId="{078F493E-D7B0-43FA-B1D3-8C995A898831}" destId="{FBF06753-E3C7-4E6B-A5C5-ED0D04B6348D}" srcOrd="0" destOrd="0" presId="urn:microsoft.com/office/officeart/2005/8/layout/list1"/>
    <dgm:cxn modelId="{22E42621-E883-4128-8530-657A4296A92C}" type="presParOf" srcId="{078F493E-D7B0-43FA-B1D3-8C995A898831}" destId="{BCBEF14C-6F7C-40A7-9C12-BCA1BF5D2DEB}" srcOrd="1" destOrd="0" presId="urn:microsoft.com/office/officeart/2005/8/layout/list1"/>
    <dgm:cxn modelId="{B90653B4-D5E4-4EDC-97F0-7FF29D904D18}" type="presParOf" srcId="{59C8930C-C1FD-47E2-9DA1-69B337DCB2ED}" destId="{72218170-6F70-4746-B62C-742A72C8B9EA}" srcOrd="17" destOrd="0" presId="urn:microsoft.com/office/officeart/2005/8/layout/list1"/>
    <dgm:cxn modelId="{7189041D-F78A-447F-BD4E-AC6B262AECB0}" type="presParOf" srcId="{59C8930C-C1FD-47E2-9DA1-69B337DCB2ED}" destId="{39B768FF-5F7A-4C73-8595-C4D838102447}" srcOrd="18" destOrd="0" presId="urn:microsoft.com/office/officeart/2005/8/layout/list1"/>
    <dgm:cxn modelId="{E621E7F3-55A0-439A-86F5-5637FF8FBF6F}" type="presParOf" srcId="{59C8930C-C1FD-47E2-9DA1-69B337DCB2ED}" destId="{EE01DF96-DE8B-49CF-A088-0DA7C502B26C}" srcOrd="19" destOrd="0" presId="urn:microsoft.com/office/officeart/2005/8/layout/list1"/>
    <dgm:cxn modelId="{D4048FFC-2DF1-4B6A-84BB-4BA440B09AF6}" type="presParOf" srcId="{59C8930C-C1FD-47E2-9DA1-69B337DCB2ED}" destId="{97EFD07D-80C8-4543-BA53-BE5A33C2C30D}" srcOrd="20" destOrd="0" presId="urn:microsoft.com/office/officeart/2005/8/layout/list1"/>
    <dgm:cxn modelId="{1E6B9AD0-E597-4F54-9AE5-DA00E4ED19D9}" type="presParOf" srcId="{97EFD07D-80C8-4543-BA53-BE5A33C2C30D}" destId="{3F0193B5-4D30-40DC-84F3-CC5F9BB6C132}" srcOrd="0" destOrd="0" presId="urn:microsoft.com/office/officeart/2005/8/layout/list1"/>
    <dgm:cxn modelId="{C5FCE4BC-B9D1-4562-A2E0-718D6D30353E}" type="presParOf" srcId="{97EFD07D-80C8-4543-BA53-BE5A33C2C30D}" destId="{CEE60B1E-7F79-4F28-B7B5-3EA5978F3441}" srcOrd="1" destOrd="0" presId="urn:microsoft.com/office/officeart/2005/8/layout/list1"/>
    <dgm:cxn modelId="{0C19BEAC-E51C-4806-9D44-18567C458D06}" type="presParOf" srcId="{59C8930C-C1FD-47E2-9DA1-69B337DCB2ED}" destId="{117BCBF5-9973-49DE-9962-6BE18F4F0BF1}" srcOrd="21" destOrd="0" presId="urn:microsoft.com/office/officeart/2005/8/layout/list1"/>
    <dgm:cxn modelId="{F66C73D6-62D5-4833-A50A-C86E86A32EAD}" type="presParOf" srcId="{59C8930C-C1FD-47E2-9DA1-69B337DCB2ED}" destId="{9AAE945D-D4F9-47EF-9892-D8616EE25020}" srcOrd="22" destOrd="0" presId="urn:microsoft.com/office/officeart/2005/8/layout/list1"/>
    <dgm:cxn modelId="{E34383E8-9F2B-4E47-873D-1B0F4C853C07}" type="presParOf" srcId="{59C8930C-C1FD-47E2-9DA1-69B337DCB2ED}" destId="{7BAE1719-3829-4719-9618-9C7A459F8C26}" srcOrd="23" destOrd="0" presId="urn:microsoft.com/office/officeart/2005/8/layout/list1"/>
    <dgm:cxn modelId="{15F5A0DC-988C-4D80-AE68-68C02954CE93}" type="presParOf" srcId="{59C8930C-C1FD-47E2-9DA1-69B337DCB2ED}" destId="{D8A72636-8554-4EFE-B204-64DBDA724569}" srcOrd="24" destOrd="0" presId="urn:microsoft.com/office/officeart/2005/8/layout/list1"/>
    <dgm:cxn modelId="{306FB89A-9236-465C-ADDF-5906D6D102A2}" type="presParOf" srcId="{D8A72636-8554-4EFE-B204-64DBDA724569}" destId="{F150E877-E4AF-4BE6-A698-35F5F81B6FD7}" srcOrd="0" destOrd="0" presId="urn:microsoft.com/office/officeart/2005/8/layout/list1"/>
    <dgm:cxn modelId="{99660D82-25FD-4FC0-88C9-4F025481544B}" type="presParOf" srcId="{D8A72636-8554-4EFE-B204-64DBDA724569}" destId="{40DD9D8C-7A84-4D38-AC6F-9D31BE7740A4}" srcOrd="1" destOrd="0" presId="urn:microsoft.com/office/officeart/2005/8/layout/list1"/>
    <dgm:cxn modelId="{6C680DB0-C4AD-41F7-970F-33723B9CAA98}" type="presParOf" srcId="{59C8930C-C1FD-47E2-9DA1-69B337DCB2ED}" destId="{734370BD-F5A4-4A32-9DFF-2989BD8D6137}" srcOrd="25" destOrd="0" presId="urn:microsoft.com/office/officeart/2005/8/layout/list1"/>
    <dgm:cxn modelId="{33109BF8-72BD-4B7A-B90E-48BE76EAECF9}" type="presParOf" srcId="{59C8930C-C1FD-47E2-9DA1-69B337DCB2ED}" destId="{89CE4110-9F31-4783-A135-0B98CE54987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E19E1-D365-43B8-9698-2C11EBEFB9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7801BF7-8034-4189-8D1F-09935E005071}">
      <dgm:prSet custT="1"/>
      <dgm:spPr/>
      <dgm:t>
        <a:bodyPr/>
        <a:lstStyle/>
        <a:p>
          <a:r>
            <a:rPr lang="en-US" sz="2000" dirty="0" smtClean="0"/>
            <a:t>Microbiota Transfer Therapy (MTT) on the composition of the intestinal microbiota and GI and ASD symptoms in 18 children diagnosed with ASD</a:t>
          </a:r>
          <a:endParaRPr lang="ru-RU" sz="2000" dirty="0"/>
        </a:p>
      </dgm:t>
    </dgm:pt>
    <dgm:pt modelId="{FAB93FFE-4A8A-464A-BA27-D83E66123523}" type="parTrans" cxnId="{DAA16305-C01A-45C6-AAD3-3AA62CA8CB50}">
      <dgm:prSet/>
      <dgm:spPr/>
      <dgm:t>
        <a:bodyPr/>
        <a:lstStyle/>
        <a:p>
          <a:endParaRPr lang="ru-RU"/>
        </a:p>
      </dgm:t>
    </dgm:pt>
    <dgm:pt modelId="{B030422A-0145-4893-AD13-92D356C06C10}" type="sibTrans" cxnId="{DAA16305-C01A-45C6-AAD3-3AA62CA8CB50}">
      <dgm:prSet/>
      <dgm:spPr/>
      <dgm:t>
        <a:bodyPr/>
        <a:lstStyle/>
        <a:p>
          <a:endParaRPr lang="ru-RU"/>
        </a:p>
      </dgm:t>
    </dgm:pt>
    <dgm:pt modelId="{86DCA1FA-777C-4E84-9589-E512FB69CC15}">
      <dgm:prSet custT="1"/>
      <dgm:spPr/>
      <dgm:t>
        <a:bodyPr/>
        <a:lstStyle/>
        <a:p>
          <a:r>
            <a:rPr lang="en-US" sz="2000" dirty="0" err="1" smtClean="0"/>
            <a:t>Microbiota</a:t>
          </a:r>
          <a:r>
            <a:rPr lang="en-US" sz="2000" dirty="0" smtClean="0"/>
            <a:t> transfer alters gut ecosystem and improves gastrointestinal and autism symptoms. Kang, D, Adams, JB, Gregory, A, </a:t>
          </a:r>
          <a:r>
            <a:rPr lang="en-US" sz="2000" dirty="0" err="1" smtClean="0"/>
            <a:t>Borody</a:t>
          </a:r>
          <a:r>
            <a:rPr lang="en-US" sz="2000" dirty="0" smtClean="0"/>
            <a:t>, T, </a:t>
          </a:r>
          <a:r>
            <a:rPr lang="en-US" sz="2000" dirty="0" err="1" smtClean="0"/>
            <a:t>Chittick</a:t>
          </a:r>
          <a:r>
            <a:rPr lang="en-US" sz="2000" dirty="0" smtClean="0"/>
            <a:t>, L, </a:t>
          </a:r>
          <a:r>
            <a:rPr lang="en-US" sz="2000" dirty="0" err="1" smtClean="0"/>
            <a:t>Fasano</a:t>
          </a:r>
          <a:r>
            <a:rPr lang="en-US" sz="2000" dirty="0" smtClean="0"/>
            <a:t>, A, </a:t>
          </a:r>
          <a:r>
            <a:rPr lang="en-US" sz="2000" dirty="0" err="1" smtClean="0"/>
            <a:t>Khoruts</a:t>
          </a:r>
          <a:r>
            <a:rPr lang="en-US" sz="2000" dirty="0" smtClean="0"/>
            <a:t>, A, </a:t>
          </a:r>
          <a:r>
            <a:rPr lang="en-US" sz="2000" dirty="0" err="1" smtClean="0"/>
            <a:t>Geis</a:t>
          </a:r>
          <a:r>
            <a:rPr lang="en-US" sz="2000" dirty="0" smtClean="0"/>
            <a:t>, E, Maldonado, J, McDonough-Means, S, Pollard, EL, Roux, S, </a:t>
          </a:r>
          <a:r>
            <a:rPr lang="en-US" sz="2000" dirty="0" err="1" smtClean="0"/>
            <a:t>Sadowsky</a:t>
          </a:r>
          <a:r>
            <a:rPr lang="en-US" sz="2000" dirty="0" smtClean="0"/>
            <a:t>, MJ, Lipson, KS, Sullivan, MB, </a:t>
          </a:r>
          <a:r>
            <a:rPr lang="en-US" sz="2000" dirty="0" err="1" smtClean="0"/>
            <a:t>Caporaso</a:t>
          </a:r>
          <a:r>
            <a:rPr lang="en-US" sz="2000" dirty="0" smtClean="0"/>
            <a:t>, JG, and </a:t>
          </a:r>
          <a:r>
            <a:rPr lang="en-US" sz="2000" dirty="0" err="1" smtClean="0"/>
            <a:t>Krajmalnik</a:t>
          </a:r>
          <a:r>
            <a:rPr lang="en-US" sz="2000" dirty="0" smtClean="0"/>
            <a:t>-Brown, R. </a:t>
          </a:r>
          <a:r>
            <a:rPr lang="en-US" sz="2000" dirty="0" err="1" smtClean="0"/>
            <a:t>Microbiome</a:t>
          </a:r>
          <a:r>
            <a:rPr lang="en-US" sz="2000" dirty="0" smtClean="0"/>
            <a:t>.</a:t>
          </a:r>
          <a:endParaRPr lang="ru-RU" sz="2000" dirty="0"/>
        </a:p>
      </dgm:t>
    </dgm:pt>
    <dgm:pt modelId="{DE47FB62-D480-430C-AE20-4EF06FB48E43}" type="parTrans" cxnId="{5F204DB5-F7E7-4720-BC57-11356B5AC9A5}">
      <dgm:prSet/>
      <dgm:spPr/>
      <dgm:t>
        <a:bodyPr/>
        <a:lstStyle/>
        <a:p>
          <a:endParaRPr lang="ru-RU"/>
        </a:p>
      </dgm:t>
    </dgm:pt>
    <dgm:pt modelId="{DD0531CD-FB87-408C-A862-E96674FBD966}" type="sibTrans" cxnId="{5F204DB5-F7E7-4720-BC57-11356B5AC9A5}">
      <dgm:prSet/>
      <dgm:spPr/>
      <dgm:t>
        <a:bodyPr/>
        <a:lstStyle/>
        <a:p>
          <a:endParaRPr lang="ru-RU"/>
        </a:p>
      </dgm:t>
    </dgm:pt>
    <dgm:pt modelId="{4240F307-F224-46CB-B513-4A848A332E14}">
      <dgm:prSet custT="1"/>
      <dgm:spPr/>
      <dgm:t>
        <a:bodyPr/>
        <a:lstStyle/>
        <a:p>
          <a:r>
            <a:rPr lang="en-US" sz="1800" b="0" i="0" dirty="0" smtClean="0"/>
            <a:t>AWS data, including the Human </a:t>
          </a:r>
          <a:r>
            <a:rPr lang="en-US" sz="1800" b="0" i="0" dirty="0" err="1" smtClean="0"/>
            <a:t>Microbiome</a:t>
          </a:r>
          <a:r>
            <a:rPr lang="en-US" sz="1800" b="0" i="0" dirty="0" smtClean="0"/>
            <a:t> Project</a:t>
          </a:r>
          <a:endParaRPr lang="en-US" sz="1800" dirty="0"/>
        </a:p>
      </dgm:t>
    </dgm:pt>
    <dgm:pt modelId="{4B43DDCC-A7FE-4A8F-8DBB-299C8B09F2C6}" type="parTrans" cxnId="{D57C7D16-3E12-4044-BE61-FC314120294C}">
      <dgm:prSet/>
      <dgm:spPr/>
      <dgm:t>
        <a:bodyPr/>
        <a:lstStyle/>
        <a:p>
          <a:endParaRPr lang="ru-RU"/>
        </a:p>
      </dgm:t>
    </dgm:pt>
    <dgm:pt modelId="{288EECD2-328C-4D2D-9600-A1E1EC70BFE4}" type="sibTrans" cxnId="{D57C7D16-3E12-4044-BE61-FC314120294C}">
      <dgm:prSet/>
      <dgm:spPr/>
      <dgm:t>
        <a:bodyPr/>
        <a:lstStyle/>
        <a:p>
          <a:endParaRPr lang="ru-RU"/>
        </a:p>
      </dgm:t>
    </dgm:pt>
    <dgm:pt modelId="{9B62ACE5-9A3A-4662-A389-A3417FD16CEE}" type="pres">
      <dgm:prSet presAssocID="{2CAE19E1-D365-43B8-9698-2C11EBEFB9B5}" presName="linear" presStyleCnt="0">
        <dgm:presLayoutVars>
          <dgm:dir/>
          <dgm:animLvl val="lvl"/>
          <dgm:resizeHandles val="exact"/>
        </dgm:presLayoutVars>
      </dgm:prSet>
      <dgm:spPr/>
    </dgm:pt>
    <dgm:pt modelId="{FCDAD856-17B8-43DF-BCB7-3F3966AEE675}" type="pres">
      <dgm:prSet presAssocID="{A7801BF7-8034-4189-8D1F-09935E005071}" presName="parentLin" presStyleCnt="0"/>
      <dgm:spPr/>
    </dgm:pt>
    <dgm:pt modelId="{2213EE84-50DC-4E54-8F09-6D697FC6B14B}" type="pres">
      <dgm:prSet presAssocID="{A7801BF7-8034-4189-8D1F-09935E005071}" presName="parentLeftMargin" presStyleLbl="node1" presStyleIdx="0" presStyleCnt="3"/>
      <dgm:spPr/>
    </dgm:pt>
    <dgm:pt modelId="{AE276B1C-914F-4C92-910D-F0A4F7DAB38D}" type="pres">
      <dgm:prSet presAssocID="{A7801BF7-8034-4189-8D1F-09935E005071}" presName="parentText" presStyleLbl="node1" presStyleIdx="0" presStyleCnt="3" custScaleX="103766" custScaleY="421896" custLinFactNeighborX="2140" custLinFactNeighborY="-10560">
        <dgm:presLayoutVars>
          <dgm:chMax val="0"/>
          <dgm:bulletEnabled val="1"/>
        </dgm:presLayoutVars>
      </dgm:prSet>
      <dgm:spPr/>
    </dgm:pt>
    <dgm:pt modelId="{83F9344E-AB37-4CF1-AA10-2ADF2C885DBF}" type="pres">
      <dgm:prSet presAssocID="{A7801BF7-8034-4189-8D1F-09935E005071}" presName="negativeSpace" presStyleCnt="0"/>
      <dgm:spPr/>
    </dgm:pt>
    <dgm:pt modelId="{A9B668CE-378E-4F43-AA8C-E21274F6A7E1}" type="pres">
      <dgm:prSet presAssocID="{A7801BF7-8034-4189-8D1F-09935E005071}" presName="childText" presStyleLbl="conFgAcc1" presStyleIdx="0" presStyleCnt="3">
        <dgm:presLayoutVars>
          <dgm:bulletEnabled val="1"/>
        </dgm:presLayoutVars>
      </dgm:prSet>
      <dgm:spPr/>
    </dgm:pt>
    <dgm:pt modelId="{2157C324-00E7-4C94-A54E-ABB208A830D0}" type="pres">
      <dgm:prSet presAssocID="{B030422A-0145-4893-AD13-92D356C06C10}" presName="spaceBetweenRectangles" presStyleCnt="0"/>
      <dgm:spPr/>
    </dgm:pt>
    <dgm:pt modelId="{852D29D7-E3DA-48E4-B4BD-BF3A21A7B40D}" type="pres">
      <dgm:prSet presAssocID="{86DCA1FA-777C-4E84-9589-E512FB69CC15}" presName="parentLin" presStyleCnt="0"/>
      <dgm:spPr/>
    </dgm:pt>
    <dgm:pt modelId="{56230786-9D17-4AE6-8327-5767E53A2696}" type="pres">
      <dgm:prSet presAssocID="{86DCA1FA-777C-4E84-9589-E512FB69CC15}" presName="parentLeftMargin" presStyleLbl="node1" presStyleIdx="0" presStyleCnt="3"/>
      <dgm:spPr/>
    </dgm:pt>
    <dgm:pt modelId="{0C44297C-B461-4E3D-BADB-28F51188BB0A}" type="pres">
      <dgm:prSet presAssocID="{86DCA1FA-777C-4E84-9589-E512FB69CC15}" presName="parentText" presStyleLbl="node1" presStyleIdx="1" presStyleCnt="3" custScaleX="105288" custScaleY="630257">
        <dgm:presLayoutVars>
          <dgm:chMax val="0"/>
          <dgm:bulletEnabled val="1"/>
        </dgm:presLayoutVars>
      </dgm:prSet>
      <dgm:spPr/>
    </dgm:pt>
    <dgm:pt modelId="{980060E5-059D-41CC-9841-938F652EC538}" type="pres">
      <dgm:prSet presAssocID="{86DCA1FA-777C-4E84-9589-E512FB69CC15}" presName="negativeSpace" presStyleCnt="0"/>
      <dgm:spPr/>
    </dgm:pt>
    <dgm:pt modelId="{5FE097D7-8492-40B5-890C-A5264C8E4BD7}" type="pres">
      <dgm:prSet presAssocID="{86DCA1FA-777C-4E84-9589-E512FB69CC15}" presName="childText" presStyleLbl="conFgAcc1" presStyleIdx="1" presStyleCnt="3">
        <dgm:presLayoutVars>
          <dgm:bulletEnabled val="1"/>
        </dgm:presLayoutVars>
      </dgm:prSet>
      <dgm:spPr/>
    </dgm:pt>
    <dgm:pt modelId="{54F345B8-80EC-4441-AD02-75ED991581B0}" type="pres">
      <dgm:prSet presAssocID="{DD0531CD-FB87-408C-A862-E96674FBD966}" presName="spaceBetweenRectangles" presStyleCnt="0"/>
      <dgm:spPr/>
    </dgm:pt>
    <dgm:pt modelId="{0D64C95F-9087-4DA9-A70F-9EC6D2D93034}" type="pres">
      <dgm:prSet presAssocID="{4240F307-F224-46CB-B513-4A848A332E14}" presName="parentLin" presStyleCnt="0"/>
      <dgm:spPr/>
    </dgm:pt>
    <dgm:pt modelId="{B594CA40-7CE7-46EE-A26D-8DC3485F7E7C}" type="pres">
      <dgm:prSet presAssocID="{4240F307-F224-46CB-B513-4A848A332E14}" presName="parentLeftMargin" presStyleLbl="node1" presStyleIdx="1" presStyleCnt="3"/>
      <dgm:spPr/>
    </dgm:pt>
    <dgm:pt modelId="{3A61BEB3-68B7-42A6-8157-26426334779C}" type="pres">
      <dgm:prSet presAssocID="{4240F307-F224-46CB-B513-4A848A332E14}" presName="parentText" presStyleLbl="node1" presStyleIdx="2" presStyleCnt="3" custScaleX="107289" custScaleY="227286" custLinFactNeighborX="2138" custLinFactNeighborY="89599">
        <dgm:presLayoutVars>
          <dgm:chMax val="0"/>
          <dgm:bulletEnabled val="1"/>
        </dgm:presLayoutVars>
      </dgm:prSet>
      <dgm:spPr/>
    </dgm:pt>
    <dgm:pt modelId="{8F67C1EF-9529-46D4-AE16-A355BFF74BD6}" type="pres">
      <dgm:prSet presAssocID="{4240F307-F224-46CB-B513-4A848A332E14}" presName="negativeSpace" presStyleCnt="0"/>
      <dgm:spPr/>
    </dgm:pt>
    <dgm:pt modelId="{27473190-3E94-45EB-B544-AAA36597259F}" type="pres">
      <dgm:prSet presAssocID="{4240F307-F224-46CB-B513-4A848A332E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8D3604-01D8-4FC1-B53D-7B9B4CF8304E}" type="presOf" srcId="{A7801BF7-8034-4189-8D1F-09935E005071}" destId="{2213EE84-50DC-4E54-8F09-6D697FC6B14B}" srcOrd="0" destOrd="0" presId="urn:microsoft.com/office/officeart/2005/8/layout/list1"/>
    <dgm:cxn modelId="{36AFEB25-466A-4948-856A-84684E4016E7}" type="presOf" srcId="{A7801BF7-8034-4189-8D1F-09935E005071}" destId="{AE276B1C-914F-4C92-910D-F0A4F7DAB38D}" srcOrd="1" destOrd="0" presId="urn:microsoft.com/office/officeart/2005/8/layout/list1"/>
    <dgm:cxn modelId="{5F204DB5-F7E7-4720-BC57-11356B5AC9A5}" srcId="{2CAE19E1-D365-43B8-9698-2C11EBEFB9B5}" destId="{86DCA1FA-777C-4E84-9589-E512FB69CC15}" srcOrd="1" destOrd="0" parTransId="{DE47FB62-D480-430C-AE20-4EF06FB48E43}" sibTransId="{DD0531CD-FB87-408C-A862-E96674FBD966}"/>
    <dgm:cxn modelId="{D57C7D16-3E12-4044-BE61-FC314120294C}" srcId="{2CAE19E1-D365-43B8-9698-2C11EBEFB9B5}" destId="{4240F307-F224-46CB-B513-4A848A332E14}" srcOrd="2" destOrd="0" parTransId="{4B43DDCC-A7FE-4A8F-8DBB-299C8B09F2C6}" sibTransId="{288EECD2-328C-4D2D-9600-A1E1EC70BFE4}"/>
    <dgm:cxn modelId="{DAA16305-C01A-45C6-AAD3-3AA62CA8CB50}" srcId="{2CAE19E1-D365-43B8-9698-2C11EBEFB9B5}" destId="{A7801BF7-8034-4189-8D1F-09935E005071}" srcOrd="0" destOrd="0" parTransId="{FAB93FFE-4A8A-464A-BA27-D83E66123523}" sibTransId="{B030422A-0145-4893-AD13-92D356C06C10}"/>
    <dgm:cxn modelId="{226E56C1-FA47-4D31-97C0-75BE2EDA4749}" type="presOf" srcId="{86DCA1FA-777C-4E84-9589-E512FB69CC15}" destId="{0C44297C-B461-4E3D-BADB-28F51188BB0A}" srcOrd="1" destOrd="0" presId="urn:microsoft.com/office/officeart/2005/8/layout/list1"/>
    <dgm:cxn modelId="{BAC3D46B-538F-4B55-97DD-79B5B8227A35}" type="presOf" srcId="{86DCA1FA-777C-4E84-9589-E512FB69CC15}" destId="{56230786-9D17-4AE6-8327-5767E53A2696}" srcOrd="0" destOrd="0" presId="urn:microsoft.com/office/officeart/2005/8/layout/list1"/>
    <dgm:cxn modelId="{AE3925AC-3BF9-4FCF-B9B2-B4A9F6E2FD40}" type="presOf" srcId="{2CAE19E1-D365-43B8-9698-2C11EBEFB9B5}" destId="{9B62ACE5-9A3A-4662-A389-A3417FD16CEE}" srcOrd="0" destOrd="0" presId="urn:microsoft.com/office/officeart/2005/8/layout/list1"/>
    <dgm:cxn modelId="{BCCF4272-7B80-4354-8591-D845AB5A97DC}" type="presOf" srcId="{4240F307-F224-46CB-B513-4A848A332E14}" destId="{B594CA40-7CE7-46EE-A26D-8DC3485F7E7C}" srcOrd="0" destOrd="0" presId="urn:microsoft.com/office/officeart/2005/8/layout/list1"/>
    <dgm:cxn modelId="{F5D31D8A-12C7-41BB-8A00-BB53C33E2042}" type="presOf" srcId="{4240F307-F224-46CB-B513-4A848A332E14}" destId="{3A61BEB3-68B7-42A6-8157-26426334779C}" srcOrd="1" destOrd="0" presId="urn:microsoft.com/office/officeart/2005/8/layout/list1"/>
    <dgm:cxn modelId="{2159361D-6203-41CE-8BB3-30E43BE6A27B}" type="presParOf" srcId="{9B62ACE5-9A3A-4662-A389-A3417FD16CEE}" destId="{FCDAD856-17B8-43DF-BCB7-3F3966AEE675}" srcOrd="0" destOrd="0" presId="urn:microsoft.com/office/officeart/2005/8/layout/list1"/>
    <dgm:cxn modelId="{42DC0501-4A44-4D35-88EC-6B60AA4945F7}" type="presParOf" srcId="{FCDAD856-17B8-43DF-BCB7-3F3966AEE675}" destId="{2213EE84-50DC-4E54-8F09-6D697FC6B14B}" srcOrd="0" destOrd="0" presId="urn:microsoft.com/office/officeart/2005/8/layout/list1"/>
    <dgm:cxn modelId="{6171F28F-AB63-4099-8FB2-DA5B5CD0C954}" type="presParOf" srcId="{FCDAD856-17B8-43DF-BCB7-3F3966AEE675}" destId="{AE276B1C-914F-4C92-910D-F0A4F7DAB38D}" srcOrd="1" destOrd="0" presId="urn:microsoft.com/office/officeart/2005/8/layout/list1"/>
    <dgm:cxn modelId="{7C764038-59A8-4F88-B929-679309A01DBB}" type="presParOf" srcId="{9B62ACE5-9A3A-4662-A389-A3417FD16CEE}" destId="{83F9344E-AB37-4CF1-AA10-2ADF2C885DBF}" srcOrd="1" destOrd="0" presId="urn:microsoft.com/office/officeart/2005/8/layout/list1"/>
    <dgm:cxn modelId="{8547F0BD-8A3C-4901-A761-0D5DD834C42D}" type="presParOf" srcId="{9B62ACE5-9A3A-4662-A389-A3417FD16CEE}" destId="{A9B668CE-378E-4F43-AA8C-E21274F6A7E1}" srcOrd="2" destOrd="0" presId="urn:microsoft.com/office/officeart/2005/8/layout/list1"/>
    <dgm:cxn modelId="{ECF9C8C1-4109-4B76-917C-03FB29A634BF}" type="presParOf" srcId="{9B62ACE5-9A3A-4662-A389-A3417FD16CEE}" destId="{2157C324-00E7-4C94-A54E-ABB208A830D0}" srcOrd="3" destOrd="0" presId="urn:microsoft.com/office/officeart/2005/8/layout/list1"/>
    <dgm:cxn modelId="{899DBC2A-B6C2-473C-885B-390B21010C00}" type="presParOf" srcId="{9B62ACE5-9A3A-4662-A389-A3417FD16CEE}" destId="{852D29D7-E3DA-48E4-B4BD-BF3A21A7B40D}" srcOrd="4" destOrd="0" presId="urn:microsoft.com/office/officeart/2005/8/layout/list1"/>
    <dgm:cxn modelId="{51B2A4FB-158F-4DED-B74A-FDAB62B95405}" type="presParOf" srcId="{852D29D7-E3DA-48E4-B4BD-BF3A21A7B40D}" destId="{56230786-9D17-4AE6-8327-5767E53A2696}" srcOrd="0" destOrd="0" presId="urn:microsoft.com/office/officeart/2005/8/layout/list1"/>
    <dgm:cxn modelId="{E2903E7D-DC16-4025-BB9C-F0D372C22E61}" type="presParOf" srcId="{852D29D7-E3DA-48E4-B4BD-BF3A21A7B40D}" destId="{0C44297C-B461-4E3D-BADB-28F51188BB0A}" srcOrd="1" destOrd="0" presId="urn:microsoft.com/office/officeart/2005/8/layout/list1"/>
    <dgm:cxn modelId="{86C6510E-B397-4D90-99C1-D87B0CF47152}" type="presParOf" srcId="{9B62ACE5-9A3A-4662-A389-A3417FD16CEE}" destId="{980060E5-059D-41CC-9841-938F652EC538}" srcOrd="5" destOrd="0" presId="urn:microsoft.com/office/officeart/2005/8/layout/list1"/>
    <dgm:cxn modelId="{E9AB8355-4890-43AB-AB99-8F4290C39208}" type="presParOf" srcId="{9B62ACE5-9A3A-4662-A389-A3417FD16CEE}" destId="{5FE097D7-8492-40B5-890C-A5264C8E4BD7}" srcOrd="6" destOrd="0" presId="urn:microsoft.com/office/officeart/2005/8/layout/list1"/>
    <dgm:cxn modelId="{381FC9C5-69C9-4F09-91BA-1B76E9352A9D}" type="presParOf" srcId="{9B62ACE5-9A3A-4662-A389-A3417FD16CEE}" destId="{54F345B8-80EC-4441-AD02-75ED991581B0}" srcOrd="7" destOrd="0" presId="urn:microsoft.com/office/officeart/2005/8/layout/list1"/>
    <dgm:cxn modelId="{66D55081-E38E-4840-9E1F-03067CEB1C1C}" type="presParOf" srcId="{9B62ACE5-9A3A-4662-A389-A3417FD16CEE}" destId="{0D64C95F-9087-4DA9-A70F-9EC6D2D93034}" srcOrd="8" destOrd="0" presId="urn:microsoft.com/office/officeart/2005/8/layout/list1"/>
    <dgm:cxn modelId="{75577878-53B6-49D3-9099-6865082BA5C8}" type="presParOf" srcId="{0D64C95F-9087-4DA9-A70F-9EC6D2D93034}" destId="{B594CA40-7CE7-46EE-A26D-8DC3485F7E7C}" srcOrd="0" destOrd="0" presId="urn:microsoft.com/office/officeart/2005/8/layout/list1"/>
    <dgm:cxn modelId="{CF8A7A0B-34AE-497F-B2F1-074A07D65FD6}" type="presParOf" srcId="{0D64C95F-9087-4DA9-A70F-9EC6D2D93034}" destId="{3A61BEB3-68B7-42A6-8157-26426334779C}" srcOrd="1" destOrd="0" presId="urn:microsoft.com/office/officeart/2005/8/layout/list1"/>
    <dgm:cxn modelId="{270CBB5C-8CB0-49B1-953D-E81B28A0B47A}" type="presParOf" srcId="{9B62ACE5-9A3A-4662-A389-A3417FD16CEE}" destId="{8F67C1EF-9529-46D4-AE16-A355BFF74BD6}" srcOrd="9" destOrd="0" presId="urn:microsoft.com/office/officeart/2005/8/layout/list1"/>
    <dgm:cxn modelId="{FCFE225E-F914-4606-BF98-A930509EE994}" type="presParOf" srcId="{9B62ACE5-9A3A-4662-A389-A3417FD16CEE}" destId="{27473190-3E94-45EB-B544-AAA3659725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CD302-13E7-4C28-B5F2-DC47B0E8C0C2}">
      <dsp:nvSpPr>
        <dsp:cNvPr id="0" name=""/>
        <dsp:cNvSpPr/>
      </dsp:nvSpPr>
      <dsp:spPr>
        <a:xfrm>
          <a:off x="0" y="31576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DCDF2-60A8-412A-91A9-A72FA337F93F}">
      <dsp:nvSpPr>
        <dsp:cNvPr id="0" name=""/>
        <dsp:cNvSpPr/>
      </dsp:nvSpPr>
      <dsp:spPr>
        <a:xfrm>
          <a:off x="486013" y="13864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r>
            <a:rPr lang="en-US" sz="1600" kern="1200" dirty="0" smtClean="0"/>
            <a:t>personal account: personal data entry and personal recommendations</a:t>
          </a:r>
          <a:endParaRPr lang="ru-RU" sz="1600" kern="1200" dirty="0"/>
        </a:p>
      </dsp:txBody>
      <dsp:txXfrm>
        <a:off x="503306" y="155935"/>
        <a:ext cx="6769597" cy="319654"/>
      </dsp:txXfrm>
    </dsp:sp>
    <dsp:sp modelId="{8B761361-EDF4-4A3C-B5F8-09CCCC4E926F}">
      <dsp:nvSpPr>
        <dsp:cNvPr id="0" name=""/>
        <dsp:cNvSpPr/>
      </dsp:nvSpPr>
      <dsp:spPr>
        <a:xfrm>
          <a:off x="0" y="86008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37B73-FF61-4A38-A505-C7630E8023AB}">
      <dsp:nvSpPr>
        <dsp:cNvPr id="0" name=""/>
        <dsp:cNvSpPr/>
      </dsp:nvSpPr>
      <dsp:spPr>
        <a:xfrm>
          <a:off x="486013" y="68296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calender</a:t>
          </a:r>
          <a:r>
            <a:rPr lang="en-US" sz="1600" kern="1200" dirty="0" smtClean="0"/>
            <a:t> of observations of the dynamics of change</a:t>
          </a:r>
          <a:endParaRPr lang="ru-RU" sz="1600" kern="1200" dirty="0"/>
        </a:p>
      </dsp:txBody>
      <dsp:txXfrm>
        <a:off x="503306" y="700255"/>
        <a:ext cx="6769597" cy="319654"/>
      </dsp:txXfrm>
    </dsp:sp>
    <dsp:sp modelId="{A1ADB5F2-9557-4A25-8DCF-7E28A2A3D737}">
      <dsp:nvSpPr>
        <dsp:cNvPr id="0" name=""/>
        <dsp:cNvSpPr/>
      </dsp:nvSpPr>
      <dsp:spPr>
        <a:xfrm>
          <a:off x="0" y="140440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FB1CF-31D4-414A-823C-8E697BC3CA6B}">
      <dsp:nvSpPr>
        <dsp:cNvPr id="0" name=""/>
        <dsp:cNvSpPr/>
      </dsp:nvSpPr>
      <dsp:spPr>
        <a:xfrm>
          <a:off x="486013" y="122728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recommendations on cooking (recipes, videos)</a:t>
          </a:r>
          <a:endParaRPr lang="ru-RU" sz="1600" kern="1200" dirty="0"/>
        </a:p>
      </dsp:txBody>
      <dsp:txXfrm>
        <a:off x="503306" y="1244575"/>
        <a:ext cx="6769597" cy="319654"/>
      </dsp:txXfrm>
    </dsp:sp>
    <dsp:sp modelId="{986DDAA8-3940-4DD1-AF70-876A82505DB0}">
      <dsp:nvSpPr>
        <dsp:cNvPr id="0" name=""/>
        <dsp:cNvSpPr/>
      </dsp:nvSpPr>
      <dsp:spPr>
        <a:xfrm>
          <a:off x="0" y="194872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62C13-9014-4EB3-A138-3DE562EAD7D2}">
      <dsp:nvSpPr>
        <dsp:cNvPr id="0" name=""/>
        <dsp:cNvSpPr/>
      </dsp:nvSpPr>
      <dsp:spPr>
        <a:xfrm>
          <a:off x="486013" y="177160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chat bot</a:t>
          </a:r>
          <a:endParaRPr lang="ru-RU" sz="1600" kern="1200" dirty="0"/>
        </a:p>
      </dsp:txBody>
      <dsp:txXfrm>
        <a:off x="503306" y="1788895"/>
        <a:ext cx="6769597" cy="319654"/>
      </dsp:txXfrm>
    </dsp:sp>
    <dsp:sp modelId="{39B768FF-5F7A-4C73-8595-C4D838102447}">
      <dsp:nvSpPr>
        <dsp:cNvPr id="0" name=""/>
        <dsp:cNvSpPr/>
      </dsp:nvSpPr>
      <dsp:spPr>
        <a:xfrm>
          <a:off x="0" y="249304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EF14C-6F7C-40A7-9C12-BCA1BF5D2DEB}">
      <dsp:nvSpPr>
        <dsp:cNvPr id="0" name=""/>
        <dsp:cNvSpPr/>
      </dsp:nvSpPr>
      <dsp:spPr>
        <a:xfrm>
          <a:off x="486013" y="231592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network for parents of children</a:t>
          </a:r>
          <a:endParaRPr lang="ru-RU" sz="1600" kern="1200" dirty="0"/>
        </a:p>
      </dsp:txBody>
      <dsp:txXfrm>
        <a:off x="503306" y="2333215"/>
        <a:ext cx="6769597" cy="319654"/>
      </dsp:txXfrm>
    </dsp:sp>
    <dsp:sp modelId="{9AAE945D-D4F9-47EF-9892-D8616EE25020}">
      <dsp:nvSpPr>
        <dsp:cNvPr id="0" name=""/>
        <dsp:cNvSpPr/>
      </dsp:nvSpPr>
      <dsp:spPr>
        <a:xfrm>
          <a:off x="0" y="303736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60B1E-7F79-4F28-B7B5-3EA5978F3441}">
      <dsp:nvSpPr>
        <dsp:cNvPr id="0" name=""/>
        <dsp:cNvSpPr/>
      </dsp:nvSpPr>
      <dsp:spPr>
        <a:xfrm>
          <a:off x="486013" y="286024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prepared food complexes, order, delivery</a:t>
          </a:r>
          <a:endParaRPr lang="ru-RU" sz="1600" kern="1200" dirty="0"/>
        </a:p>
      </dsp:txBody>
      <dsp:txXfrm>
        <a:off x="503306" y="2877535"/>
        <a:ext cx="6769597" cy="319654"/>
      </dsp:txXfrm>
    </dsp:sp>
    <dsp:sp modelId="{89CE4110-9F31-4783-A135-0B98CE549872}">
      <dsp:nvSpPr>
        <dsp:cNvPr id="0" name=""/>
        <dsp:cNvSpPr/>
      </dsp:nvSpPr>
      <dsp:spPr>
        <a:xfrm>
          <a:off x="0" y="3581682"/>
          <a:ext cx="972026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9D8C-7A84-4D38-AC6F-9D31BE7740A4}">
      <dsp:nvSpPr>
        <dsp:cNvPr id="0" name=""/>
        <dsp:cNvSpPr/>
      </dsp:nvSpPr>
      <dsp:spPr>
        <a:xfrm>
          <a:off x="486013" y="3404562"/>
          <a:ext cx="680418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order of non-medicinal biologically active drugs</a:t>
          </a:r>
          <a:r>
            <a:rPr lang="en-US" sz="1200" kern="1200" dirty="0" smtClean="0"/>
            <a:t>.</a:t>
          </a:r>
          <a:endParaRPr lang="ru-RU" sz="1200" kern="1200" dirty="0"/>
        </a:p>
      </dsp:txBody>
      <dsp:txXfrm>
        <a:off x="503306" y="3421855"/>
        <a:ext cx="6769597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668CE-378E-4F43-AA8C-E21274F6A7E1}">
      <dsp:nvSpPr>
        <dsp:cNvPr id="0" name=""/>
        <dsp:cNvSpPr/>
      </dsp:nvSpPr>
      <dsp:spPr>
        <a:xfrm>
          <a:off x="0" y="1212770"/>
          <a:ext cx="972026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76B1C-914F-4C92-910D-F0A4F7DAB38D}">
      <dsp:nvSpPr>
        <dsp:cNvPr id="0" name=""/>
        <dsp:cNvSpPr/>
      </dsp:nvSpPr>
      <dsp:spPr>
        <a:xfrm>
          <a:off x="495929" y="83759"/>
          <a:ext cx="7053533" cy="1245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Microbiota Transfer Therapy (MTT) on the composition of the intestinal microbiota and GI and ASD symptoms in 18 children diagnosed with ASD</a:t>
          </a:r>
          <a:endParaRPr lang="ru-RU" sz="2000" kern="1200" dirty="0"/>
        </a:p>
      </dsp:txBody>
      <dsp:txXfrm>
        <a:off x="556726" y="144556"/>
        <a:ext cx="6931939" cy="1123842"/>
      </dsp:txXfrm>
    </dsp:sp>
    <dsp:sp modelId="{5FE097D7-8492-40B5-890C-A5264C8E4BD7}">
      <dsp:nvSpPr>
        <dsp:cNvPr id="0" name=""/>
        <dsp:cNvSpPr/>
      </dsp:nvSpPr>
      <dsp:spPr>
        <a:xfrm>
          <a:off x="0" y="3231688"/>
          <a:ext cx="972026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297C-B461-4E3D-BADB-28F51188BB0A}">
      <dsp:nvSpPr>
        <dsp:cNvPr id="0" name=""/>
        <dsp:cNvSpPr/>
      </dsp:nvSpPr>
      <dsp:spPr>
        <a:xfrm>
          <a:off x="485538" y="1518770"/>
          <a:ext cx="7156992" cy="186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Microbiota</a:t>
          </a:r>
          <a:r>
            <a:rPr lang="en-US" sz="2000" kern="1200" dirty="0" smtClean="0"/>
            <a:t> transfer alters gut ecosystem and improves gastrointestinal and autism symptoms. Kang, D, Adams, JB, Gregory, A, </a:t>
          </a:r>
          <a:r>
            <a:rPr lang="en-US" sz="2000" kern="1200" dirty="0" err="1" smtClean="0"/>
            <a:t>Borody</a:t>
          </a:r>
          <a:r>
            <a:rPr lang="en-US" sz="2000" kern="1200" dirty="0" smtClean="0"/>
            <a:t>, T, </a:t>
          </a:r>
          <a:r>
            <a:rPr lang="en-US" sz="2000" kern="1200" dirty="0" err="1" smtClean="0"/>
            <a:t>Chittick</a:t>
          </a:r>
          <a:r>
            <a:rPr lang="en-US" sz="2000" kern="1200" dirty="0" smtClean="0"/>
            <a:t>, L, </a:t>
          </a:r>
          <a:r>
            <a:rPr lang="en-US" sz="2000" kern="1200" dirty="0" err="1" smtClean="0"/>
            <a:t>Fasano</a:t>
          </a:r>
          <a:r>
            <a:rPr lang="en-US" sz="2000" kern="1200" dirty="0" smtClean="0"/>
            <a:t>, A, </a:t>
          </a:r>
          <a:r>
            <a:rPr lang="en-US" sz="2000" kern="1200" dirty="0" err="1" smtClean="0"/>
            <a:t>Khoruts</a:t>
          </a:r>
          <a:r>
            <a:rPr lang="en-US" sz="2000" kern="1200" dirty="0" smtClean="0"/>
            <a:t>, A, </a:t>
          </a:r>
          <a:r>
            <a:rPr lang="en-US" sz="2000" kern="1200" dirty="0" err="1" smtClean="0"/>
            <a:t>Geis</a:t>
          </a:r>
          <a:r>
            <a:rPr lang="en-US" sz="2000" kern="1200" dirty="0" smtClean="0"/>
            <a:t>, E, Maldonado, J, McDonough-Means, S, Pollard, EL, Roux, S, </a:t>
          </a:r>
          <a:r>
            <a:rPr lang="en-US" sz="2000" kern="1200" dirty="0" err="1" smtClean="0"/>
            <a:t>Sadowsky</a:t>
          </a:r>
          <a:r>
            <a:rPr lang="en-US" sz="2000" kern="1200" dirty="0" smtClean="0"/>
            <a:t>, MJ, Lipson, KS, Sullivan, MB, </a:t>
          </a:r>
          <a:r>
            <a:rPr lang="en-US" sz="2000" kern="1200" dirty="0" err="1" smtClean="0"/>
            <a:t>Caporaso</a:t>
          </a:r>
          <a:r>
            <a:rPr lang="en-US" sz="2000" kern="1200" dirty="0" smtClean="0"/>
            <a:t>, JG, and </a:t>
          </a:r>
          <a:r>
            <a:rPr lang="en-US" sz="2000" kern="1200" dirty="0" err="1" smtClean="0"/>
            <a:t>Krajmalnik</a:t>
          </a:r>
          <a:r>
            <a:rPr lang="en-US" sz="2000" kern="1200" dirty="0" smtClean="0"/>
            <a:t>-Brown, R. </a:t>
          </a:r>
          <a:r>
            <a:rPr lang="en-US" sz="2000" kern="1200" dirty="0" err="1" smtClean="0"/>
            <a:t>Microbiome</a:t>
          </a:r>
          <a:r>
            <a:rPr lang="en-US" sz="2000" kern="1200" dirty="0" smtClean="0"/>
            <a:t>.</a:t>
          </a:r>
          <a:endParaRPr lang="ru-RU" sz="2000" kern="1200" dirty="0"/>
        </a:p>
      </dsp:txBody>
      <dsp:txXfrm>
        <a:off x="576361" y="1609593"/>
        <a:ext cx="6975346" cy="1678872"/>
      </dsp:txXfrm>
    </dsp:sp>
    <dsp:sp modelId="{27473190-3E94-45EB-B544-AAA36597259F}">
      <dsp:nvSpPr>
        <dsp:cNvPr id="0" name=""/>
        <dsp:cNvSpPr/>
      </dsp:nvSpPr>
      <dsp:spPr>
        <a:xfrm>
          <a:off x="0" y="4061036"/>
          <a:ext cx="972026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1BEB3-68B7-42A6-8157-26426334779C}">
      <dsp:nvSpPr>
        <dsp:cNvPr id="0" name=""/>
        <dsp:cNvSpPr/>
      </dsp:nvSpPr>
      <dsp:spPr>
        <a:xfrm>
          <a:off x="496404" y="3757021"/>
          <a:ext cx="7300140" cy="670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AWS data, including the Human </a:t>
          </a:r>
          <a:r>
            <a:rPr lang="en-US" sz="1800" b="0" i="0" kern="1200" dirty="0" err="1" smtClean="0"/>
            <a:t>Microbiome</a:t>
          </a:r>
          <a:r>
            <a:rPr lang="en-US" sz="1800" b="0" i="0" kern="1200" dirty="0" smtClean="0"/>
            <a:t> Project</a:t>
          </a:r>
          <a:endParaRPr lang="en-US" sz="1800" kern="1200" dirty="0"/>
        </a:p>
      </dsp:txBody>
      <dsp:txXfrm>
        <a:off x="529157" y="3789774"/>
        <a:ext cx="7234634" cy="605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1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4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 </a:t>
            </a:r>
            <a:r>
              <a:rPr lang="en-US" dirty="0" err="1" smtClean="0"/>
              <a:t>Spatari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Spatari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80" y="4608657"/>
            <a:ext cx="1724220" cy="7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04009" y="1953491"/>
            <a:ext cx="1043247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Selection </a:t>
            </a:r>
            <a:r>
              <a:rPr lang="en-US" sz="2000" b="1" dirty="0"/>
              <a:t>of the daily diet for autistic children to change the intestinal </a:t>
            </a:r>
            <a:r>
              <a:rPr lang="en-US" sz="2000" b="1" dirty="0" err="1"/>
              <a:t>microbiota</a:t>
            </a:r>
            <a:r>
              <a:rPr lang="en-US" sz="2000" b="1" dirty="0"/>
              <a:t> in order to correct the symptoms of the disease</a:t>
            </a:r>
            <a:r>
              <a:rPr lang="en-US" sz="2000" b="1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Children with ASD have a lower number of enzymatic bacteria (for example, </a:t>
            </a:r>
            <a:r>
              <a:rPr lang="en-US" dirty="0" err="1"/>
              <a:t>Prevotella</a:t>
            </a:r>
            <a:r>
              <a:rPr lang="en-US" dirty="0"/>
              <a:t> </a:t>
            </a:r>
            <a:r>
              <a:rPr lang="en-US" dirty="0" err="1"/>
              <a:t>copri</a:t>
            </a:r>
            <a:r>
              <a:rPr lang="en-US" dirty="0"/>
              <a:t>), as well as lower overall bacterial diversity, and it has been suggested that the lack of a beneficial intestinal </a:t>
            </a:r>
            <a:r>
              <a:rPr lang="en-US" dirty="0" err="1"/>
              <a:t>microbiota</a:t>
            </a:r>
            <a:r>
              <a:rPr lang="en-US" dirty="0"/>
              <a:t> impairs neurological health. In accordance with the experimental data, it was shown that an increase only with the help of </a:t>
            </a:r>
            <a:r>
              <a:rPr lang="en-US" dirty="0" err="1"/>
              <a:t>Bacteroides</a:t>
            </a:r>
            <a:r>
              <a:rPr lang="en-US" dirty="0"/>
              <a:t> </a:t>
            </a:r>
            <a:r>
              <a:rPr lang="en-US" dirty="0" err="1"/>
              <a:t>fragilis</a:t>
            </a:r>
            <a:r>
              <a:rPr lang="en-US" dirty="0"/>
              <a:t> can lead to changes in the intestinal </a:t>
            </a:r>
            <a:r>
              <a:rPr lang="en-US" dirty="0" err="1"/>
              <a:t>microbiota</a:t>
            </a:r>
            <a:r>
              <a:rPr lang="en-US" dirty="0"/>
              <a:t> and blood metabolite profiles, correct the increased intestinal permeability (gaps in the cross between cells) and improve the behavior associated with ASD</a:t>
            </a:r>
            <a:r>
              <a:rPr lang="en-US" dirty="0" smtClean="0"/>
              <a:t>.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 smtClean="0"/>
              <a:t>Basis</a:t>
            </a:r>
            <a:r>
              <a:rPr lang="en-US" b="1" dirty="0"/>
              <a:t>:</a:t>
            </a:r>
            <a:r>
              <a:rPr lang="en-US" dirty="0"/>
              <a:t> The right mix of gut microbes relieves symptoms in the long run.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99" y="214914"/>
            <a:ext cx="1724220" cy="7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</a:t>
            </a:r>
            <a:r>
              <a:rPr lang="en-US" dirty="0" smtClean="0"/>
              <a:t>functionality</a:t>
            </a:r>
            <a:r>
              <a:rPr lang="ru-RU" dirty="0" smtClean="0"/>
              <a:t> «</a:t>
            </a:r>
            <a:r>
              <a:rPr lang="en-US" dirty="0" err="1" smtClean="0"/>
              <a:t>spatari</a:t>
            </a:r>
            <a:r>
              <a:rPr lang="ru-RU" dirty="0" smtClean="0"/>
              <a:t>»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140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8790" y="323929"/>
            <a:ext cx="1724220" cy="7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65" y="663543"/>
            <a:ext cx="2700964" cy="22459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5" y="4636801"/>
            <a:ext cx="4048534" cy="1539286"/>
          </a:xfrm>
          <a:prstGeom prst="rect">
            <a:avLst/>
          </a:prstGeom>
        </p:spPr>
      </p:pic>
      <p:pic>
        <p:nvPicPr>
          <p:cNvPr id="2050" name="Picture 2" descr="Ð ÐµÐ·ÑÐ»ÑÑÐ°Ñ Ð¸Ð·Ð¾Ð±ÑÐ°Ð¶ÐµÐ½Ð¸Ñ Ð´Ð»Ñ firebas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5" y="3127664"/>
            <a:ext cx="2628443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ÑÐ°Ñ Ð¸Ð·Ð¾Ð±ÑÐ°Ð¶ÐµÐ½Ð¸Ñ Ð´Ð»Ñ aws ec2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28" y="959427"/>
            <a:ext cx="4400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 ÐµÐ·ÑÐ»ÑÑÐ°Ñ Ð¸Ð·Ð¾Ð±ÑÐ°Ð¶ÐµÐ½Ð¸Ñ Ð´Ð»Ñ aws ec2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43" y="2747283"/>
            <a:ext cx="2105025" cy="18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Ð ÐµÐ·ÑÐ»ÑÑÐ°Ñ Ð¸Ð·Ð¾Ð±ÑÐ°Ð¶ÐµÐ½Ð¸Ñ Ð´Ð»Ñ aws s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10" descr="Ð ÐµÐ·ÑÐ»ÑÑÐ°Ñ Ð¸Ð·Ð¾Ð±ÑÐ°Ð¶ÐµÐ½Ð¸Ñ Ð´Ð»Ñ aws s3"/>
          <p:cNvSpPr>
            <a:spLocks noChangeAspect="1" noChangeArrowheads="1"/>
          </p:cNvSpPr>
          <p:nvPr/>
        </p:nvSpPr>
        <p:spPr bwMode="auto">
          <a:xfrm>
            <a:off x="307975" y="7937"/>
            <a:ext cx="151043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Ð ÐµÐ·ÑÐ»ÑÑÐ°Ñ Ð¸Ð·Ð¾Ð±ÑÐ°Ð¶ÐµÐ½Ð¸Ñ Ð´Ð»Ñ aws s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4" y="2549813"/>
            <a:ext cx="2419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54001"/>
              </p:ext>
            </p:extLst>
          </p:nvPr>
        </p:nvGraphicFramePr>
        <p:xfrm>
          <a:off x="1023938" y="1880756"/>
          <a:ext cx="9720262" cy="442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9572" y="344711"/>
            <a:ext cx="1724220" cy="7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</TotalTime>
  <Words>298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Интеграл</vt:lpstr>
      <vt:lpstr>Mobile APP Spatari</vt:lpstr>
      <vt:lpstr>About </vt:lpstr>
      <vt:lpstr>Mobile app functionality «spatari»</vt:lpstr>
      <vt:lpstr>Презентация PowerPoint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Spatari</dc:title>
  <dc:creator>Owner</dc:creator>
  <cp:lastModifiedBy>Owner</cp:lastModifiedBy>
  <cp:revision>7</cp:revision>
  <dcterms:created xsi:type="dcterms:W3CDTF">2018-11-02T18:05:16Z</dcterms:created>
  <dcterms:modified xsi:type="dcterms:W3CDTF">2018-11-02T19:37:06Z</dcterms:modified>
</cp:coreProperties>
</file>