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83" r:id="rId7"/>
    <p:sldId id="273" r:id="rId8"/>
    <p:sldId id="274" r:id="rId9"/>
    <p:sldId id="275" r:id="rId10"/>
    <p:sldId id="276" r:id="rId11"/>
    <p:sldId id="281" r:id="rId12"/>
    <p:sldId id="28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1" y="-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9F38-C49E-4405-AAAE-677ECCC541B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A4A7-9C29-4B63-8DF8-F721BF94D9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56176" y="332656"/>
            <a:ext cx="2730321" cy="7450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8136904" cy="36004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Выпускная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клафикационная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работа 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по курсу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Science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Тема: «Прогнозирование конечных свойств новых материалов (композитных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маткриалов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373216"/>
            <a:ext cx="7776864" cy="98566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Слушатель 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Ниазбаева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Ольга Рашидовна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Приложение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96752"/>
            <a:ext cx="511256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7938" indent="9525">
              <a:buNone/>
            </a:pPr>
            <a:r>
              <a:rPr lang="ru-RU" dirty="0"/>
              <a:t>Адрес </a:t>
            </a:r>
            <a:r>
              <a:rPr lang="ru-RU" dirty="0" err="1"/>
              <a:t>репозитория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ru-RU" dirty="0"/>
              <a:t>: https://github.com/OlgaRash/-_-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репозитория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Цель и план работы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pPr marL="7938" indent="9525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 работы – создание моделей прогнозирования свойств композитных материалов на основе данных о характеристиках их компонентов.</a:t>
            </a:r>
          </a:p>
          <a:p>
            <a:pPr marL="7938" indent="9525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План работы:</a:t>
            </a: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Изучить теоретические основы</a:t>
            </a: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Провести разведочный анализ данных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07988" lvl="1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Анализ статистических значений данных</a:t>
            </a:r>
          </a:p>
          <a:p>
            <a:pPr marL="407988" lvl="1" indent="9525" algn="just">
              <a:buFont typeface="Arial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Поиск закономерностей распределения данных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Провести предобработку данных</a:t>
            </a: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и обучить модели для прогноза Модуля упругости при растяжении и Прочности при растяжении</a:t>
            </a: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Написать нейронную сеть для прогноза соотношения Матрица-наполнитель</a:t>
            </a: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приложение, которое выдает прогноз Модуля упругости при растяжении и Прочности при растяжении</a:t>
            </a:r>
          </a:p>
          <a:p>
            <a:pPr marL="7938" indent="9525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938" indent="9525" algn="just">
              <a:buAutoNum type="arabicPeriod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Разведочный анализ данных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статистических значений данных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Содержимое 8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4320480" cy="2520280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149080"/>
            <a:ext cx="208823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484784"/>
            <a:ext cx="41044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077072"/>
            <a:ext cx="624662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Разведочный анализ данных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Поиск закономерностей распределения данных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37444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412776"/>
            <a:ext cx="41044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861048"/>
            <a:ext cx="381642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653136"/>
            <a:ext cx="3744416" cy="194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Предобработка данных (1)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196752"/>
            <a:ext cx="518457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77072"/>
            <a:ext cx="345638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933056"/>
            <a:ext cx="45365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Предобработка данных (2)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96752"/>
            <a:ext cx="396044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196752"/>
            <a:ext cx="46085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Модели для прогноза Модуля упругости при растяжении и Прочности при растяжении (1)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36004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84784"/>
            <a:ext cx="36004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068960"/>
            <a:ext cx="40324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996952"/>
            <a:ext cx="33843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3" y="4797152"/>
            <a:ext cx="388843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4725144"/>
            <a:ext cx="33123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Модели для прогноза Модуля упругости при растяжении и Прочности при растяжении (2)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388843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556792"/>
            <a:ext cx="413237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924944"/>
            <a:ext cx="396044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2924945"/>
            <a:ext cx="43924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365104"/>
            <a:ext cx="6750685" cy="208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13679" y="188640"/>
            <a:ext cx="2730321" cy="74506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Нейронная сеть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4536504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517232"/>
            <a:ext cx="38519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716016" y="1268760"/>
            <a:ext cx="4197152" cy="352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340768"/>
            <a:ext cx="5055574" cy="344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152</Words>
  <Application>Microsoft Office PowerPoint</Application>
  <PresentationFormat>Экран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Выпускная клафикационная работа  по курсу  «Data Science»  Тема: «Прогнозирование конечных свойств новых материалов (композитных маткриалов)»</vt:lpstr>
      <vt:lpstr>Цель и план работы</vt:lpstr>
      <vt:lpstr>Разведочный анализ данных Анализ статистических значений данных</vt:lpstr>
      <vt:lpstr>Разведочный анализ данных Поиск закономерностей распределения данных</vt:lpstr>
      <vt:lpstr>Предобработка данных (1)</vt:lpstr>
      <vt:lpstr>Предобработка данных (2)</vt:lpstr>
      <vt:lpstr>Модели для прогноза Модуля упругости при растяжении и Прочности при растяжении (1)</vt:lpstr>
      <vt:lpstr>Модели для прогноза Модуля упругости при растяжении и Прочности при растяжении (2)</vt:lpstr>
      <vt:lpstr>Нейронная сеть</vt:lpstr>
      <vt:lpstr>Приложение</vt:lpstr>
      <vt:lpstr>Создание репозитория в GitHub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клафикационная работа  по курсу  «Data Science»</dc:title>
  <dc:creator>polin</dc:creator>
  <cp:lastModifiedBy>polin</cp:lastModifiedBy>
  <cp:revision>9</cp:revision>
  <dcterms:created xsi:type="dcterms:W3CDTF">2023-04-06T04:15:55Z</dcterms:created>
  <dcterms:modified xsi:type="dcterms:W3CDTF">2023-04-07T03:51:38Z</dcterms:modified>
</cp:coreProperties>
</file>