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Medium"/>
      <p:regular r:id="rId20"/>
      <p:bold r:id="rId21"/>
      <p:italic r:id="rId22"/>
      <p:boldItalic r:id="rId23"/>
    </p:embeddedFont>
    <p:embeddedFont>
      <p:font typeface="Lato Light"/>
      <p:regular r:id="rId24"/>
      <p:bold r:id="rId25"/>
      <p:italic r:id="rId26"/>
      <p:boldItalic r:id="rId27"/>
    </p:embeddedFont>
    <p:embeddedFont>
      <p:font typeface="Fira Sans ExtraBold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42">
          <p15:clr>
            <a:srgbClr val="9AA0A6"/>
          </p15:clr>
        </p15:guide>
        <p15:guide id="2" pos="49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42" orient="horz"/>
        <p:guide pos="49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regular.fntdata"/><Relationship Id="rId22" Type="http://schemas.openxmlformats.org/officeDocument/2006/relationships/font" Target="fonts/RobotoMedium-italic.fntdata"/><Relationship Id="rId21" Type="http://schemas.openxmlformats.org/officeDocument/2006/relationships/font" Target="fonts/RobotoMedium-bold.fntdata"/><Relationship Id="rId24" Type="http://schemas.openxmlformats.org/officeDocument/2006/relationships/font" Target="fonts/LatoLight-regular.fntdata"/><Relationship Id="rId23" Type="http://schemas.openxmlformats.org/officeDocument/2006/relationships/font" Target="fonts/RobotoMedium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Light-italic.fntdata"/><Relationship Id="rId25" Type="http://schemas.openxmlformats.org/officeDocument/2006/relationships/font" Target="fonts/LatoLight-bold.fntdata"/><Relationship Id="rId28" Type="http://schemas.openxmlformats.org/officeDocument/2006/relationships/font" Target="fonts/FiraSansExtraBold-bold.fntdata"/><Relationship Id="rId27" Type="http://schemas.openxmlformats.org/officeDocument/2006/relationships/font" Target="fonts/Lato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d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5a15c35cf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75a15c35cf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dea67204d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/>
              <a:t>Ребята угадывают какие эмоции у парнишки на картинке.</a:t>
            </a:r>
            <a:endParaRPr/>
          </a:p>
        </p:txBody>
      </p:sp>
      <p:sp>
        <p:nvSpPr>
          <p:cNvPr id="159" name="Google Shape;159;gcdea67204d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dea67204d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cdea67204d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86f50bc13_0_5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986f50bc13_0_5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dea67207e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cdea67207e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cdea67207e_0_1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86d4dfe25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c86d4dfe25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/>
              <a:t>Развиваем эмоциональный словарь. можно попробовать сделать такое задание как в статье. Нет такой же картинки на украинском.</a:t>
            </a:r>
            <a:br>
              <a:rPr lang="id-ID"/>
            </a:br>
            <a:r>
              <a:rPr lang="id-ID"/>
              <a:t>https://marketing.wikireading.ru/hkvswI9VKa</a:t>
            </a:r>
            <a:endParaRPr/>
          </a:p>
        </p:txBody>
      </p:sp>
      <p:sp>
        <p:nvSpPr>
          <p:cNvPr id="205" name="Google Shape;205;gc86d4dfe25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86d4dfe25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c86d4dfe25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dea67207e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cdea67207e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cdea67207e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">
  <p:cSld name="Custom Layout_2_1_1_1">
    <p:bg>
      <p:bgPr>
        <a:solidFill>
          <a:srgbClr val="F4F6FB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274BB">
              <a:alpha val="2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1">
  <p:cSld name="Custom Layout_2_1_1_1_1">
    <p:bg>
      <p:bgPr>
        <a:solidFill>
          <a:srgbClr val="F4F6FB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2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2">
  <p:cSld name="Custom Layout_2_1_1_1_2">
    <p:bg>
      <p:bgPr>
        <a:solidFill>
          <a:srgbClr val="F4F6FB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9C8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3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2 1">
  <p:cSld name="Custom Layout_2_1_1_1_2_1">
    <p:bg>
      <p:bgPr>
        <a:solidFill>
          <a:srgbClr val="F4F6F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C3B67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Custom Layout">
  <p:cSld name="23_Custom Layout">
    <p:bg>
      <p:bgPr>
        <a:solidFill>
          <a:srgbClr val="F8A185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>
            <p:ph idx="2" type="pic"/>
          </p:nvPr>
        </p:nvSpPr>
        <p:spPr>
          <a:xfrm>
            <a:off x="0" y="0"/>
            <a:ext cx="42418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5"/>
          <p:cNvSpPr/>
          <p:nvPr/>
        </p:nvSpPr>
        <p:spPr>
          <a:xfrm>
            <a:off x="9785952" y="881805"/>
            <a:ext cx="1293528" cy="1293528"/>
          </a:xfrm>
          <a:prstGeom prst="ellipse">
            <a:avLst/>
          </a:prstGeom>
          <a:solidFill>
            <a:srgbClr val="FCF9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solidFill>
          <a:srgbClr val="D4ECD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>
            <p:ph idx="2" type="pic"/>
          </p:nvPr>
        </p:nvSpPr>
        <p:spPr>
          <a:xfrm>
            <a:off x="0" y="0"/>
            <a:ext cx="557053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 1">
  <p:cSld name="3_Custom Layout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>
            <p:ph idx="2" type="pic"/>
          </p:nvPr>
        </p:nvSpPr>
        <p:spPr>
          <a:xfrm>
            <a:off x="0" y="0"/>
            <a:ext cx="6753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Custom Layout">
  <p:cSld name="41_Custom Layout">
    <p:bg>
      <p:bgPr>
        <a:solidFill>
          <a:srgbClr val="E1EBF5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/>
          <p:nvPr>
            <p:ph idx="2" type="pic"/>
          </p:nvPr>
        </p:nvSpPr>
        <p:spPr>
          <a:xfrm>
            <a:off x="762000" y="0"/>
            <a:ext cx="35433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8"/>
          <p:cNvSpPr/>
          <p:nvPr>
            <p:ph idx="3" type="pic"/>
          </p:nvPr>
        </p:nvSpPr>
        <p:spPr>
          <a:xfrm>
            <a:off x="4305300" y="3416300"/>
            <a:ext cx="3543300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8"/>
          <p:cNvSpPr/>
          <p:nvPr>
            <p:ph idx="4" type="pic"/>
          </p:nvPr>
        </p:nvSpPr>
        <p:spPr>
          <a:xfrm>
            <a:off x="7848600" y="0"/>
            <a:ext cx="35433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8"/>
          <p:cNvSpPr/>
          <p:nvPr/>
        </p:nvSpPr>
        <p:spPr>
          <a:xfrm>
            <a:off x="4305300" y="0"/>
            <a:ext cx="3543300" cy="3416300"/>
          </a:xfrm>
          <a:prstGeom prst="rect">
            <a:avLst/>
          </a:prstGeom>
          <a:solidFill>
            <a:srgbClr val="19AF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9" name="Google Shape;69;p18"/>
          <p:cNvSpPr/>
          <p:nvPr/>
        </p:nvSpPr>
        <p:spPr>
          <a:xfrm>
            <a:off x="762000" y="3416300"/>
            <a:ext cx="3543300" cy="3441700"/>
          </a:xfrm>
          <a:prstGeom prst="rect">
            <a:avLst/>
          </a:prstGeom>
          <a:solidFill>
            <a:srgbClr val="FDAF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18"/>
          <p:cNvSpPr/>
          <p:nvPr/>
        </p:nvSpPr>
        <p:spPr>
          <a:xfrm>
            <a:off x="7848600" y="3416300"/>
            <a:ext cx="3543300" cy="3441700"/>
          </a:xfrm>
          <a:prstGeom prst="rect">
            <a:avLst/>
          </a:prstGeom>
          <a:solidFill>
            <a:srgbClr val="F8A1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solidFill>
          <a:srgbClr val="1274BB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solidFill>
          <a:srgbClr val="F8A185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/>
          <p:nvPr>
            <p:ph idx="2" type="pic"/>
          </p:nvPr>
        </p:nvSpPr>
        <p:spPr>
          <a:xfrm>
            <a:off x="6654800" y="0"/>
            <a:ext cx="55372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rgbClr val="F4F6FB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-1" y="694213"/>
            <a:ext cx="5516881" cy="5393376"/>
          </a:xfrm>
          <a:prstGeom prst="rect">
            <a:avLst/>
          </a:prstGeom>
          <a:solidFill>
            <a:srgbClr val="1274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702790" y="1985322"/>
            <a:ext cx="1405578" cy="140557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rgbClr val="F4F6FB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274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3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solidFill>
          <a:schemeClr val="accent4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/>
          <p:nvPr>
            <p:ph idx="2" type="pic"/>
          </p:nvPr>
        </p:nvSpPr>
        <p:spPr>
          <a:xfrm>
            <a:off x="0" y="1239520"/>
            <a:ext cx="12192000" cy="43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solidFill>
          <a:srgbClr val="1274BB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/>
          <p:nvPr>
            <p:ph idx="2" type="pic"/>
          </p:nvPr>
        </p:nvSpPr>
        <p:spPr>
          <a:xfrm>
            <a:off x="0" y="0"/>
            <a:ext cx="6753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 Layout_1">
    <p:bg>
      <p:bgPr>
        <a:solidFill>
          <a:srgbClr val="F4F6FB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7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 Layout_2">
    <p:bg>
      <p:bgPr>
        <a:solidFill>
          <a:srgbClr val="F4F6FB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9AF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8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 Layout_2_1">
    <p:bg>
      <p:bgPr>
        <a:solidFill>
          <a:srgbClr val="F4F6FB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8A1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9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 Layout_2_1_1">
    <p:bg>
      <p:bgPr>
        <a:solidFill>
          <a:srgbClr val="F4F6FB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0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D4E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0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">
  <p:cSld name="Custom Layout_2_1_1_1">
    <p:bg>
      <p:bgPr>
        <a:solidFill>
          <a:srgbClr val="F4F6FB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1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274BB">
              <a:alpha val="239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1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solidFill>
          <a:schemeClr val="accent4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0" y="1239520"/>
            <a:ext cx="12192000" cy="438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1">
  <p:cSld name="Custom Layout_2_1_1_1_1">
    <p:bg>
      <p:bgPr>
        <a:solidFill>
          <a:srgbClr val="F4F6FB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2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2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2">
  <p:cSld name="Custom Layout_2_1_1_1_2">
    <p:bg>
      <p:bgPr>
        <a:solidFill>
          <a:srgbClr val="F4F6FB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9C8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3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2 1">
  <p:cSld name="Custom Layout_2_1_1_1_2_1">
    <p:bg>
      <p:bgPr>
        <a:solidFill>
          <a:srgbClr val="F4F6FB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4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C3B67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4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Custom Layout">
  <p:cSld name="23_Custom Layout">
    <p:bg>
      <p:bgPr>
        <a:solidFill>
          <a:srgbClr val="F8A185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5"/>
          <p:cNvSpPr/>
          <p:nvPr>
            <p:ph idx="2" type="pic"/>
          </p:nvPr>
        </p:nvSpPr>
        <p:spPr>
          <a:xfrm>
            <a:off x="0" y="0"/>
            <a:ext cx="42417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35"/>
          <p:cNvSpPr/>
          <p:nvPr/>
        </p:nvSpPr>
        <p:spPr>
          <a:xfrm>
            <a:off x="9785952" y="881805"/>
            <a:ext cx="1293600" cy="1293600"/>
          </a:xfrm>
          <a:prstGeom prst="ellipse">
            <a:avLst/>
          </a:prstGeom>
          <a:solidFill>
            <a:srgbClr val="FCF9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solidFill>
          <a:srgbClr val="D4ECDC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6"/>
          <p:cNvSpPr/>
          <p:nvPr>
            <p:ph idx="2" type="pic"/>
          </p:nvPr>
        </p:nvSpPr>
        <p:spPr>
          <a:xfrm>
            <a:off x="0" y="0"/>
            <a:ext cx="55704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 1">
  <p:cSld name="3_Custom Layout_1"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/>
          <p:nvPr>
            <p:ph idx="2" type="pic"/>
          </p:nvPr>
        </p:nvSpPr>
        <p:spPr>
          <a:xfrm>
            <a:off x="0" y="0"/>
            <a:ext cx="6753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Custom Layout">
  <p:cSld name="41_Custom Layout">
    <p:bg>
      <p:bgPr>
        <a:solidFill>
          <a:srgbClr val="E1EBF5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8"/>
          <p:cNvSpPr/>
          <p:nvPr>
            <p:ph idx="2" type="pic"/>
          </p:nvPr>
        </p:nvSpPr>
        <p:spPr>
          <a:xfrm>
            <a:off x="762000" y="0"/>
            <a:ext cx="3543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38"/>
          <p:cNvSpPr/>
          <p:nvPr>
            <p:ph idx="3" type="pic"/>
          </p:nvPr>
        </p:nvSpPr>
        <p:spPr>
          <a:xfrm>
            <a:off x="4305300" y="3416300"/>
            <a:ext cx="35433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38"/>
          <p:cNvSpPr/>
          <p:nvPr>
            <p:ph idx="4" type="pic"/>
          </p:nvPr>
        </p:nvSpPr>
        <p:spPr>
          <a:xfrm>
            <a:off x="7848600" y="0"/>
            <a:ext cx="3543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38"/>
          <p:cNvSpPr/>
          <p:nvPr/>
        </p:nvSpPr>
        <p:spPr>
          <a:xfrm>
            <a:off x="4305300" y="0"/>
            <a:ext cx="3543300" cy="3416400"/>
          </a:xfrm>
          <a:prstGeom prst="rect">
            <a:avLst/>
          </a:prstGeom>
          <a:solidFill>
            <a:srgbClr val="19AF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38"/>
          <p:cNvSpPr/>
          <p:nvPr/>
        </p:nvSpPr>
        <p:spPr>
          <a:xfrm>
            <a:off x="762000" y="3416300"/>
            <a:ext cx="3543300" cy="3441600"/>
          </a:xfrm>
          <a:prstGeom prst="rect">
            <a:avLst/>
          </a:prstGeom>
          <a:solidFill>
            <a:srgbClr val="FDAF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5" name="Google Shape;135;p38"/>
          <p:cNvSpPr/>
          <p:nvPr/>
        </p:nvSpPr>
        <p:spPr>
          <a:xfrm>
            <a:off x="7848600" y="3416300"/>
            <a:ext cx="3543300" cy="3441600"/>
          </a:xfrm>
          <a:prstGeom prst="rect">
            <a:avLst/>
          </a:prstGeom>
          <a:solidFill>
            <a:srgbClr val="F8A1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solidFill>
          <a:srgbClr val="1274BB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solidFill>
          <a:srgbClr val="F8A185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0"/>
          <p:cNvSpPr/>
          <p:nvPr>
            <p:ph idx="2" type="pic"/>
          </p:nvPr>
        </p:nvSpPr>
        <p:spPr>
          <a:xfrm>
            <a:off x="6654800" y="0"/>
            <a:ext cx="55371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solidFill>
          <a:srgbClr val="1274BB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>
            <p:ph idx="2" type="pic"/>
          </p:nvPr>
        </p:nvSpPr>
        <p:spPr>
          <a:xfrm>
            <a:off x="0" y="0"/>
            <a:ext cx="6753125" cy="6858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 Layout_1">
    <p:bg>
      <p:bgPr>
        <a:solidFill>
          <a:srgbClr val="F4F6FB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7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 Layout_2">
    <p:bg>
      <p:bgPr>
        <a:solidFill>
          <a:srgbClr val="F4F6FB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9AF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8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 Layout_2_1">
    <p:bg>
      <p:bgPr>
        <a:solidFill>
          <a:srgbClr val="F4F6FB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8A1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9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 Layout_2_1_1">
    <p:bg>
      <p:bgPr>
        <a:solidFill>
          <a:srgbClr val="F4F6FB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D4E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0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8.xml"/><Relationship Id="rId6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1"/>
          <p:cNvSpPr/>
          <p:nvPr/>
        </p:nvSpPr>
        <p:spPr>
          <a:xfrm>
            <a:off x="1076960" y="944880"/>
            <a:ext cx="1554480" cy="1554480"/>
          </a:xfrm>
          <a:prstGeom prst="ellipse">
            <a:avLst/>
          </a:prstGeom>
          <a:solidFill>
            <a:srgbClr val="1274BB">
              <a:alpha val="2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1"/>
          <p:cNvSpPr/>
          <p:nvPr/>
        </p:nvSpPr>
        <p:spPr>
          <a:xfrm>
            <a:off x="9447196" y="4550198"/>
            <a:ext cx="3464560" cy="3464560"/>
          </a:xfrm>
          <a:prstGeom prst="ellipse">
            <a:avLst/>
          </a:prstGeom>
          <a:solidFill>
            <a:srgbClr val="1274BB">
              <a:alpha val="2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1"/>
          <p:cNvSpPr/>
          <p:nvPr/>
        </p:nvSpPr>
        <p:spPr>
          <a:xfrm>
            <a:off x="9760284" y="2209242"/>
            <a:ext cx="1488708" cy="1488708"/>
          </a:xfrm>
          <a:prstGeom prst="ellipse">
            <a:avLst/>
          </a:prstGeom>
          <a:solidFill>
            <a:srgbClr val="F8A185">
              <a:alpha val="2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4999" y="2609213"/>
            <a:ext cx="6362002" cy="16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74BB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42"/>
          <p:cNvPicPr preferRelativeResize="0"/>
          <p:nvPr/>
        </p:nvPicPr>
        <p:blipFill rotWithShape="1">
          <a:blip r:embed="rId3">
            <a:alphaModFix/>
          </a:blip>
          <a:srcRect b="22999" l="0" r="0" t="22999"/>
          <a:stretch/>
        </p:blipFill>
        <p:spPr>
          <a:xfrm>
            <a:off x="0" y="1234350"/>
            <a:ext cx="12192005" cy="438930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2"/>
          <p:cNvSpPr/>
          <p:nvPr/>
        </p:nvSpPr>
        <p:spPr>
          <a:xfrm>
            <a:off x="751110" y="1957350"/>
            <a:ext cx="10171500" cy="29433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2"/>
          <p:cNvSpPr/>
          <p:nvPr/>
        </p:nvSpPr>
        <p:spPr>
          <a:xfrm>
            <a:off x="1351260" y="2179320"/>
            <a:ext cx="8971200" cy="2499300"/>
          </a:xfrm>
          <a:prstGeom prst="rect">
            <a:avLst/>
          </a:prstGeom>
          <a:solidFill>
            <a:schemeClr val="lt1">
              <a:alpha val="9019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2"/>
          <p:cNvSpPr txBox="1"/>
          <p:nvPr/>
        </p:nvSpPr>
        <p:spPr>
          <a:xfrm>
            <a:off x="1351250" y="3148700"/>
            <a:ext cx="95715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000"/>
              <a:buFont typeface="Arial"/>
              <a:buNone/>
            </a:pPr>
            <a:r>
              <a:rPr lang="id-ID" sz="4000">
                <a:latin typeface="Fira Sans ExtraBold"/>
                <a:ea typeface="Fira Sans ExtraBold"/>
                <a:cs typeface="Fira Sans ExtraBold"/>
                <a:sym typeface="Fira Sans ExtraBold"/>
              </a:rPr>
              <a:t>Модуль 2. Емоційний інтелект</a:t>
            </a:r>
            <a:endParaRPr b="0" i="0" sz="4000" u="none" cap="none" strike="noStrike">
              <a:solidFill>
                <a:srgbClr val="000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55" name="Google Shape;155;p42"/>
          <p:cNvSpPr txBox="1"/>
          <p:nvPr/>
        </p:nvSpPr>
        <p:spPr>
          <a:xfrm>
            <a:off x="4469160" y="3886492"/>
            <a:ext cx="27354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8460" y="2477047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/>
          <p:nvPr/>
        </p:nvSpPr>
        <p:spPr>
          <a:xfrm>
            <a:off x="3315500" y="169900"/>
            <a:ext cx="49512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id-ID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Види емоцій</a:t>
            </a:r>
            <a:endParaRPr b="1"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43"/>
          <p:cNvSpPr/>
          <p:nvPr/>
        </p:nvSpPr>
        <p:spPr>
          <a:xfrm>
            <a:off x="9436434" y="713817"/>
            <a:ext cx="1488600" cy="1488600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200" y="246050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43"/>
          <p:cNvSpPr/>
          <p:nvPr/>
        </p:nvSpPr>
        <p:spPr>
          <a:xfrm rot="-4334382">
            <a:off x="8943900" y="1956389"/>
            <a:ext cx="209484" cy="200375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3"/>
          <p:cNvSpPr txBox="1"/>
          <p:nvPr/>
        </p:nvSpPr>
        <p:spPr>
          <a:xfrm rot="8259353">
            <a:off x="10885111" y="2162964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d-ID" sz="3600" u="none" cap="none" strike="noStrike">
                <a:solidFill>
                  <a:srgbClr val="19AFA3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3600" u="none" cap="none" strike="noStrike">
              <a:solidFill>
                <a:srgbClr val="19AFA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6" name="Google Shape;166;p43"/>
          <p:cNvSpPr txBox="1"/>
          <p:nvPr/>
        </p:nvSpPr>
        <p:spPr>
          <a:xfrm rot="-1492181">
            <a:off x="10656310" y="220840"/>
            <a:ext cx="380924" cy="6295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d-ID" sz="1800" u="none" cap="none" strike="noStrike">
                <a:solidFill>
                  <a:srgbClr val="F8A185"/>
                </a:solidFill>
                <a:latin typeface="Comic Sans MS"/>
                <a:ea typeface="Comic Sans MS"/>
                <a:cs typeface="Comic Sans MS"/>
                <a:sym typeface="Comic Sans MS"/>
              </a:rPr>
              <a:t>#</a:t>
            </a:r>
            <a:endParaRPr b="1" i="0" sz="1800" u="none" cap="none" strike="noStrike">
              <a:solidFill>
                <a:srgbClr val="F8A18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7" name="Google Shape;167;p43"/>
          <p:cNvSpPr txBox="1"/>
          <p:nvPr/>
        </p:nvSpPr>
        <p:spPr>
          <a:xfrm>
            <a:off x="5390100" y="3463350"/>
            <a:ext cx="6229800" cy="30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marR="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68" name="Google Shape;16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688" y="1709400"/>
            <a:ext cx="10460626" cy="433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4"/>
          <p:cNvSpPr/>
          <p:nvPr/>
        </p:nvSpPr>
        <p:spPr>
          <a:xfrm>
            <a:off x="9436434" y="713817"/>
            <a:ext cx="1488600" cy="1488600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200" y="246050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4"/>
          <p:cNvSpPr/>
          <p:nvPr/>
        </p:nvSpPr>
        <p:spPr>
          <a:xfrm rot="-4334382">
            <a:off x="8943900" y="1956389"/>
            <a:ext cx="209484" cy="200375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4"/>
          <p:cNvSpPr txBox="1"/>
          <p:nvPr/>
        </p:nvSpPr>
        <p:spPr>
          <a:xfrm rot="8259353">
            <a:off x="10885111" y="2162964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d-ID" sz="3600" u="none" cap="none" strike="noStrike">
                <a:solidFill>
                  <a:srgbClr val="19AFA3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3600" u="none" cap="none" strike="noStrike">
              <a:solidFill>
                <a:srgbClr val="19AFA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7" name="Google Shape;177;p44"/>
          <p:cNvSpPr txBox="1"/>
          <p:nvPr/>
        </p:nvSpPr>
        <p:spPr>
          <a:xfrm rot="-1492181">
            <a:off x="10656310" y="220840"/>
            <a:ext cx="380924" cy="6295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d-ID" sz="1800" u="none" cap="none" strike="noStrike">
                <a:solidFill>
                  <a:srgbClr val="F8A185"/>
                </a:solidFill>
                <a:latin typeface="Comic Sans MS"/>
                <a:ea typeface="Comic Sans MS"/>
                <a:cs typeface="Comic Sans MS"/>
                <a:sym typeface="Comic Sans MS"/>
              </a:rPr>
              <a:t>#</a:t>
            </a:r>
            <a:endParaRPr b="1" i="0" sz="1800" u="none" cap="none" strike="noStrike">
              <a:solidFill>
                <a:srgbClr val="F8A18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8" name="Google Shape;178;p44"/>
          <p:cNvSpPr txBox="1"/>
          <p:nvPr/>
        </p:nvSpPr>
        <p:spPr>
          <a:xfrm>
            <a:off x="5390100" y="3463350"/>
            <a:ext cx="6229800" cy="30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marR="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79" name="Google Shape;17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7563" y="63675"/>
            <a:ext cx="6991000" cy="69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5"/>
          <p:cNvSpPr txBox="1"/>
          <p:nvPr/>
        </p:nvSpPr>
        <p:spPr>
          <a:xfrm>
            <a:off x="3315500" y="486050"/>
            <a:ext cx="49512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id-ID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Базові емоції</a:t>
            </a:r>
            <a:endParaRPr b="1"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45"/>
          <p:cNvSpPr/>
          <p:nvPr/>
        </p:nvSpPr>
        <p:spPr>
          <a:xfrm>
            <a:off x="9436434" y="713817"/>
            <a:ext cx="1488600" cy="1488600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200" y="246050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45"/>
          <p:cNvSpPr/>
          <p:nvPr/>
        </p:nvSpPr>
        <p:spPr>
          <a:xfrm rot="-4334382">
            <a:off x="8943900" y="1956389"/>
            <a:ext cx="209484" cy="200375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5"/>
          <p:cNvSpPr txBox="1"/>
          <p:nvPr/>
        </p:nvSpPr>
        <p:spPr>
          <a:xfrm rot="8259353">
            <a:off x="10885111" y="2162964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d-ID" sz="3600" u="none" cap="none" strike="noStrike">
                <a:solidFill>
                  <a:srgbClr val="19AFA3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3600" u="none" cap="none" strike="noStrike">
              <a:solidFill>
                <a:srgbClr val="19AFA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9" name="Google Shape;189;p45"/>
          <p:cNvSpPr txBox="1"/>
          <p:nvPr/>
        </p:nvSpPr>
        <p:spPr>
          <a:xfrm rot="-1492181">
            <a:off x="10656310" y="220840"/>
            <a:ext cx="380924" cy="6295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d-ID" sz="1800" u="none" cap="none" strike="noStrike">
                <a:solidFill>
                  <a:srgbClr val="F8A185"/>
                </a:solidFill>
                <a:latin typeface="Comic Sans MS"/>
                <a:ea typeface="Comic Sans MS"/>
                <a:cs typeface="Comic Sans MS"/>
                <a:sym typeface="Comic Sans MS"/>
              </a:rPr>
              <a:t>#</a:t>
            </a:r>
            <a:endParaRPr b="1" i="0" sz="1800" u="none" cap="none" strike="noStrike">
              <a:solidFill>
                <a:srgbClr val="F8A18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0" name="Google Shape;190;p45"/>
          <p:cNvSpPr txBox="1"/>
          <p:nvPr/>
        </p:nvSpPr>
        <p:spPr>
          <a:xfrm>
            <a:off x="5390100" y="3463350"/>
            <a:ext cx="6229800" cy="30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marR="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91" name="Google Shape;19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0463" y="1421638"/>
            <a:ext cx="6667149" cy="5001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6"/>
          <p:cNvSpPr txBox="1"/>
          <p:nvPr/>
        </p:nvSpPr>
        <p:spPr>
          <a:xfrm>
            <a:off x="714325" y="3559175"/>
            <a:ext cx="5442000" cy="16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198" name="Google Shape;19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6"/>
          <p:cNvSpPr/>
          <p:nvPr/>
        </p:nvSpPr>
        <p:spPr>
          <a:xfrm>
            <a:off x="8629296" y="4403023"/>
            <a:ext cx="3464700" cy="3464700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6"/>
          <p:cNvSpPr/>
          <p:nvPr/>
        </p:nvSpPr>
        <p:spPr>
          <a:xfrm>
            <a:off x="8008984" y="2309417"/>
            <a:ext cx="1488600" cy="1488600"/>
          </a:xfrm>
          <a:prstGeom prst="ellipse">
            <a:avLst/>
          </a:prstGeom>
          <a:solidFill>
            <a:srgbClr val="F8A185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3100" y="0"/>
            <a:ext cx="918892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7"/>
          <p:cNvSpPr txBox="1"/>
          <p:nvPr/>
        </p:nvSpPr>
        <p:spPr>
          <a:xfrm>
            <a:off x="714325" y="3559175"/>
            <a:ext cx="5442000" cy="16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7"/>
          <p:cNvSpPr/>
          <p:nvPr/>
        </p:nvSpPr>
        <p:spPr>
          <a:xfrm>
            <a:off x="8629296" y="4403023"/>
            <a:ext cx="3464700" cy="3464700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47"/>
          <p:cNvSpPr/>
          <p:nvPr/>
        </p:nvSpPr>
        <p:spPr>
          <a:xfrm>
            <a:off x="8008984" y="2309417"/>
            <a:ext cx="1488600" cy="1488600"/>
          </a:xfrm>
          <a:prstGeom prst="ellipse">
            <a:avLst/>
          </a:prstGeom>
          <a:solidFill>
            <a:srgbClr val="F8A185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47"/>
          <p:cNvCxnSpPr/>
          <p:nvPr/>
        </p:nvCxnSpPr>
        <p:spPr>
          <a:xfrm flipH="1" rot="10800000">
            <a:off x="780450" y="3335950"/>
            <a:ext cx="5307900" cy="4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2" name="Google Shape;2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5725" y="1003513"/>
            <a:ext cx="6289325" cy="511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8"/>
          <p:cNvSpPr txBox="1"/>
          <p:nvPr/>
        </p:nvSpPr>
        <p:spPr>
          <a:xfrm>
            <a:off x="3315500" y="169900"/>
            <a:ext cx="49512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id-ID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Виды эмоций</a:t>
            </a:r>
            <a:endParaRPr b="1"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8"/>
          <p:cNvSpPr/>
          <p:nvPr/>
        </p:nvSpPr>
        <p:spPr>
          <a:xfrm>
            <a:off x="9436434" y="713817"/>
            <a:ext cx="1488600" cy="1488600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200" y="246050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8"/>
          <p:cNvSpPr/>
          <p:nvPr/>
        </p:nvSpPr>
        <p:spPr>
          <a:xfrm rot="-4334382">
            <a:off x="8943900" y="1956389"/>
            <a:ext cx="209484" cy="200375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8"/>
          <p:cNvSpPr txBox="1"/>
          <p:nvPr/>
        </p:nvSpPr>
        <p:spPr>
          <a:xfrm rot="8259353">
            <a:off x="10885111" y="2162964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d-ID" sz="3600" u="none" cap="none" strike="noStrike">
                <a:solidFill>
                  <a:srgbClr val="19AFA3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3600" u="none" cap="none" strike="noStrike">
              <a:solidFill>
                <a:srgbClr val="19AFA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2" name="Google Shape;222;p48"/>
          <p:cNvSpPr txBox="1"/>
          <p:nvPr/>
        </p:nvSpPr>
        <p:spPr>
          <a:xfrm rot="-1492181">
            <a:off x="10656310" y="220840"/>
            <a:ext cx="380924" cy="6295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d-ID" sz="1800" u="none" cap="none" strike="noStrike">
                <a:solidFill>
                  <a:srgbClr val="F8A185"/>
                </a:solidFill>
                <a:latin typeface="Comic Sans MS"/>
                <a:ea typeface="Comic Sans MS"/>
                <a:cs typeface="Comic Sans MS"/>
                <a:sym typeface="Comic Sans MS"/>
              </a:rPr>
              <a:t>#</a:t>
            </a:r>
            <a:endParaRPr b="1" i="0" sz="1800" u="none" cap="none" strike="noStrike">
              <a:solidFill>
                <a:srgbClr val="F8A18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3" name="Google Shape;223;p48"/>
          <p:cNvSpPr txBox="1"/>
          <p:nvPr/>
        </p:nvSpPr>
        <p:spPr>
          <a:xfrm>
            <a:off x="5390100" y="3463350"/>
            <a:ext cx="6229800" cy="30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marR="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24" name="Google Shape;22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0775" y="901299"/>
            <a:ext cx="5508564" cy="55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9"/>
          <p:cNvSpPr txBox="1"/>
          <p:nvPr/>
        </p:nvSpPr>
        <p:spPr>
          <a:xfrm>
            <a:off x="714325" y="3559175"/>
            <a:ext cx="5442000" cy="16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50"/>
              <a:buAutoNum type="arabicPeriod"/>
            </a:pPr>
            <a:r>
              <a:rPr lang="id-ID" sz="1850">
                <a:solidFill>
                  <a:srgbClr val="202122"/>
                </a:solidFill>
                <a:highlight>
                  <a:srgbClr val="FFFFFF"/>
                </a:highlight>
              </a:rPr>
              <a:t>Які </a:t>
            </a:r>
            <a:r>
              <a:rPr lang="id-ID" sz="1850">
                <a:solidFill>
                  <a:srgbClr val="202122"/>
                </a:solidFill>
                <a:highlight>
                  <a:srgbClr val="FFFFFF"/>
                </a:highlight>
              </a:rPr>
              <a:t>ваші</a:t>
            </a:r>
            <a:r>
              <a:rPr lang="id-ID" sz="1850">
                <a:solidFill>
                  <a:srgbClr val="202122"/>
                </a:solidFill>
                <a:highlight>
                  <a:srgbClr val="FFFFFF"/>
                </a:highlight>
              </a:rPr>
              <a:t> враження з теми?</a:t>
            </a:r>
            <a:endParaRPr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50"/>
              <a:buAutoNum type="arabicPeriod"/>
            </a:pPr>
            <a:r>
              <a:rPr lang="id-ID" sz="1850">
                <a:solidFill>
                  <a:srgbClr val="202122"/>
                </a:solidFill>
                <a:highlight>
                  <a:srgbClr val="FFFFFF"/>
                </a:highlight>
              </a:rPr>
              <a:t>Що запам'яталось/що сподобалось?</a:t>
            </a:r>
            <a:endParaRPr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50"/>
              <a:buAutoNum type="arabicPeriod"/>
            </a:pPr>
            <a:r>
              <a:rPr lang="id-ID" sz="1850">
                <a:solidFill>
                  <a:srgbClr val="202122"/>
                </a:solidFill>
                <a:highlight>
                  <a:srgbClr val="FFFFFF"/>
                </a:highlight>
              </a:rPr>
              <a:t>Які емоції найчастіше відчуваєте?</a:t>
            </a:r>
            <a:endParaRPr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50"/>
              <a:buAutoNum type="arabicPeriod"/>
            </a:pPr>
            <a:r>
              <a:rPr lang="id-ID" sz="1850">
                <a:solidFill>
                  <a:srgbClr val="202122"/>
                </a:solidFill>
                <a:highlight>
                  <a:srgbClr val="FFFFFF"/>
                </a:highlight>
              </a:rPr>
              <a:t>Які висновки можно зробити з теми “Емоційний інтелект”?</a:t>
            </a:r>
            <a:endParaRPr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231" name="Google Shape;23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9"/>
          <p:cNvSpPr/>
          <p:nvPr/>
        </p:nvSpPr>
        <p:spPr>
          <a:xfrm>
            <a:off x="8629296" y="4403023"/>
            <a:ext cx="3464700" cy="3464700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49"/>
          <p:cNvSpPr/>
          <p:nvPr/>
        </p:nvSpPr>
        <p:spPr>
          <a:xfrm>
            <a:off x="8008984" y="2309417"/>
            <a:ext cx="1488600" cy="1488600"/>
          </a:xfrm>
          <a:prstGeom prst="ellipse">
            <a:avLst/>
          </a:prstGeom>
          <a:solidFill>
            <a:srgbClr val="F8A185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9"/>
          <p:cNvSpPr txBox="1"/>
          <p:nvPr/>
        </p:nvSpPr>
        <p:spPr>
          <a:xfrm>
            <a:off x="714325" y="1920125"/>
            <a:ext cx="52218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id-ID" sz="4000">
                <a:latin typeface="Fira Sans ExtraBold"/>
                <a:ea typeface="Fira Sans ExtraBold"/>
                <a:cs typeface="Fira Sans ExtraBold"/>
                <a:sym typeface="Fira Sans ExtraBold"/>
              </a:rPr>
              <a:t>Підведемо підсумки теми</a:t>
            </a:r>
            <a:endParaRPr b="1" i="0" sz="40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" name="Google Shape;235;p49"/>
          <p:cNvCxnSpPr/>
          <p:nvPr/>
        </p:nvCxnSpPr>
        <p:spPr>
          <a:xfrm flipH="1" rot="10800000">
            <a:off x="780450" y="3335950"/>
            <a:ext cx="5307900" cy="4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